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332" r:id="rId2"/>
    <p:sldId id="333" r:id="rId3"/>
    <p:sldId id="334" r:id="rId4"/>
    <p:sldId id="335" r:id="rId5"/>
    <p:sldId id="336" r:id="rId6"/>
    <p:sldId id="337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4CC2"/>
    <a:srgbClr val="772C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434A59-C683-4678-9145-5EC69824ED91}" type="datetimeFigureOut">
              <a:rPr lang="en-US"/>
              <a:pPr>
                <a:defRPr/>
              </a:pPr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C08D30-2D55-4C01-9057-E1154029BC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003A5-C076-4A38-8940-5A8BA65736E8}" type="datetimeFigureOut">
              <a:rPr lang="en-US"/>
              <a:pPr>
                <a:defRPr/>
              </a:pPr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EA8F90-C001-4ED1-938E-7CEFBA7708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7FBFC5-9475-45BC-96A4-CC8F3CACE136}" type="datetimeFigureOut">
              <a:rPr lang="en-US"/>
              <a:pPr>
                <a:defRPr/>
              </a:pPr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587EC2-EEDF-44B3-8E2E-F0E74A8B58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BBA994-2830-40F7-9033-09823E339E3D}" type="datetimeFigureOut">
              <a:rPr lang="en-US"/>
              <a:pPr>
                <a:defRPr/>
              </a:pPr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614151-C4EB-40DC-B155-2CFC44D2E8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1C41E3-C948-4706-8178-1D39DC1A4F4B}" type="datetimeFigureOut">
              <a:rPr lang="en-US"/>
              <a:pPr>
                <a:defRPr/>
              </a:pPr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BCDE0A-9132-4D16-BF5A-366DF18D81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A6FAB-FFF6-4F30-A729-3365A7BD1610}" type="datetimeFigureOut">
              <a:rPr lang="en-US"/>
              <a:pPr>
                <a:defRPr/>
              </a:pPr>
              <a:t>10/26/2020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D70CB-5CDB-44E8-A556-8F4C4A8546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5CD08B-D1FA-44E6-84BB-E8E40FCF17F3}" type="datetimeFigureOut">
              <a:rPr lang="en-US"/>
              <a:pPr>
                <a:defRPr/>
              </a:pPr>
              <a:t>10/26/2020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D6C471-9860-43CE-A793-A91E2945F7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9B82C8-1807-4FC0-9005-38E20C9D7FE9}" type="datetimeFigureOut">
              <a:rPr lang="en-US"/>
              <a:pPr>
                <a:defRPr/>
              </a:pPr>
              <a:t>10/26/2020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EF94F-909A-45B0-8EEA-FAF8BB58A1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8A3ABB-56AA-47C9-B50B-3C45994483B7}" type="datetimeFigureOut">
              <a:rPr lang="en-US"/>
              <a:pPr>
                <a:defRPr/>
              </a:pPr>
              <a:t>10/26/2020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4BED89-4F7F-437F-931C-07E3ED203F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3ED5E4-772B-42EE-A53E-E0F75FF1A2BA}" type="datetimeFigureOut">
              <a:rPr lang="en-US"/>
              <a:pPr>
                <a:defRPr/>
              </a:pPr>
              <a:t>10/26/2020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62350-86FC-4A8B-90A4-06AF4E7EE7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419CB9-E2FD-4F41-B81E-201A4B190933}" type="datetimeFigureOut">
              <a:rPr lang="en-US"/>
              <a:pPr>
                <a:defRPr/>
              </a:pPr>
              <a:t>10/26/2020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B471E7-3B14-4478-8CC3-64A7815DDC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D4974D3-2B13-447C-95B7-BE175978EC66}" type="datetimeFigureOut">
              <a:rPr lang="en-US"/>
              <a:pPr>
                <a:defRPr/>
              </a:pPr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087B62C-9F82-4292-9DDD-E1828DC456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F4CC2">
            <a:alpha val="6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Mcov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1219200"/>
            <a:ext cx="4287563" cy="5486400"/>
          </a:xfrm>
          <a:prstGeom prst="rect">
            <a:avLst/>
          </a:prstGeom>
          <a:ln>
            <a:solidFill>
              <a:srgbClr val="660066">
                <a:alpha val="82000"/>
              </a:srgb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304800" y="228600"/>
            <a:ext cx="8610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bg2"/>
                </a:solidFill>
                <a:latin typeface="Century Gothic"/>
              </a:rPr>
              <a:t>Chapitre</a:t>
            </a:r>
            <a:r>
              <a:rPr lang="en-US" sz="2800" b="1">
                <a:solidFill>
                  <a:schemeClr val="bg2"/>
                </a:solidFill>
                <a:latin typeface="Century Gothic"/>
              </a:rPr>
              <a:t> 7:</a:t>
            </a:r>
            <a:endParaRPr lang="en-US" sz="2800" b="1" dirty="0">
              <a:solidFill>
                <a:schemeClr val="bg2"/>
              </a:solidFill>
              <a:latin typeface="Century Gothic"/>
            </a:endParaRPr>
          </a:p>
          <a:p>
            <a:pPr algn="ctr"/>
            <a:r>
              <a:rPr lang="en-US" sz="2800" b="1" dirty="0">
                <a:solidFill>
                  <a:schemeClr val="bg2"/>
                </a:solidFill>
                <a:latin typeface="Century Gothic"/>
              </a:rPr>
              <a:t>Vocabulary Transparencies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381000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entury Gothic"/>
              </a:rPr>
              <a:t>Les aliments et les </a:t>
            </a:r>
            <a:r>
              <a:rPr lang="en-US" sz="2800" dirty="0" err="1">
                <a:latin typeface="Century Gothic"/>
              </a:rPr>
              <a:t>boissons</a:t>
            </a:r>
            <a:endParaRPr lang="en-US" sz="2800" dirty="0">
              <a:latin typeface="Century Gothic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6211669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Century Gothic"/>
              </a:rPr>
              <a:t>Chapitre</a:t>
            </a:r>
            <a:r>
              <a:rPr lang="en-US" dirty="0">
                <a:latin typeface="Century Gothic"/>
              </a:rPr>
              <a:t> 7, page 222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01000" y="62484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/>
              </a:rPr>
              <a:t>T-1a</a:t>
            </a:r>
          </a:p>
        </p:txBody>
      </p:sp>
      <p:pic>
        <p:nvPicPr>
          <p:cNvPr id="73" name="Picture 7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8780" y="914400"/>
            <a:ext cx="4326820" cy="53276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381000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entury Gothic"/>
              </a:rPr>
              <a:t>Les aliments et les </a:t>
            </a:r>
            <a:r>
              <a:rPr lang="en-US" sz="2800" dirty="0" err="1">
                <a:latin typeface="Century Gothic"/>
              </a:rPr>
              <a:t>boissons</a:t>
            </a:r>
            <a:endParaRPr lang="en-US" sz="2800" dirty="0">
              <a:latin typeface="Century Gothic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6211669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Century Gothic"/>
              </a:rPr>
              <a:t>Chapitre</a:t>
            </a:r>
            <a:r>
              <a:rPr lang="en-US" dirty="0">
                <a:latin typeface="Century Gothic"/>
              </a:rPr>
              <a:t> 7, page 223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01000" y="62484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/>
              </a:rPr>
              <a:t>T-1b</a:t>
            </a:r>
          </a:p>
        </p:txBody>
      </p:sp>
      <p:pic>
        <p:nvPicPr>
          <p:cNvPr id="74" name="Picture 7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250" y="1828800"/>
            <a:ext cx="5905500" cy="24257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381000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entury Gothic"/>
              </a:rPr>
              <a:t>On fait les provisions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2400" y="6211669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Century Gothic"/>
              </a:rPr>
              <a:t>Chapitre</a:t>
            </a:r>
            <a:r>
              <a:rPr lang="en-US" dirty="0">
                <a:latin typeface="Century Gothic"/>
              </a:rPr>
              <a:t> 7, page 226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01000" y="62484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/>
              </a:rPr>
              <a:t>T-2</a:t>
            </a:r>
          </a:p>
        </p:txBody>
      </p:sp>
      <p:pic>
        <p:nvPicPr>
          <p:cNvPr id="75" name="Picture 7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900" y="1066800"/>
            <a:ext cx="6896100" cy="5166385"/>
          </a:xfrm>
          <a:prstGeom prst="rect">
            <a:avLst/>
          </a:prstGeom>
        </p:spPr>
      </p:pic>
      <p:sp>
        <p:nvSpPr>
          <p:cNvPr id="76" name="TextBox 75"/>
          <p:cNvSpPr txBox="1"/>
          <p:nvPr/>
        </p:nvSpPr>
        <p:spPr>
          <a:xfrm>
            <a:off x="1066800" y="838201"/>
            <a:ext cx="5105400" cy="120032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381000"/>
            <a:ext cx="754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Century Gothic"/>
              </a:rPr>
              <a:t>L’art</a:t>
            </a:r>
            <a:r>
              <a:rPr lang="en-US" sz="2800" dirty="0">
                <a:latin typeface="Century Gothic"/>
              </a:rPr>
              <a:t> de la cuisine</a:t>
            </a:r>
          </a:p>
          <a:p>
            <a:pPr algn="ctr"/>
            <a:r>
              <a:rPr lang="en-US" sz="2800" dirty="0">
                <a:latin typeface="Century Gothic"/>
              </a:rPr>
              <a:t>Des </a:t>
            </a:r>
            <a:r>
              <a:rPr lang="en-US" sz="2800" dirty="0" err="1">
                <a:latin typeface="Century Gothic"/>
              </a:rPr>
              <a:t>invités</a:t>
            </a:r>
            <a:r>
              <a:rPr lang="en-US" sz="2800" dirty="0">
                <a:latin typeface="Century Gothic"/>
              </a:rPr>
              <a:t> </a:t>
            </a:r>
            <a:r>
              <a:rPr lang="en-US" sz="2800" dirty="0" err="1">
                <a:latin typeface="Century Gothic"/>
              </a:rPr>
              <a:t>à</a:t>
            </a:r>
            <a:r>
              <a:rPr lang="en-US" sz="2800" dirty="0">
                <a:latin typeface="Century Gothic"/>
              </a:rPr>
              <a:t> </a:t>
            </a:r>
            <a:r>
              <a:rPr lang="en-US" sz="2800" dirty="0" err="1">
                <a:latin typeface="Century Gothic"/>
              </a:rPr>
              <a:t>dîner</a:t>
            </a:r>
            <a:endParaRPr lang="en-US" sz="2800" dirty="0">
              <a:latin typeface="Century Gothic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6211669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Century Gothic"/>
              </a:rPr>
              <a:t>Chapitre</a:t>
            </a:r>
            <a:r>
              <a:rPr lang="en-US" dirty="0">
                <a:latin typeface="Century Gothic"/>
              </a:rPr>
              <a:t> 7, page 229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01000" y="62484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/>
              </a:rPr>
              <a:t>T-3</a:t>
            </a:r>
          </a:p>
        </p:txBody>
      </p:sp>
      <p:pic>
        <p:nvPicPr>
          <p:cNvPr id="77" name="Picture 7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435100"/>
            <a:ext cx="7467600" cy="44323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381000"/>
            <a:ext cx="754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entury Gothic"/>
              </a:rPr>
              <a:t>Au restaurant</a:t>
            </a:r>
          </a:p>
          <a:p>
            <a:pPr algn="ctr"/>
            <a:r>
              <a:rPr lang="en-US" sz="2800" dirty="0">
                <a:latin typeface="Century Gothic"/>
              </a:rPr>
              <a:t>Claudine et Victor </a:t>
            </a:r>
            <a:r>
              <a:rPr lang="en-US" sz="2800" dirty="0" err="1">
                <a:latin typeface="Century Gothic"/>
              </a:rPr>
              <a:t>vont</a:t>
            </a:r>
            <a:r>
              <a:rPr lang="en-US" sz="2800" dirty="0">
                <a:latin typeface="Century Gothic"/>
              </a:rPr>
              <a:t> au restaurant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2400" y="6211669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Century Gothic"/>
              </a:rPr>
              <a:t>Chapitre</a:t>
            </a:r>
            <a:r>
              <a:rPr lang="en-US" dirty="0">
                <a:latin typeface="Century Gothic"/>
              </a:rPr>
              <a:t> 7, page 233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01000" y="62484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/>
              </a:rPr>
              <a:t>T-4</a:t>
            </a:r>
          </a:p>
        </p:txBody>
      </p:sp>
      <p:pic>
        <p:nvPicPr>
          <p:cNvPr id="78" name="Picture 7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0060" y="1384300"/>
            <a:ext cx="4309953" cy="2578100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5860" y="2057400"/>
            <a:ext cx="1654140" cy="1752600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9745" y="4114800"/>
            <a:ext cx="1659255" cy="1701800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86200" y="4038600"/>
            <a:ext cx="1676400" cy="1921727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93998" y="4038600"/>
            <a:ext cx="1649802" cy="16192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826</TotalTime>
  <Words>65</Words>
  <Application>Microsoft Office PowerPoint</Application>
  <PresentationFormat>On-screen Show (4:3)</PresentationFormat>
  <Paragraphs>21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The McGraw-Hill Companies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sara_jaeger</dc:creator>
  <cp:lastModifiedBy>Agnès C Peysson-Zeiss</cp:lastModifiedBy>
  <cp:revision>111</cp:revision>
  <dcterms:created xsi:type="dcterms:W3CDTF">2012-01-25T01:39:19Z</dcterms:created>
  <dcterms:modified xsi:type="dcterms:W3CDTF">2020-10-26T18:12:20Z</dcterms:modified>
</cp:coreProperties>
</file>