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332" r:id="rId2"/>
    <p:sldId id="333" r:id="rId3"/>
    <p:sldId id="334" r:id="rId4"/>
    <p:sldId id="335" r:id="rId5"/>
    <p:sldId id="336" r:id="rId6"/>
    <p:sldId id="337" r:id="rId7"/>
    <p:sldId id="338" r:id="rId8"/>
    <p:sldId id="339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4CC2"/>
    <a:srgbClr val="772C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102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34A59-C683-4678-9145-5EC69824ED91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08D30-2D55-4C01-9057-E1154029BC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003A5-C076-4A38-8940-5A8BA65736E8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A8F90-C001-4ED1-938E-7CEFBA7708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FBFC5-9475-45BC-96A4-CC8F3CACE136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87EC2-EEDF-44B3-8E2E-F0E74A8B5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BA994-2830-40F7-9033-09823E339E3D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4151-C4EB-40DC-B155-2CFC44D2E8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C41E3-C948-4706-8178-1D39DC1A4F4B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CDE0A-9132-4D16-BF5A-366DF18D8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A6FAB-FFF6-4F30-A729-3365A7BD1610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4D70CB-5CDB-44E8-A556-8F4C4A854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CD08B-D1FA-44E6-84BB-E8E40FCF17F3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C471-9860-43CE-A793-A91E2945F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B82C8-1807-4FC0-9005-38E20C9D7FE9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EF94F-909A-45B0-8EEA-FAF8BB58A1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A3ABB-56AA-47C9-B50B-3C45994483B7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4BED89-4F7F-437F-931C-07E3ED203F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ED5E4-772B-42EE-A53E-E0F75FF1A2BA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62350-86FC-4A8B-90A4-06AF4E7EE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419CB9-E2FD-4F41-B81E-201A4B190933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471E7-3B14-4478-8CC3-64A7815DDC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4974D3-2B13-447C-95B7-BE175978EC66}" type="datetimeFigureOut">
              <a:rPr lang="en-US"/>
              <a:pPr>
                <a:defRPr/>
              </a:pPr>
              <a:t>9/20/2020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87B62C-9F82-4292-9DDD-E1828DC456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4CC2">
            <a:alpha val="6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M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219200"/>
            <a:ext cx="4287563" cy="5486400"/>
          </a:xfrm>
          <a:prstGeom prst="rect">
            <a:avLst/>
          </a:prstGeom>
          <a:ln>
            <a:solidFill>
              <a:srgbClr val="660066">
                <a:alpha val="82000"/>
              </a:srgb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04800" y="228600"/>
            <a:ext cx="8610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2"/>
                </a:solidFill>
                <a:latin typeface="Century Gothic"/>
              </a:rPr>
              <a:t>Chapitre</a:t>
            </a:r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 2:</a:t>
            </a:r>
          </a:p>
          <a:p>
            <a:pPr algn="ctr"/>
            <a:r>
              <a:rPr lang="en-US" sz="2800" b="1" dirty="0">
                <a:solidFill>
                  <a:schemeClr val="bg2"/>
                </a:solidFill>
                <a:latin typeface="Century Gothic"/>
              </a:rPr>
              <a:t>Vocabulary Transparencies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 temps, les </a:t>
            </a:r>
            <a:r>
              <a:rPr lang="en-US" sz="2800" dirty="0" err="1">
                <a:latin typeface="Century Gothic"/>
              </a:rPr>
              <a:t>saisons</a:t>
            </a:r>
            <a:r>
              <a:rPr lang="en-US" sz="2800" dirty="0">
                <a:latin typeface="Century Gothic"/>
              </a:rPr>
              <a:t> et les </a:t>
            </a:r>
            <a:r>
              <a:rPr lang="en-US" sz="2800" dirty="0" err="1">
                <a:latin typeface="Century Gothic"/>
              </a:rPr>
              <a:t>loisirs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Quel</a:t>
            </a:r>
            <a:r>
              <a:rPr lang="en-US" sz="2800" dirty="0">
                <a:latin typeface="Century Gothic"/>
              </a:rPr>
              <a:t> temps fait-</a:t>
            </a:r>
            <a:r>
              <a:rPr lang="en-US" sz="2800" dirty="0" err="1">
                <a:latin typeface="Century Gothic"/>
              </a:rPr>
              <a:t>il</a:t>
            </a:r>
            <a:r>
              <a:rPr lang="en-US" sz="2800" dirty="0">
                <a:latin typeface="Century Gothic"/>
              </a:rPr>
              <a:t>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2, page 74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</a:t>
            </a:r>
            <a:r>
              <a:rPr lang="en-US">
                <a:latin typeface="Century Gothic"/>
              </a:rPr>
              <a:t>-1</a:t>
            </a:r>
            <a:endParaRPr lang="en-US" dirty="0">
              <a:latin typeface="Century Gothic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2339" y="1325444"/>
            <a:ext cx="4714261" cy="49946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</a:t>
            </a:r>
            <a:r>
              <a:rPr lang="en-US" sz="2800" dirty="0" err="1">
                <a:latin typeface="Century Gothic"/>
              </a:rPr>
              <a:t>activités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quotidiennes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Une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journée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typique</a:t>
            </a:r>
            <a:r>
              <a:rPr lang="en-US" sz="2800" dirty="0">
                <a:latin typeface="Century Gothic"/>
              </a:rPr>
              <a:t> chez la </a:t>
            </a:r>
            <a:r>
              <a:rPr lang="en-US" sz="2800" dirty="0" err="1">
                <a:latin typeface="Century Gothic"/>
              </a:rPr>
              <a:t>famille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Lasalle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2, page 77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1676400"/>
            <a:ext cx="8255000" cy="279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</a:t>
            </a:r>
            <a:r>
              <a:rPr lang="en-US" sz="2800" dirty="0" err="1">
                <a:latin typeface="Century Gothic"/>
              </a:rPr>
              <a:t>activités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quotidiennes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Une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journée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typique</a:t>
            </a:r>
            <a:r>
              <a:rPr lang="en-US" sz="2800" dirty="0">
                <a:latin typeface="Century Gothic"/>
              </a:rPr>
              <a:t> chez la </a:t>
            </a:r>
            <a:r>
              <a:rPr lang="en-US" sz="2800" dirty="0" err="1">
                <a:latin typeface="Century Gothic"/>
              </a:rPr>
              <a:t>famille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Lasalle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2, page 77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T-2b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550" y="1752600"/>
            <a:ext cx="8216900" cy="2946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habitudes et les </a:t>
            </a:r>
            <a:r>
              <a:rPr lang="en-US" sz="2800" dirty="0" err="1">
                <a:latin typeface="Century Gothic"/>
              </a:rPr>
              <a:t>projets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Qu’est-ce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qu’ils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vont</a:t>
            </a:r>
            <a:r>
              <a:rPr lang="en-US" sz="2800" dirty="0">
                <a:latin typeface="Century Gothic"/>
              </a:rPr>
              <a:t> faire?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2, page 80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2057400"/>
            <a:ext cx="7899400" cy="25019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Les habitudes et les </a:t>
            </a:r>
            <a:r>
              <a:rPr lang="en-US" sz="2800" dirty="0" err="1">
                <a:latin typeface="Century Gothic"/>
              </a:rPr>
              <a:t>projets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 err="1">
                <a:latin typeface="Century Gothic"/>
              </a:rPr>
              <a:t>Qu’est-ce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qu’ils</a:t>
            </a:r>
            <a:r>
              <a:rPr lang="en-US" sz="2800" dirty="0">
                <a:latin typeface="Century Gothic"/>
              </a:rPr>
              <a:t> </a:t>
            </a:r>
            <a:r>
              <a:rPr lang="en-US" sz="2800" dirty="0" err="1">
                <a:latin typeface="Century Gothic"/>
              </a:rPr>
              <a:t>vont</a:t>
            </a:r>
            <a:r>
              <a:rPr lang="en-US" sz="2800" dirty="0">
                <a:latin typeface="Century Gothic"/>
              </a:rPr>
              <a:t> faire?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2, page 80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T-3b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1" name="Picture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2057400"/>
            <a:ext cx="7721600" cy="2336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Aptitudes et </a:t>
            </a:r>
            <a:r>
              <a:rPr lang="en-US" sz="2800" dirty="0" err="1">
                <a:latin typeface="Century Gothic"/>
              </a:rPr>
              <a:t>rêves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>
                <a:latin typeface="Century Gothic"/>
              </a:rPr>
              <a:t>La </a:t>
            </a:r>
            <a:r>
              <a:rPr lang="en-US" sz="2800" dirty="0" err="1">
                <a:latin typeface="Century Gothic"/>
              </a:rPr>
              <a:t>réalité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2, page 82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T-4a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1828800"/>
            <a:ext cx="8026400" cy="29083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38200" y="381000"/>
            <a:ext cx="754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entury Gothic"/>
              </a:rPr>
              <a:t>Aptitudes et </a:t>
            </a:r>
            <a:r>
              <a:rPr lang="en-US" sz="2800" dirty="0" err="1">
                <a:latin typeface="Century Gothic"/>
              </a:rPr>
              <a:t>rêves</a:t>
            </a:r>
            <a:endParaRPr lang="en-US" sz="2800" dirty="0">
              <a:latin typeface="Century Gothic"/>
            </a:endParaRPr>
          </a:p>
          <a:p>
            <a:pPr algn="ctr"/>
            <a:r>
              <a:rPr lang="en-US" sz="2800" dirty="0">
                <a:latin typeface="Century Gothic"/>
              </a:rPr>
              <a:t>Le </a:t>
            </a:r>
            <a:r>
              <a:rPr lang="en-US" sz="2800" dirty="0" err="1">
                <a:latin typeface="Century Gothic"/>
              </a:rPr>
              <a:t>rêve</a:t>
            </a:r>
            <a:endParaRPr lang="en-US" sz="2800" dirty="0">
              <a:latin typeface="Century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6211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Century Gothic"/>
              </a:rPr>
              <a:t>Chapitre</a:t>
            </a:r>
            <a:r>
              <a:rPr lang="en-US" dirty="0">
                <a:latin typeface="Century Gothic"/>
              </a:rPr>
              <a:t> 2, page 82</a:t>
            </a:r>
          </a:p>
          <a:p>
            <a:endParaRPr lang="en-US" dirty="0">
              <a:latin typeface="Century Gothic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0" y="6248400"/>
            <a:ext cx="762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entury Gothic"/>
              </a:rPr>
              <a:t>T-4b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24000" y="4648200"/>
            <a:ext cx="685800" cy="1200329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1447800" y="3886200"/>
            <a:ext cx="914400" cy="175432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1752600"/>
            <a:ext cx="7962900" cy="2857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</TotalTime>
  <Words>109</Words>
  <Application>Microsoft Office PowerPoint</Application>
  <PresentationFormat>On-screen Show (4:3)</PresentationFormat>
  <Paragraphs>72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McGraw-Hill Companies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sara_jaeger</dc:creator>
  <cp:lastModifiedBy>Agnès C Peysson-Zeiss</cp:lastModifiedBy>
  <cp:revision>117</cp:revision>
  <dcterms:created xsi:type="dcterms:W3CDTF">2012-01-25T01:05:20Z</dcterms:created>
  <dcterms:modified xsi:type="dcterms:W3CDTF">2020-09-21T01:43:02Z</dcterms:modified>
</cp:coreProperties>
</file>