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 1:</a:t>
            </a: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</a:t>
            </a:r>
            <a:r>
              <a:rPr lang="en-US">
                <a:latin typeface="Century Gothic"/>
              </a:rPr>
              <a:t>page 55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0" y="927100"/>
            <a:ext cx="6997700" cy="21971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365500"/>
            <a:ext cx="5397500" cy="2197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55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459" y="1752600"/>
            <a:ext cx="6220941" cy="2501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130300"/>
            <a:ext cx="5664200" cy="45974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550" y="2133600"/>
            <a:ext cx="2120900" cy="1816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48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447799"/>
            <a:ext cx="2743200" cy="348342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676400"/>
            <a:ext cx="269367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49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50" y="914400"/>
            <a:ext cx="593090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Goûts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49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77914"/>
            <a:ext cx="5416550" cy="52704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Origines</a:t>
            </a:r>
            <a:r>
              <a:rPr lang="en-US" sz="2800" dirty="0">
                <a:latin typeface="Century Gothic"/>
              </a:rPr>
              <a:t> et </a:t>
            </a:r>
            <a:r>
              <a:rPr lang="en-US" sz="2800" dirty="0" err="1">
                <a:latin typeface="Century Gothic"/>
              </a:rPr>
              <a:t>renseignements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057400"/>
            <a:ext cx="6200563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Origines</a:t>
            </a:r>
            <a:r>
              <a:rPr lang="en-US" sz="2800" dirty="0">
                <a:latin typeface="Century Gothic"/>
              </a:rPr>
              <a:t> et </a:t>
            </a:r>
            <a:r>
              <a:rPr lang="en-US" sz="2800" dirty="0" err="1">
                <a:latin typeface="Century Gothic"/>
              </a:rPr>
              <a:t>renseignements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95" y="1600200"/>
            <a:ext cx="8196705" cy="3225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de </a:t>
            </a:r>
            <a:r>
              <a:rPr lang="en-US" sz="2800" dirty="0" err="1">
                <a:latin typeface="Century Gothic"/>
              </a:rPr>
              <a:t>famille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1, page 54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81200"/>
            <a:ext cx="6666173" cy="1993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95</Words>
  <Application>Microsoft Office PowerPoint</Application>
  <PresentationFormat>On-screen Show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106</cp:revision>
  <dcterms:created xsi:type="dcterms:W3CDTF">2012-01-25T00:57:45Z</dcterms:created>
  <dcterms:modified xsi:type="dcterms:W3CDTF">2020-09-21T01:56:02Z</dcterms:modified>
</cp:coreProperties>
</file>