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411C2A3-E8F7-42CB-9988-974AD32E869B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03DCD-BDB6-46D6-B942-EC1C609918A0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4552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1C2A3-E8F7-42CB-9988-974AD32E869B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03DCD-BDB6-46D6-B942-EC1C60991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6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1C2A3-E8F7-42CB-9988-974AD32E869B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03DCD-BDB6-46D6-B942-EC1C609918A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17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1C2A3-E8F7-42CB-9988-974AD32E869B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03DCD-BDB6-46D6-B942-EC1C60991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1C2A3-E8F7-42CB-9988-974AD32E869B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03DCD-BDB6-46D6-B942-EC1C609918A0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68135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1C2A3-E8F7-42CB-9988-974AD32E869B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03DCD-BDB6-46D6-B942-EC1C60991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051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1C2A3-E8F7-42CB-9988-974AD32E869B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03DCD-BDB6-46D6-B942-EC1C60991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264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1C2A3-E8F7-42CB-9988-974AD32E869B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03DCD-BDB6-46D6-B942-EC1C60991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051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1C2A3-E8F7-42CB-9988-974AD32E869B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03DCD-BDB6-46D6-B942-EC1C60991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695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1C2A3-E8F7-42CB-9988-974AD32E869B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03DCD-BDB6-46D6-B942-EC1C60991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314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1C2A3-E8F7-42CB-9988-974AD32E869B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03DCD-BDB6-46D6-B942-EC1C609918A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02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411C2A3-E8F7-42CB-9988-974AD32E869B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D703DCD-BDB6-46D6-B942-EC1C609918A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73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Les questions ET L’IMPÉRATIF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" y="249383"/>
            <a:ext cx="10944225" cy="350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6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5491" y="193964"/>
            <a:ext cx="11730181" cy="895927"/>
          </a:xfrm>
        </p:spPr>
        <p:txBody>
          <a:bodyPr>
            <a:normAutofit/>
          </a:bodyPr>
          <a:lstStyle/>
          <a:p>
            <a:r>
              <a:rPr lang="en-US" dirty="0" smtClean="0"/>
              <a:t>Comment les poser? </a:t>
            </a:r>
            <a:r>
              <a:rPr lang="en-US" dirty="0" err="1" smtClean="0"/>
              <a:t>Voici</a:t>
            </a:r>
            <a:r>
              <a:rPr lang="en-US" dirty="0" smtClean="0"/>
              <a:t> </a:t>
            </a:r>
            <a:r>
              <a:rPr lang="en-US" dirty="0" err="1" smtClean="0"/>
              <a:t>quelques</a:t>
            </a:r>
            <a:r>
              <a:rPr lang="en-US" dirty="0" smtClean="0"/>
              <a:t> suggestions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75491" y="1316182"/>
            <a:ext cx="5603516" cy="5578764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OÙ</a:t>
            </a:r>
          </a:p>
          <a:p>
            <a:pPr marL="0" indent="0">
              <a:buNone/>
            </a:pPr>
            <a:r>
              <a:rPr lang="en-US" dirty="0" smtClean="0"/>
              <a:t>QUAND</a:t>
            </a:r>
          </a:p>
          <a:p>
            <a:pPr marL="0" indent="0">
              <a:buNone/>
            </a:pPr>
            <a:r>
              <a:rPr lang="en-US" dirty="0" smtClean="0"/>
              <a:t>COMMENT</a:t>
            </a:r>
          </a:p>
          <a:p>
            <a:pPr marL="0" indent="0">
              <a:buNone/>
            </a:pPr>
            <a:r>
              <a:rPr lang="en-US" dirty="0" smtClean="0"/>
              <a:t>POURQUOI</a:t>
            </a:r>
          </a:p>
          <a:p>
            <a:pPr marL="0" indent="0">
              <a:buNone/>
            </a:pPr>
            <a:r>
              <a:rPr lang="en-US" dirty="0" smtClean="0"/>
              <a:t>A QUELLE HEURE</a:t>
            </a:r>
          </a:p>
          <a:p>
            <a:pPr marL="0" indent="0">
              <a:buNone/>
            </a:pPr>
            <a:r>
              <a:rPr lang="en-US" dirty="0" smtClean="0"/>
              <a:t>COMBIEN DE (</a:t>
            </a:r>
            <a:r>
              <a:rPr lang="en-US" dirty="0" err="1" smtClean="0"/>
              <a:t>personnes</a:t>
            </a:r>
            <a:r>
              <a:rPr lang="en-US" dirty="0" smtClean="0"/>
              <a:t>/</a:t>
            </a:r>
            <a:r>
              <a:rPr lang="en-US" dirty="0" err="1" smtClean="0"/>
              <a:t>animaux</a:t>
            </a:r>
            <a:r>
              <a:rPr lang="en-US" dirty="0" smtClean="0"/>
              <a:t>)….</a:t>
            </a:r>
          </a:p>
          <a:p>
            <a:pPr marL="0" indent="0">
              <a:buNone/>
            </a:pPr>
            <a:r>
              <a:rPr lang="en-US" dirty="0" smtClean="0"/>
              <a:t>---------------------------------------------------------</a:t>
            </a:r>
          </a:p>
          <a:p>
            <a:pPr marL="0" indent="0">
              <a:buNone/>
            </a:pPr>
            <a:r>
              <a:rPr lang="en-US" dirty="0" err="1" smtClean="0"/>
              <a:t>L’inversion</a:t>
            </a:r>
            <a:r>
              <a:rPr lang="en-US" dirty="0" smtClean="0"/>
              <a:t>: </a:t>
            </a:r>
            <a:r>
              <a:rPr lang="en-US" dirty="0" err="1" smtClean="0"/>
              <a:t>où</a:t>
            </a:r>
            <a:r>
              <a:rPr lang="en-US" dirty="0" smtClean="0"/>
              <a:t> </a:t>
            </a:r>
            <a:r>
              <a:rPr lang="en-US" dirty="0" err="1" smtClean="0"/>
              <a:t>habitent-ils</a:t>
            </a:r>
            <a:r>
              <a:rPr lang="en-US" dirty="0" smtClean="0"/>
              <a:t>? </a:t>
            </a:r>
            <a:r>
              <a:rPr lang="en-US" strike="sngStrike" dirty="0" smtClean="0"/>
              <a:t>Est-</a:t>
            </a:r>
            <a:r>
              <a:rPr lang="en-US" strike="sngStrike" dirty="0" err="1" smtClean="0"/>
              <a:t>ce</a:t>
            </a:r>
            <a:r>
              <a:rPr lang="en-US" strike="sngStrike" dirty="0" smtClean="0"/>
              <a:t> que </a:t>
            </a:r>
            <a:endParaRPr lang="en-US" strike="sngStrike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989320" y="1283855"/>
            <a:ext cx="4754880" cy="5025505"/>
          </a:xfrm>
        </p:spPr>
        <p:txBody>
          <a:bodyPr/>
          <a:lstStyle/>
          <a:p>
            <a:r>
              <a:rPr lang="en-US" dirty="0" smtClean="0"/>
              <a:t>TU</a:t>
            </a:r>
          </a:p>
          <a:p>
            <a:r>
              <a:rPr lang="en-US" dirty="0" smtClean="0"/>
              <a:t>IL/ELLE</a:t>
            </a:r>
          </a:p>
          <a:p>
            <a:r>
              <a:rPr lang="en-US" dirty="0" smtClean="0"/>
              <a:t>ON</a:t>
            </a:r>
          </a:p>
          <a:p>
            <a:r>
              <a:rPr lang="en-US" dirty="0" smtClean="0"/>
              <a:t>NOUS  </a:t>
            </a:r>
          </a:p>
          <a:p>
            <a:r>
              <a:rPr lang="en-US" dirty="0" smtClean="0"/>
              <a:t>VOUS</a:t>
            </a:r>
          </a:p>
          <a:p>
            <a:r>
              <a:rPr lang="en-US" dirty="0" smtClean="0"/>
              <a:t>ILS/ELLES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58472" y="2826328"/>
            <a:ext cx="2798618" cy="4987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EST-CE QUE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95491" y="2826329"/>
            <a:ext cx="3879273" cy="6188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HABITENT/TRAVAILLENT/ ETC…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654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3" y="585216"/>
            <a:ext cx="11526981" cy="763293"/>
          </a:xfrm>
        </p:spPr>
        <p:txBody>
          <a:bodyPr/>
          <a:lstStyle/>
          <a:p>
            <a:r>
              <a:rPr lang="en-US" dirty="0" smtClean="0"/>
              <a:t>Suite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5636" y="1274618"/>
            <a:ext cx="5363371" cy="5486399"/>
          </a:xfrm>
        </p:spPr>
        <p:txBody>
          <a:bodyPr/>
          <a:lstStyle/>
          <a:p>
            <a:pPr marL="128016" lvl="1" indent="0">
              <a:buNone/>
            </a:pPr>
            <a:endParaRPr lang="en-US" dirty="0" smtClean="0"/>
          </a:p>
          <a:p>
            <a:pPr marL="128016" lvl="1" indent="0">
              <a:buNone/>
            </a:pPr>
            <a:r>
              <a:rPr lang="en-US" dirty="0" smtClean="0"/>
              <a:t>QUI</a:t>
            </a:r>
            <a:endParaRPr lang="en-US" dirty="0"/>
          </a:p>
          <a:p>
            <a:pPr marL="128016" lvl="1" indent="0">
              <a:buNone/>
            </a:pPr>
            <a:r>
              <a:rPr lang="en-US" dirty="0" smtClean="0"/>
              <a:t>			OU</a:t>
            </a:r>
          </a:p>
          <a:p>
            <a:pPr marL="128016" lvl="1" indent="0">
              <a:buNone/>
            </a:pPr>
            <a:r>
              <a:rPr lang="en-US" dirty="0" smtClean="0"/>
              <a:t>QUI </a:t>
            </a:r>
            <a:r>
              <a:rPr lang="en-US" b="1" dirty="0" smtClean="0"/>
              <a:t>AIMES</a:t>
            </a:r>
            <a:r>
              <a:rPr lang="en-US" dirty="0" smtClean="0"/>
              <a:t>-TU</a:t>
            </a:r>
          </a:p>
          <a:p>
            <a:pPr marL="128016" lvl="1" indent="0">
              <a:buNone/>
            </a:pPr>
            <a:r>
              <a:rPr lang="en-US" dirty="0" smtClean="0"/>
              <a:t>QUI </a:t>
            </a:r>
            <a:r>
              <a:rPr lang="en-US" b="1" dirty="0" smtClean="0"/>
              <a:t>EST</a:t>
            </a:r>
            <a:r>
              <a:rPr lang="en-US" dirty="0" smtClean="0"/>
              <a:t> LÀ</a:t>
            </a:r>
          </a:p>
          <a:p>
            <a:pPr marL="128016" lvl="1" indent="0">
              <a:buNone/>
            </a:pPr>
            <a:r>
              <a:rPr lang="en-US" dirty="0" smtClean="0"/>
              <a:t>____________________________________________</a:t>
            </a:r>
          </a:p>
          <a:p>
            <a:pPr marL="128016" lvl="1" indent="0">
              <a:buNone/>
            </a:pPr>
            <a:r>
              <a:rPr lang="en-US" dirty="0" smtClean="0"/>
              <a:t>QUI</a:t>
            </a:r>
          </a:p>
          <a:p>
            <a:pPr marL="128016" lvl="1" indent="0">
              <a:buNone/>
            </a:pPr>
            <a:endParaRPr lang="en-US" dirty="0"/>
          </a:p>
          <a:p>
            <a:pPr marL="128016" lvl="1" indent="0">
              <a:buNone/>
            </a:pPr>
            <a:r>
              <a:rPr lang="en-US" dirty="0" smtClean="0"/>
              <a:t>QUI AIME LE FILM?</a:t>
            </a:r>
          </a:p>
          <a:p>
            <a:pPr marL="128016" lvl="1" indent="0">
              <a:buNone/>
            </a:pPr>
            <a:r>
              <a:rPr lang="en-US" dirty="0" smtClean="0"/>
              <a:t>____________________________________________</a:t>
            </a:r>
          </a:p>
          <a:p>
            <a:pPr marL="128016" lvl="1" indent="0">
              <a:buNone/>
            </a:pPr>
            <a:endParaRPr lang="en-US" dirty="0"/>
          </a:p>
          <a:p>
            <a:pPr marL="128016" lvl="1" indent="0">
              <a:buNone/>
            </a:pPr>
            <a:r>
              <a:rPr lang="en-US" dirty="0" smtClean="0"/>
              <a:t>QU’</a:t>
            </a:r>
          </a:p>
          <a:p>
            <a:pPr marL="128016" lvl="1" indent="0">
              <a:buNone/>
            </a:pPr>
            <a:r>
              <a:rPr lang="en-US" dirty="0" smtClean="0"/>
              <a:t>QU’AS-TU VU…?</a:t>
            </a:r>
          </a:p>
          <a:p>
            <a:pPr marL="128016" lvl="1" indent="0">
              <a:buNone/>
            </a:pPr>
            <a:r>
              <a:rPr lang="en-US" dirty="0" smtClean="0"/>
              <a:t>QU’EST-CE QUE C’EST QUE ÇA?</a:t>
            </a:r>
          </a:p>
          <a:p>
            <a:pPr marL="128016" lvl="1" indent="0">
              <a:buNone/>
            </a:pPr>
            <a:r>
              <a:rPr lang="en-US" dirty="0" smtClean="0"/>
              <a:t>__________________________________________ </a:t>
            </a:r>
          </a:p>
          <a:p>
            <a:pPr marL="128016" lvl="1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79007" y="1274619"/>
            <a:ext cx="6209793" cy="5486398"/>
          </a:xfrm>
        </p:spPr>
        <p:txBody>
          <a:bodyPr>
            <a:normAutofit/>
          </a:bodyPr>
          <a:lstStyle/>
          <a:p>
            <a:endParaRPr lang="en-US" sz="1800" dirty="0" smtClean="0"/>
          </a:p>
          <a:p>
            <a:r>
              <a:rPr lang="en-US" sz="1800" dirty="0" smtClean="0"/>
              <a:t>QUE + </a:t>
            </a:r>
            <a:r>
              <a:rPr lang="en-US" sz="1800" b="1" dirty="0" smtClean="0"/>
              <a:t>TU</a:t>
            </a:r>
            <a:r>
              <a:rPr lang="en-US" sz="1800" dirty="0" smtClean="0"/>
              <a:t> (=SUJET) + </a:t>
            </a:r>
            <a:r>
              <a:rPr lang="en-US" sz="1800" b="1" dirty="0" smtClean="0"/>
              <a:t>AIMES</a:t>
            </a:r>
            <a:r>
              <a:rPr lang="en-US" sz="1800" dirty="0" smtClean="0"/>
              <a:t> (=VERBE)</a:t>
            </a:r>
            <a:endParaRPr lang="en-US" sz="1800" dirty="0"/>
          </a:p>
          <a:p>
            <a:endParaRPr lang="en-US" sz="1800" dirty="0" smtClean="0"/>
          </a:p>
          <a:p>
            <a:endParaRPr lang="en-US" sz="1800" dirty="0"/>
          </a:p>
          <a:p>
            <a:r>
              <a:rPr lang="en-US" sz="1800" dirty="0" smtClean="0"/>
              <a:t>__________________________________________________</a:t>
            </a:r>
          </a:p>
          <a:p>
            <a:r>
              <a:rPr lang="en-US" sz="1800" dirty="0" smtClean="0"/>
              <a:t>QUI </a:t>
            </a:r>
            <a:r>
              <a:rPr lang="en-US" sz="1800" b="1" dirty="0" smtClean="0"/>
              <a:t>AIME</a:t>
            </a:r>
            <a:r>
              <a:rPr lang="en-US" sz="1800" dirty="0" smtClean="0"/>
              <a:t> LE FILM? (PAS DE SUJET – QUESTION GÉNÉRALE)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 smtClean="0"/>
              <a:t>__________________________________________________</a:t>
            </a:r>
          </a:p>
          <a:p>
            <a:r>
              <a:rPr lang="en-US" sz="1800" dirty="0" smtClean="0"/>
              <a:t>QUE TU AS VU DANS LA BANDE ANNONCE?</a:t>
            </a:r>
          </a:p>
          <a:p>
            <a:endParaRPr lang="en-US" sz="1800" dirty="0"/>
          </a:p>
          <a:p>
            <a:endParaRPr lang="en-US" sz="1800" dirty="0" smtClean="0"/>
          </a:p>
          <a:p>
            <a:r>
              <a:rPr lang="en-US" sz="1800" dirty="0" smtClean="0"/>
              <a:t>___________________________________________________</a:t>
            </a:r>
            <a:endParaRPr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1588655" y="1440873"/>
            <a:ext cx="3583709" cy="443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EST-CE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357745" y="3306618"/>
            <a:ext cx="4073237" cy="461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EST-CE 		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357745" y="4710546"/>
            <a:ext cx="4073237" cy="480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EST-CE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501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73" y="295565"/>
            <a:ext cx="11896435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L’IMPÉRATIF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073" y="1413163"/>
            <a:ext cx="3639127" cy="5255491"/>
          </a:xfrm>
        </p:spPr>
        <p:txBody>
          <a:bodyPr/>
          <a:lstStyle/>
          <a:p>
            <a:r>
              <a:rPr lang="en-US" b="1" u="sng" dirty="0" smtClean="0"/>
              <a:t>VERBES EN – ER:</a:t>
            </a:r>
          </a:p>
          <a:p>
            <a:r>
              <a:rPr lang="en-US" dirty="0" smtClean="0"/>
              <a:t>VA / ALLONS  / ALLEZ</a:t>
            </a:r>
          </a:p>
          <a:p>
            <a:r>
              <a:rPr lang="en-US" dirty="0" smtClean="0"/>
              <a:t>DANSE/ DANSONS/ DANSEZ</a:t>
            </a:r>
          </a:p>
          <a:p>
            <a:r>
              <a:rPr lang="en-US" b="1" u="sng" dirty="0" smtClean="0">
                <a:solidFill>
                  <a:srgbClr val="7030A0"/>
                </a:solidFill>
              </a:rPr>
              <a:t>MAIS</a:t>
            </a:r>
          </a:p>
          <a:p>
            <a:r>
              <a:rPr lang="en-US" dirty="0" smtClean="0"/>
              <a:t>VAS-Y / MANGES-EN / DANSES-Y</a:t>
            </a:r>
            <a:endParaRPr lang="en-US" dirty="0"/>
          </a:p>
          <a:p>
            <a:r>
              <a:rPr lang="en-US" b="1" u="sng" dirty="0" smtClean="0"/>
              <a:t>VERBES EN – IR:</a:t>
            </a:r>
          </a:p>
          <a:p>
            <a:r>
              <a:rPr lang="en-US" dirty="0" smtClean="0"/>
              <a:t>FINIS / FINISSONS / FINISSEZ</a:t>
            </a:r>
          </a:p>
          <a:p>
            <a:r>
              <a:rPr lang="en-US" dirty="0" smtClean="0"/>
              <a:t>DIS / DISONS / DITES</a:t>
            </a:r>
          </a:p>
          <a:p>
            <a:r>
              <a:rPr lang="en-US" b="1" u="sng" dirty="0" smtClean="0"/>
              <a:t>VERBES EN – RE:</a:t>
            </a:r>
          </a:p>
          <a:p>
            <a:r>
              <a:rPr lang="en-US" dirty="0" smtClean="0"/>
              <a:t>PRENDS/PRENONS/ PRENEZ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3382" y="1413163"/>
            <a:ext cx="7703126" cy="5255491"/>
          </a:xfrm>
        </p:spPr>
        <p:txBody>
          <a:bodyPr/>
          <a:lstStyle/>
          <a:p>
            <a:r>
              <a:rPr lang="en-US" b="1" u="sng" dirty="0" smtClean="0"/>
              <a:t>LES IRRÉGULIERS:</a:t>
            </a:r>
          </a:p>
          <a:p>
            <a:r>
              <a:rPr lang="en-US" dirty="0" smtClean="0"/>
              <a:t>ÊTRE : SOIS/ SOYONS/SOYEZ</a:t>
            </a:r>
          </a:p>
          <a:p>
            <a:r>
              <a:rPr lang="en-US" dirty="0" smtClean="0"/>
              <a:t>AVOIR: AIE / AYONS / AYEZ</a:t>
            </a:r>
          </a:p>
          <a:p>
            <a:r>
              <a:rPr lang="en-US" dirty="0" smtClean="0"/>
              <a:t>SAVOIR: SACHE / SACHONS / SACHEZ</a:t>
            </a:r>
          </a:p>
          <a:p>
            <a:endParaRPr lang="en-US" dirty="0" smtClean="0"/>
          </a:p>
          <a:p>
            <a:r>
              <a:rPr lang="en-US" b="1" u="sng" dirty="0" smtClean="0"/>
              <a:t>ACTIVITÉ:</a:t>
            </a:r>
            <a:endParaRPr lang="en-US" b="1" u="sng" dirty="0"/>
          </a:p>
          <a:p>
            <a:r>
              <a:rPr lang="en-US" dirty="0" smtClean="0"/>
              <a:t>IMAGINEZ CE QUE PAULA, LA FILLE, VEUT DIRE À SES PARENTS MALENTENDANTS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775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31</TotalTime>
  <Words>168</Words>
  <Application>Microsoft Office PowerPoint</Application>
  <PresentationFormat>Widescreen</PresentationFormat>
  <Paragraphs>68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Tw Cen MT</vt:lpstr>
      <vt:lpstr>Tw Cen MT Condensed</vt:lpstr>
      <vt:lpstr>Wingdings 3</vt:lpstr>
      <vt:lpstr>Integral</vt:lpstr>
      <vt:lpstr>Les questions ET L’IMPÉRATIF </vt:lpstr>
      <vt:lpstr>Comment les poser? Voici quelques suggestions</vt:lpstr>
      <vt:lpstr>Suite</vt:lpstr>
      <vt:lpstr>L’IMPÉRATIF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questions</dc:title>
  <dc:creator>Agnès Peysson-Zeiss</dc:creator>
  <cp:lastModifiedBy>Agnès Peysson-Zeiss</cp:lastModifiedBy>
  <cp:revision>4</cp:revision>
  <dcterms:created xsi:type="dcterms:W3CDTF">2016-09-01T21:26:50Z</dcterms:created>
  <dcterms:modified xsi:type="dcterms:W3CDTF">2016-09-01T21:58:43Z</dcterms:modified>
</cp:coreProperties>
</file>