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1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9/17/2017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1345" y="2514600"/>
            <a:ext cx="10553267" cy="2262781"/>
          </a:xfrm>
        </p:spPr>
        <p:txBody>
          <a:bodyPr/>
          <a:lstStyle/>
          <a:p>
            <a:r>
              <a:rPr lang="en-US" dirty="0" smtClean="0"/>
              <a:t>Le passé </a:t>
            </a:r>
            <a:r>
              <a:rPr lang="en-US" dirty="0" err="1" smtClean="0"/>
              <a:t>composé</a:t>
            </a:r>
            <a:r>
              <a:rPr lang="en-US" dirty="0" smtClean="0"/>
              <a:t> formation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768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115" y="624110"/>
            <a:ext cx="9658350" cy="5869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32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Etre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avoir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7190747" y="1357745"/>
            <a:ext cx="4313864" cy="5227781"/>
          </a:xfrm>
        </p:spPr>
        <p:txBody>
          <a:bodyPr>
            <a:normAutofit/>
          </a:bodyPr>
          <a:lstStyle/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entré</a:t>
            </a:r>
            <a:r>
              <a:rPr lang="en-US" dirty="0" smtClean="0"/>
              <a:t> (e) </a:t>
            </a:r>
            <a:r>
              <a:rPr lang="en-US" dirty="0" err="1" smtClean="0"/>
              <a:t>dans</a:t>
            </a:r>
            <a:r>
              <a:rPr lang="en-US" dirty="0" smtClean="0"/>
              <a:t> la </a:t>
            </a:r>
            <a:r>
              <a:rPr lang="en-US" dirty="0" err="1" smtClean="0"/>
              <a:t>salle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montée</a:t>
            </a:r>
            <a:r>
              <a:rPr lang="en-US" dirty="0" smtClean="0"/>
              <a:t> par les </a:t>
            </a:r>
            <a:r>
              <a:rPr lang="en-US" dirty="0" err="1" smtClean="0"/>
              <a:t>escaliers</a:t>
            </a:r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monté</a:t>
            </a:r>
            <a:r>
              <a:rPr lang="en-US" dirty="0" smtClean="0"/>
              <a:t> les </a:t>
            </a:r>
            <a:r>
              <a:rPr lang="en-US" dirty="0" err="1" smtClean="0"/>
              <a:t>escaliers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descend(e) par les </a:t>
            </a:r>
            <a:r>
              <a:rPr lang="en-US" dirty="0" err="1" smtClean="0"/>
              <a:t>escaliers</a:t>
            </a:r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descendu</a:t>
            </a:r>
            <a:r>
              <a:rPr lang="en-US" dirty="0" smtClean="0"/>
              <a:t> les </a:t>
            </a:r>
            <a:r>
              <a:rPr lang="en-US" dirty="0" err="1" smtClean="0"/>
              <a:t>escaliers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</a:t>
            </a:r>
            <a:r>
              <a:rPr lang="en-US" dirty="0" err="1" smtClean="0"/>
              <a:t>retournée</a:t>
            </a:r>
            <a:r>
              <a:rPr lang="en-US" dirty="0" smtClean="0"/>
              <a:t> chez </a:t>
            </a:r>
            <a:r>
              <a:rPr lang="en-US" dirty="0" err="1" smtClean="0"/>
              <a:t>moi</a:t>
            </a:r>
            <a:endParaRPr lang="en-US" dirty="0" smtClean="0"/>
          </a:p>
          <a:p>
            <a:r>
              <a:rPr lang="en-US" dirty="0" err="1" smtClean="0"/>
              <a:t>J’ai</a:t>
            </a:r>
            <a:r>
              <a:rPr lang="en-US" dirty="0" smtClean="0"/>
              <a:t> </a:t>
            </a:r>
            <a:r>
              <a:rPr lang="en-US" dirty="0" err="1" smtClean="0"/>
              <a:t>retourné</a:t>
            </a:r>
            <a:r>
              <a:rPr lang="en-US" dirty="0" smtClean="0"/>
              <a:t> le lit pour </a:t>
            </a:r>
            <a:r>
              <a:rPr lang="en-US" dirty="0" err="1" smtClean="0"/>
              <a:t>regarder</a:t>
            </a:r>
            <a:r>
              <a:rPr lang="en-US" dirty="0" smtClean="0"/>
              <a:t> </a:t>
            </a:r>
            <a:r>
              <a:rPr lang="en-US" dirty="0" err="1" smtClean="0"/>
              <a:t>dessous</a:t>
            </a:r>
            <a:endParaRPr lang="en-US" dirty="0" smtClean="0"/>
          </a:p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r>
              <a:rPr lang="en-US" dirty="0" smtClean="0"/>
              <a:t> passé(e) par Lyon pour </a:t>
            </a:r>
            <a:r>
              <a:rPr lang="en-US" dirty="0" err="1" smtClean="0"/>
              <a:t>aller</a:t>
            </a:r>
            <a:r>
              <a:rPr lang="en-US" dirty="0" smtClean="0"/>
              <a:t> à Marseille</a:t>
            </a:r>
          </a:p>
          <a:p>
            <a:r>
              <a:rPr lang="en-US" dirty="0" err="1" smtClean="0"/>
              <a:t>J’ai</a:t>
            </a:r>
            <a:r>
              <a:rPr lang="en-US" dirty="0" smtClean="0"/>
              <a:t> passé les </a:t>
            </a:r>
            <a:r>
              <a:rPr lang="en-US" dirty="0" err="1" smtClean="0"/>
              <a:t>vacances</a:t>
            </a:r>
            <a:r>
              <a:rPr lang="en-US" dirty="0" smtClean="0"/>
              <a:t> à Marseille.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 smtClean="0"/>
              <a:t>Entrer</a:t>
            </a:r>
            <a:endParaRPr lang="en-US" dirty="0" smtClean="0"/>
          </a:p>
          <a:p>
            <a:r>
              <a:rPr lang="en-US" dirty="0" err="1" smtClean="0"/>
              <a:t>Monter</a:t>
            </a:r>
            <a:endParaRPr lang="en-US" dirty="0" smtClean="0"/>
          </a:p>
          <a:p>
            <a:r>
              <a:rPr lang="en-US" dirty="0" err="1" smtClean="0"/>
              <a:t>Descendre</a:t>
            </a:r>
            <a:endParaRPr lang="en-US" dirty="0" smtClean="0"/>
          </a:p>
          <a:p>
            <a:r>
              <a:rPr lang="en-US" dirty="0" err="1" smtClean="0"/>
              <a:t>Retourner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passer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004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0110" y="624109"/>
            <a:ext cx="10054502" cy="2497781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 err="1" smtClean="0"/>
              <a:t>En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paires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faites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liste</a:t>
            </a:r>
            <a:r>
              <a:rPr lang="en-US" sz="2400" b="1" dirty="0" smtClean="0"/>
              <a:t> de choses que </a:t>
            </a:r>
            <a:r>
              <a:rPr lang="en-US" sz="2400" b="1" dirty="0" err="1" smtClean="0"/>
              <a:t>vous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avez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faites</a:t>
            </a:r>
            <a:r>
              <a:rPr lang="en-US" sz="2400" b="1" dirty="0" smtClean="0"/>
              <a:t>. </a:t>
            </a:r>
            <a:r>
              <a:rPr lang="en-US" sz="2400" b="1" dirty="0" err="1" smtClean="0"/>
              <a:t>Donnez</a:t>
            </a:r>
            <a:r>
              <a:rPr lang="en-US" sz="2400" b="1" dirty="0" smtClean="0"/>
              <a:t> un </a:t>
            </a:r>
            <a:r>
              <a:rPr lang="en-US" sz="2400" b="1" dirty="0" err="1" smtClean="0"/>
              <a:t>contexte</a:t>
            </a:r>
            <a:r>
              <a:rPr lang="en-US" sz="2400" b="1" dirty="0" smtClean="0"/>
              <a:t>. 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>Ex. </a:t>
            </a:r>
            <a:r>
              <a:rPr lang="en-US" sz="2400" dirty="0" err="1" smtClean="0"/>
              <a:t>Hier</a:t>
            </a:r>
            <a:r>
              <a:rPr lang="en-US" sz="2400" dirty="0" smtClean="0"/>
              <a:t>, </a:t>
            </a:r>
            <a:r>
              <a:rPr lang="en-US" sz="2400" dirty="0" err="1" smtClean="0"/>
              <a:t>j’ai</a:t>
            </a:r>
            <a:r>
              <a:rPr lang="en-US" sz="2400" dirty="0" smtClean="0"/>
              <a:t> </a:t>
            </a:r>
            <a:r>
              <a:rPr lang="en-US" sz="2400" dirty="0" err="1" smtClean="0"/>
              <a:t>mangé</a:t>
            </a:r>
            <a:r>
              <a:rPr lang="en-US" sz="2400" dirty="0" smtClean="0"/>
              <a:t>, je </a:t>
            </a:r>
            <a:r>
              <a:rPr lang="en-US" sz="2400" dirty="0" err="1" smtClean="0"/>
              <a:t>suis</a:t>
            </a:r>
            <a:r>
              <a:rPr lang="en-US" sz="2400" dirty="0" smtClean="0"/>
              <a:t> </a:t>
            </a:r>
            <a:r>
              <a:rPr lang="en-US" sz="2400" dirty="0" err="1" smtClean="0"/>
              <a:t>allée</a:t>
            </a:r>
            <a:r>
              <a:rPr lang="en-US" sz="2400" dirty="0" smtClean="0"/>
              <a:t> au </a:t>
            </a:r>
            <a:r>
              <a:rPr lang="en-US" sz="2400" dirty="0" err="1" smtClean="0"/>
              <a:t>cinéma</a:t>
            </a:r>
            <a:r>
              <a:rPr lang="en-US" sz="2400" dirty="0" smtClean="0"/>
              <a:t>, </a:t>
            </a:r>
            <a:r>
              <a:rPr lang="en-US" sz="2400" dirty="0" err="1" smtClean="0"/>
              <a:t>mes</a:t>
            </a:r>
            <a:r>
              <a:rPr lang="en-US" sz="2400" dirty="0" smtClean="0"/>
              <a:t> </a:t>
            </a:r>
            <a:r>
              <a:rPr lang="en-US" sz="2400" dirty="0" err="1" smtClean="0"/>
              <a:t>amis</a:t>
            </a:r>
            <a:r>
              <a:rPr lang="en-US" sz="2400" dirty="0" smtClean="0"/>
              <a:t> </a:t>
            </a:r>
            <a:r>
              <a:rPr lang="en-US" sz="2400" dirty="0" err="1" smtClean="0"/>
              <a:t>m’ont</a:t>
            </a:r>
            <a:r>
              <a:rPr lang="en-US" sz="2400" dirty="0" smtClean="0"/>
              <a:t> </a:t>
            </a:r>
            <a:r>
              <a:rPr lang="en-US" sz="2400" dirty="0" err="1" smtClean="0"/>
              <a:t>téléphoné</a:t>
            </a:r>
            <a:r>
              <a:rPr lang="en-US" sz="2400" dirty="0" smtClean="0"/>
              <a:t> et nous </a:t>
            </a:r>
            <a:r>
              <a:rPr lang="en-US" sz="2400" dirty="0" err="1" smtClean="0"/>
              <a:t>avons</a:t>
            </a:r>
            <a:r>
              <a:rPr lang="en-US" sz="2400" dirty="0" smtClean="0"/>
              <a:t> </a:t>
            </a:r>
            <a:r>
              <a:rPr lang="en-US" sz="2400" dirty="0" err="1" smtClean="0"/>
              <a:t>parlé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3426690"/>
            <a:ext cx="4313864" cy="2484531"/>
          </a:xfrm>
        </p:spPr>
        <p:txBody>
          <a:bodyPr/>
          <a:lstStyle/>
          <a:p>
            <a:r>
              <a:rPr lang="en-US" dirty="0" err="1" smtClean="0"/>
              <a:t>J’ai</a:t>
            </a:r>
            <a:endParaRPr lang="en-US" dirty="0" smtClean="0"/>
          </a:p>
          <a:p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 et </a:t>
            </a:r>
            <a:r>
              <a:rPr lang="en-US" dirty="0" err="1" smtClean="0"/>
              <a:t>moi</a:t>
            </a:r>
            <a:r>
              <a:rPr lang="en-US" dirty="0" smtClean="0"/>
              <a:t> </a:t>
            </a:r>
            <a:r>
              <a:rPr lang="en-US" dirty="0" err="1" smtClean="0"/>
              <a:t>avons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as </a:t>
            </a:r>
          </a:p>
          <a:p>
            <a:r>
              <a:rPr lang="en-US" dirty="0" smtClean="0"/>
              <a:t>Elle a </a:t>
            </a:r>
          </a:p>
          <a:p>
            <a:r>
              <a:rPr lang="en-US" dirty="0" err="1" smtClean="0"/>
              <a:t>Mes</a:t>
            </a:r>
            <a:r>
              <a:rPr lang="en-US" dirty="0" smtClean="0"/>
              <a:t> parents </a:t>
            </a:r>
            <a:r>
              <a:rPr lang="en-US" dirty="0" err="1" smtClean="0"/>
              <a:t>ont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3426690"/>
            <a:ext cx="4313864" cy="2477154"/>
          </a:xfrm>
        </p:spPr>
        <p:txBody>
          <a:bodyPr/>
          <a:lstStyle/>
          <a:p>
            <a:r>
              <a:rPr lang="en-US" dirty="0" smtClean="0"/>
              <a:t>Je </a:t>
            </a:r>
            <a:r>
              <a:rPr lang="en-US" dirty="0" err="1" smtClean="0"/>
              <a:t>suis</a:t>
            </a:r>
            <a:endParaRPr lang="en-US" dirty="0" smtClean="0"/>
          </a:p>
          <a:p>
            <a:r>
              <a:rPr lang="en-US" dirty="0" err="1" smtClean="0"/>
              <a:t>Mes</a:t>
            </a:r>
            <a:r>
              <a:rPr lang="en-US" dirty="0" smtClean="0"/>
              <a:t> </a:t>
            </a:r>
            <a:r>
              <a:rPr lang="en-US" dirty="0" err="1" smtClean="0"/>
              <a:t>amis</a:t>
            </a:r>
            <a:r>
              <a:rPr lang="en-US" dirty="0" smtClean="0"/>
              <a:t> et </a:t>
            </a:r>
            <a:r>
              <a:rPr lang="en-US" dirty="0" err="1" smtClean="0"/>
              <a:t>moi</a:t>
            </a:r>
            <a:r>
              <a:rPr lang="en-US" dirty="0" smtClean="0"/>
              <a:t> </a:t>
            </a:r>
            <a:r>
              <a:rPr lang="en-US" dirty="0" err="1" smtClean="0"/>
              <a:t>sommes</a:t>
            </a:r>
            <a:endParaRPr lang="en-US" dirty="0" smtClean="0"/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es</a:t>
            </a:r>
            <a:endParaRPr lang="en-US" dirty="0" smtClean="0"/>
          </a:p>
          <a:p>
            <a:r>
              <a:rPr lang="en-US" dirty="0" smtClean="0"/>
              <a:t>Elle </a:t>
            </a:r>
            <a:r>
              <a:rPr lang="en-US" dirty="0" err="1" smtClean="0"/>
              <a:t>est</a:t>
            </a:r>
            <a:endParaRPr lang="en-US" dirty="0" smtClean="0"/>
          </a:p>
          <a:p>
            <a:r>
              <a:rPr lang="en-US" dirty="0" err="1" smtClean="0"/>
              <a:t>Mes</a:t>
            </a:r>
            <a:r>
              <a:rPr lang="en-US" dirty="0" smtClean="0"/>
              <a:t> parents </a:t>
            </a:r>
            <a:r>
              <a:rPr lang="en-US" dirty="0" err="1" smtClean="0"/>
              <a:t>sont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5361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656" y="624110"/>
            <a:ext cx="9915956" cy="60432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Plus-que-parfait. </a:t>
            </a:r>
            <a:r>
              <a:rPr lang="en-US" dirty="0" err="1" smtClean="0"/>
              <a:t>Nécessité</a:t>
            </a:r>
            <a:r>
              <a:rPr lang="en-US" dirty="0" smtClean="0"/>
              <a:t> d’un </a:t>
            </a:r>
            <a:r>
              <a:rPr lang="en-US" dirty="0" err="1" smtClean="0"/>
              <a:t>contexte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7527" y="1394691"/>
            <a:ext cx="5905549" cy="4516531"/>
          </a:xfrm>
        </p:spPr>
        <p:txBody>
          <a:bodyPr/>
          <a:lstStyle/>
          <a:p>
            <a:r>
              <a:rPr lang="en-US" b="1" dirty="0" err="1" smtClean="0"/>
              <a:t>Etre</a:t>
            </a:r>
            <a:r>
              <a:rPr lang="en-US" b="1" dirty="0" smtClean="0"/>
              <a:t> </a:t>
            </a:r>
            <a:r>
              <a:rPr lang="en-US" b="1" dirty="0" err="1" smtClean="0"/>
              <a:t>ou</a:t>
            </a:r>
            <a:r>
              <a:rPr lang="en-US" b="1" dirty="0" smtClean="0"/>
              <a:t> </a:t>
            </a:r>
            <a:r>
              <a:rPr lang="en-US" b="1" dirty="0" err="1" smtClean="0"/>
              <a:t>Avoir</a:t>
            </a:r>
            <a:r>
              <a:rPr lang="en-US" b="1" dirty="0" smtClean="0"/>
              <a:t> à </a:t>
            </a:r>
            <a:r>
              <a:rPr lang="en-US" b="1" dirty="0" err="1" smtClean="0"/>
              <a:t>l’imparfait</a:t>
            </a:r>
            <a:r>
              <a:rPr lang="en-US" b="1" dirty="0" smtClean="0"/>
              <a:t> + participle passé:</a:t>
            </a:r>
          </a:p>
          <a:p>
            <a:endParaRPr lang="en-US" b="1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1884219"/>
            <a:ext cx="4816526" cy="4738254"/>
          </a:xfrm>
        </p:spPr>
        <p:txBody>
          <a:bodyPr/>
          <a:lstStyle/>
          <a:p>
            <a:r>
              <a:rPr lang="en-US" b="1" dirty="0" err="1" smtClean="0"/>
              <a:t>Finissez</a:t>
            </a:r>
            <a:r>
              <a:rPr lang="en-US" b="1" dirty="0" smtClean="0"/>
              <a:t> les phrases avec le PC </a:t>
            </a:r>
            <a:r>
              <a:rPr lang="en-US" b="1" dirty="0" err="1" smtClean="0"/>
              <a:t>ou</a:t>
            </a:r>
            <a:r>
              <a:rPr lang="en-US" b="1" dirty="0" smtClean="0"/>
              <a:t> le plus-que parfait </a:t>
            </a:r>
            <a:r>
              <a:rPr lang="en-US" b="1" dirty="0" err="1" smtClean="0"/>
              <a:t>selon</a:t>
            </a:r>
            <a:r>
              <a:rPr lang="en-US" b="1" dirty="0" smtClean="0"/>
              <a:t> le </a:t>
            </a:r>
            <a:r>
              <a:rPr lang="en-US" b="1" dirty="0" err="1" smtClean="0"/>
              <a:t>cas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J’avais</a:t>
            </a:r>
            <a:r>
              <a:rPr lang="en-US" dirty="0" smtClean="0"/>
              <a:t> </a:t>
            </a:r>
            <a:r>
              <a:rPr lang="en-US" dirty="0" err="1" smtClean="0"/>
              <a:t>appris</a:t>
            </a:r>
            <a:r>
              <a:rPr lang="en-US" dirty="0" smtClean="0"/>
              <a:t> mon </a:t>
            </a:r>
            <a:r>
              <a:rPr lang="en-US" dirty="0" err="1" smtClean="0"/>
              <a:t>cours</a:t>
            </a:r>
            <a:r>
              <a:rPr lang="en-US" dirty="0" smtClean="0"/>
              <a:t> par </a:t>
            </a:r>
            <a:r>
              <a:rPr lang="en-US" dirty="0" err="1" smtClean="0"/>
              <a:t>coeur</a:t>
            </a:r>
            <a:r>
              <a:rPr lang="en-US" dirty="0" smtClean="0"/>
              <a:t> et </a:t>
            </a:r>
            <a:r>
              <a:rPr lang="en-US" dirty="0" err="1" smtClean="0"/>
              <a:t>pourtant</a:t>
            </a:r>
            <a:r>
              <a:rPr lang="en-US" dirty="0" smtClean="0"/>
              <a:t> je / j’_____________________</a:t>
            </a:r>
          </a:p>
          <a:p>
            <a:pPr marL="0" indent="0">
              <a:buNone/>
            </a:pPr>
            <a:r>
              <a:rPr lang="en-US" dirty="0" smtClean="0"/>
              <a:t>2. Alain </a:t>
            </a:r>
            <a:r>
              <a:rPr lang="en-US" dirty="0" err="1" smtClean="0"/>
              <a:t>n’avait</a:t>
            </a:r>
            <a:r>
              <a:rPr lang="en-US" dirty="0" smtClean="0"/>
              <a:t> pas encore </a:t>
            </a:r>
            <a:r>
              <a:rPr lang="en-US" dirty="0" err="1" smtClean="0"/>
              <a:t>obtenu</a:t>
            </a:r>
            <a:r>
              <a:rPr lang="en-US" dirty="0" smtClean="0"/>
              <a:t> son </a:t>
            </a:r>
            <a:r>
              <a:rPr lang="en-US" dirty="0" err="1" smtClean="0"/>
              <a:t>diplôme</a:t>
            </a:r>
            <a:r>
              <a:rPr lang="en-US" dirty="0" smtClean="0"/>
              <a:t> </a:t>
            </a:r>
            <a:r>
              <a:rPr lang="en-US" dirty="0" err="1" smtClean="0"/>
              <a:t>parce</a:t>
            </a:r>
            <a:r>
              <a:rPr lang="en-US" dirty="0" smtClean="0"/>
              <a:t> </a:t>
            </a:r>
            <a:r>
              <a:rPr lang="en-US" dirty="0" err="1" smtClean="0"/>
              <a:t>qu’il</a:t>
            </a:r>
            <a:r>
              <a:rPr lang="en-US" dirty="0" smtClean="0"/>
              <a:t> __________________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en-US" dirty="0" err="1" smtClean="0"/>
              <a:t>Comme</a:t>
            </a:r>
            <a:r>
              <a:rPr lang="en-US" dirty="0" smtClean="0"/>
              <a:t> </a:t>
            </a:r>
            <a:r>
              <a:rPr lang="en-US" dirty="0" err="1" smtClean="0"/>
              <a:t>elle</a:t>
            </a:r>
            <a:r>
              <a:rPr lang="en-US" dirty="0" smtClean="0"/>
              <a:t> </a:t>
            </a:r>
            <a:r>
              <a:rPr lang="en-US" dirty="0" err="1" smtClean="0"/>
              <a:t>s’était</a:t>
            </a:r>
            <a:r>
              <a:rPr lang="en-US" dirty="0" smtClean="0"/>
              <a:t> </a:t>
            </a:r>
            <a:r>
              <a:rPr lang="en-US" dirty="0" err="1" smtClean="0"/>
              <a:t>spécialisée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philosophie</a:t>
            </a:r>
            <a:r>
              <a:rPr lang="en-US" dirty="0" smtClean="0"/>
              <a:t>, </a:t>
            </a:r>
            <a:r>
              <a:rPr lang="en-US" dirty="0" err="1" smtClean="0"/>
              <a:t>elle</a:t>
            </a:r>
            <a:r>
              <a:rPr lang="en-US" dirty="0" smtClean="0"/>
              <a:t> ____________________</a:t>
            </a:r>
          </a:p>
          <a:p>
            <a:pPr marL="0" indent="0">
              <a:buNone/>
            </a:pPr>
            <a:r>
              <a:rPr lang="en-US" dirty="0" smtClean="0"/>
              <a:t>4. Elle a fait des </a:t>
            </a:r>
            <a:r>
              <a:rPr lang="en-US" dirty="0" err="1" smtClean="0"/>
              <a:t>études</a:t>
            </a:r>
            <a:r>
              <a:rPr lang="en-US" dirty="0" smtClean="0"/>
              <a:t> de droit car </a:t>
            </a:r>
            <a:r>
              <a:rPr lang="en-US" dirty="0" err="1" smtClean="0"/>
              <a:t>elle</a:t>
            </a:r>
            <a:r>
              <a:rPr lang="en-US" dirty="0" smtClean="0"/>
              <a:t> ___________________________.</a:t>
            </a:r>
          </a:p>
          <a:p>
            <a:pPr marL="0" indent="0">
              <a:buNone/>
            </a:pPr>
            <a:r>
              <a:rPr lang="en-US" dirty="0" smtClean="0"/>
              <a:t>5. </a:t>
            </a:r>
            <a:r>
              <a:rPr lang="en-US" dirty="0" err="1" smtClean="0"/>
              <a:t>Elles</a:t>
            </a:r>
            <a:r>
              <a:rPr lang="en-US" dirty="0" smtClean="0"/>
              <a:t> </a:t>
            </a:r>
            <a:r>
              <a:rPr lang="en-US" dirty="0" err="1" smtClean="0"/>
              <a:t>ont</a:t>
            </a:r>
            <a:r>
              <a:rPr lang="en-US" dirty="0" smtClean="0"/>
              <a:t> </a:t>
            </a:r>
            <a:r>
              <a:rPr lang="en-US" dirty="0" err="1" smtClean="0"/>
              <a:t>assisté</a:t>
            </a:r>
            <a:r>
              <a:rPr lang="en-US" dirty="0" smtClean="0"/>
              <a:t> au </a:t>
            </a:r>
            <a:r>
              <a:rPr lang="en-US" dirty="0" err="1" smtClean="0"/>
              <a:t>cours</a:t>
            </a:r>
            <a:r>
              <a:rPr lang="en-US" dirty="0" smtClean="0"/>
              <a:t> </a:t>
            </a:r>
            <a:r>
              <a:rPr lang="en-US" dirty="0" err="1" smtClean="0"/>
              <a:t>d’informatique</a:t>
            </a:r>
            <a:r>
              <a:rPr lang="en-US" dirty="0" smtClean="0"/>
              <a:t> car </a:t>
            </a:r>
            <a:r>
              <a:rPr lang="en-US" dirty="0" err="1" smtClean="0"/>
              <a:t>elles</a:t>
            </a:r>
            <a:r>
              <a:rPr lang="en-US" dirty="0" smtClean="0"/>
              <a:t> ________________________ </a:t>
            </a:r>
            <a:r>
              <a:rPr lang="en-US" dirty="0" err="1" smtClean="0"/>
              <a:t>rencontré</a:t>
            </a:r>
            <a:r>
              <a:rPr lang="en-US" dirty="0" smtClean="0"/>
              <a:t> le prof et __________________ </a:t>
            </a:r>
            <a:r>
              <a:rPr lang="en-US" dirty="0" err="1" smtClean="0"/>
              <a:t>aimé</a:t>
            </a:r>
            <a:r>
              <a:rPr lang="en-US" dirty="0" smtClean="0"/>
              <a:t> son </a:t>
            </a:r>
            <a:r>
              <a:rPr lang="en-US" dirty="0" err="1" smtClean="0"/>
              <a:t>approche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564" y="1884219"/>
            <a:ext cx="6234545" cy="4738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3370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</TotalTime>
  <Words>213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Le passé composé formation</vt:lpstr>
      <vt:lpstr>PowerPoint Presentation</vt:lpstr>
      <vt:lpstr>Etre ou avoir</vt:lpstr>
      <vt:lpstr>En paires, faites une liste de choses que vous avez faites. Donnez un contexte.  Ex. Hier, j’ai mangé, je suis allée au cinéma, mes amis m’ont téléphoné et nous avons parlé. </vt:lpstr>
      <vt:lpstr>Plus-que-parfait. Nécessité d’un contexte.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passé composé formation</dc:title>
  <dc:creator>Agnès Peysson-Zeiss</dc:creator>
  <cp:lastModifiedBy>Agnès Peysson-Zeiss</cp:lastModifiedBy>
  <cp:revision>3</cp:revision>
  <dcterms:created xsi:type="dcterms:W3CDTF">2017-09-18T00:23:37Z</dcterms:created>
  <dcterms:modified xsi:type="dcterms:W3CDTF">2017-09-18T00:45:39Z</dcterms:modified>
</cp:coreProperties>
</file>