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2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F83D949-6002-4EB1-94EE-D6310525AF9C}" type="datetimeFigureOut">
              <a:rPr lang="en-US" smtClean="0"/>
              <a:t>9/28/2018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ED0D5F5-759C-4F94-A556-A56B68CF44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L’ IMPARFAIT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494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Conjugaison</a:t>
            </a:r>
            <a:r>
              <a:rPr lang="en-US" dirty="0" smtClean="0"/>
              <a:t> et usage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119313"/>
            <a:ext cx="4724400" cy="4052887"/>
          </a:xfrm>
        </p:spPr>
      </p:pic>
    </p:spTree>
    <p:extLst>
      <p:ext uri="{BB962C8B-B14F-4D97-AF65-F5344CB8AC3E}">
        <p14:creationId xmlns:p14="http://schemas.microsoft.com/office/powerpoint/2010/main" val="361118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L’ </a:t>
            </a:r>
            <a:r>
              <a:rPr lang="en-US" dirty="0" err="1" smtClean="0"/>
              <a:t>imparfait</a:t>
            </a:r>
            <a:r>
              <a:rPr lang="en-US" dirty="0" smtClean="0"/>
              <a:t> et les habitudes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Finissez</a:t>
            </a:r>
            <a:r>
              <a:rPr lang="en-US" dirty="0" smtClean="0"/>
              <a:t> les phrases:</a:t>
            </a:r>
          </a:p>
          <a:p>
            <a:r>
              <a:rPr lang="en-US" dirty="0" smtClean="0"/>
              <a:t>-</a:t>
            </a:r>
            <a:r>
              <a:rPr lang="en-US" dirty="0" err="1" smtClean="0"/>
              <a:t>Quand</a:t>
            </a:r>
            <a:r>
              <a:rPr lang="en-US" dirty="0" smtClean="0"/>
              <a:t> </a:t>
            </a:r>
            <a:r>
              <a:rPr lang="en-US" dirty="0" err="1" smtClean="0"/>
              <a:t>mes</a:t>
            </a:r>
            <a:r>
              <a:rPr lang="en-US" dirty="0" smtClean="0"/>
              <a:t> grads-parents </a:t>
            </a:r>
            <a:r>
              <a:rPr lang="en-US" dirty="0" err="1" smtClean="0"/>
              <a:t>étaient</a:t>
            </a:r>
            <a:r>
              <a:rPr lang="en-US" dirty="0" smtClean="0"/>
              <a:t> </a:t>
            </a:r>
            <a:r>
              <a:rPr lang="en-US" dirty="0" err="1" smtClean="0"/>
              <a:t>jeunes</a:t>
            </a:r>
            <a:r>
              <a:rPr lang="en-US" dirty="0" smtClean="0"/>
              <a:t>, </a:t>
            </a:r>
            <a:r>
              <a:rPr lang="en-US" dirty="0" err="1" smtClean="0"/>
              <a:t>ils</a:t>
            </a:r>
            <a:r>
              <a:rPr lang="en-US" dirty="0" smtClean="0"/>
              <a:t>….</a:t>
            </a:r>
          </a:p>
          <a:p>
            <a:r>
              <a:rPr lang="en-US" dirty="0" err="1" smtClean="0"/>
              <a:t>Chaque</a:t>
            </a:r>
            <a:r>
              <a:rPr lang="en-US" dirty="0" smtClean="0"/>
              <a:t> </a:t>
            </a:r>
            <a:r>
              <a:rPr lang="en-US" dirty="0" err="1" smtClean="0"/>
              <a:t>année</a:t>
            </a:r>
            <a:r>
              <a:rPr lang="en-US" dirty="0" smtClean="0"/>
              <a:t>, ma </a:t>
            </a:r>
            <a:r>
              <a:rPr lang="en-US" dirty="0" err="1" smtClean="0"/>
              <a:t>famille</a:t>
            </a:r>
            <a:r>
              <a:rPr lang="en-US" dirty="0" smtClean="0"/>
              <a:t> </a:t>
            </a:r>
            <a:r>
              <a:rPr lang="en-US" dirty="0" err="1" smtClean="0"/>
              <a:t>allait</a:t>
            </a:r>
            <a:r>
              <a:rPr lang="en-US" dirty="0" smtClean="0"/>
              <a:t>… et ….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mangions</a:t>
            </a:r>
            <a:r>
              <a:rPr lang="en-US" dirty="0" smtClean="0"/>
              <a:t> </a:t>
            </a:r>
            <a:r>
              <a:rPr lang="en-US" dirty="0" err="1" smtClean="0"/>
              <a:t>fréquemment</a:t>
            </a:r>
            <a:r>
              <a:rPr lang="en-US" dirty="0" smtClean="0"/>
              <a:t> ….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endParaRPr lang="en-US" dirty="0"/>
          </a:p>
          <a:p>
            <a:r>
              <a:rPr lang="en-US" dirty="0" err="1" smtClean="0"/>
              <a:t>Hier</a:t>
            </a:r>
            <a:r>
              <a:rPr lang="en-US" dirty="0" smtClean="0"/>
              <a:t>, je me </a:t>
            </a:r>
            <a:r>
              <a:rPr lang="en-US" dirty="0" err="1" smtClean="0"/>
              <a:t>suis</a:t>
            </a:r>
            <a:r>
              <a:rPr lang="en-US" dirty="0" smtClean="0"/>
              <a:t> ……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je </a:t>
            </a:r>
            <a:r>
              <a:rPr lang="en-US" dirty="0" err="1" smtClean="0"/>
              <a:t>devais</a:t>
            </a:r>
            <a:r>
              <a:rPr lang="en-US" dirty="0" smtClean="0"/>
              <a:t> …..</a:t>
            </a:r>
          </a:p>
          <a:p>
            <a:r>
              <a:rPr lang="en-US" dirty="0" smtClean="0"/>
              <a:t>Nous </a:t>
            </a:r>
            <a:r>
              <a:rPr lang="en-US" dirty="0" err="1" smtClean="0"/>
              <a:t>devions</a:t>
            </a:r>
            <a:r>
              <a:rPr lang="en-US" dirty="0" smtClean="0"/>
              <a:t> …….</a:t>
            </a:r>
            <a:r>
              <a:rPr lang="en-US" dirty="0" err="1" smtClean="0"/>
              <a:t>cet</a:t>
            </a:r>
            <a:r>
              <a:rPr lang="en-US" dirty="0" smtClean="0"/>
              <a:t> </a:t>
            </a:r>
            <a:r>
              <a:rPr lang="en-US" dirty="0" err="1" smtClean="0"/>
              <a:t>été</a:t>
            </a:r>
            <a:r>
              <a:rPr lang="en-US" dirty="0" smtClean="0"/>
              <a:t> </a:t>
            </a:r>
            <a:r>
              <a:rPr lang="en-US" dirty="0" err="1" smtClean="0"/>
              <a:t>mais</a:t>
            </a:r>
            <a:r>
              <a:rPr lang="en-US" dirty="0" smtClean="0"/>
              <a:t> nous </a:t>
            </a:r>
            <a:r>
              <a:rPr lang="en-US" dirty="0" err="1" smtClean="0"/>
              <a:t>sommes</a:t>
            </a:r>
            <a:r>
              <a:rPr lang="en-US" dirty="0" smtClean="0"/>
              <a:t> ……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569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</TotalTime>
  <Words>60</Words>
  <Application>Microsoft Office PowerPoint</Application>
  <PresentationFormat>On-screen Show (4:3)</PresentationFormat>
  <Paragraphs>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Brush Script MT</vt:lpstr>
      <vt:lpstr>Constantia</vt:lpstr>
      <vt:lpstr>Franklin Gothic Book</vt:lpstr>
      <vt:lpstr>Rage Italic</vt:lpstr>
      <vt:lpstr>Pushpin</vt:lpstr>
      <vt:lpstr>L’ IMPARFAIT</vt:lpstr>
      <vt:lpstr>Conjugaison et usage</vt:lpstr>
      <vt:lpstr>L’ imparfait et les habitudes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 IMPARFAIT</dc:title>
  <dc:creator>Agnès Peysson-Zeiss</dc:creator>
  <cp:lastModifiedBy>Agnès Peysson-Zeiss</cp:lastModifiedBy>
  <cp:revision>2</cp:revision>
  <dcterms:created xsi:type="dcterms:W3CDTF">2014-09-25T21:38:35Z</dcterms:created>
  <dcterms:modified xsi:type="dcterms:W3CDTF">2018-09-28T15:31:36Z</dcterms:modified>
</cp:coreProperties>
</file>