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291" y="2514600"/>
            <a:ext cx="11024321" cy="2262781"/>
          </a:xfrm>
        </p:spPr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et </a:t>
            </a:r>
            <a:br>
              <a:rPr lang="en-US" dirty="0" smtClean="0"/>
            </a:br>
            <a:r>
              <a:rPr lang="en-US" dirty="0" smtClean="0"/>
              <a:t>les </a:t>
            </a:r>
            <a:r>
              <a:rPr lang="en-US" i="1" dirty="0" err="1" smtClean="0"/>
              <a:t>contes</a:t>
            </a:r>
            <a:r>
              <a:rPr lang="en-US" i="1" dirty="0" smtClean="0"/>
              <a:t> du chat </a:t>
            </a:r>
            <a:r>
              <a:rPr lang="en-US" i="1" dirty="0" err="1" smtClean="0"/>
              <a:t>perché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5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175492"/>
            <a:ext cx="8911687" cy="6188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objets</a:t>
            </a:r>
            <a:r>
              <a:rPr lang="en-US" dirty="0" smtClean="0"/>
              <a:t> directs et </a:t>
            </a:r>
            <a:r>
              <a:rPr lang="en-US" dirty="0" err="1" smtClean="0"/>
              <a:t>indirects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42110" y="1136073"/>
            <a:ext cx="5588000" cy="5721927"/>
          </a:xfrm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u="sng" dirty="0" smtClean="0"/>
              <a:t>Les </a:t>
            </a:r>
            <a:r>
              <a:rPr lang="en-US" b="1" u="sng" dirty="0" err="1" smtClean="0"/>
              <a:t>objets</a:t>
            </a:r>
            <a:r>
              <a:rPr lang="en-US" b="1" u="sng" dirty="0" smtClean="0"/>
              <a:t> directs: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Le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chemeClr val="accent6"/>
                </a:solidFill>
              </a:rPr>
              <a:t>la</a:t>
            </a:r>
            <a:r>
              <a:rPr lang="en-US" dirty="0" smtClean="0"/>
              <a:t>, l’, </a:t>
            </a:r>
            <a:r>
              <a:rPr lang="en-US" b="1" dirty="0" smtClean="0">
                <a:solidFill>
                  <a:srgbClr val="00B050"/>
                </a:solidFill>
              </a:rPr>
              <a:t>les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// les articles</a:t>
            </a:r>
            <a:r>
              <a:rPr lang="en-US" dirty="0" smtClean="0">
                <a:solidFill>
                  <a:schemeClr val="tx1"/>
                </a:solidFill>
              </a:rPr>
              <a:t>: le, la, l’, 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Questions: Est-</a:t>
            </a:r>
            <a:r>
              <a:rPr lang="en-US" dirty="0" err="1" smtClean="0"/>
              <a:t>ce</a:t>
            </a:r>
            <a:r>
              <a:rPr lang="en-US" dirty="0" smtClean="0"/>
              <a:t> que le </a:t>
            </a:r>
            <a:r>
              <a:rPr lang="en-US" dirty="0" err="1" smtClean="0"/>
              <a:t>loup</a:t>
            </a:r>
            <a:r>
              <a:rPr lang="en-US" dirty="0" smtClean="0"/>
              <a:t>….?</a:t>
            </a:r>
          </a:p>
          <a:p>
            <a:pPr marL="0" indent="0">
              <a:buNone/>
            </a:pPr>
            <a:r>
              <a:rPr lang="en-US" b="1" dirty="0" smtClean="0"/>
              <a:t>p.9</a:t>
            </a:r>
          </a:p>
          <a:p>
            <a:pPr>
              <a:buAutoNum type="arabicPeriod"/>
            </a:pPr>
            <a:r>
              <a:rPr lang="en-US" dirty="0" smtClean="0"/>
              <a:t>Le </a:t>
            </a:r>
            <a:r>
              <a:rPr lang="en-US" dirty="0" err="1" smtClean="0"/>
              <a:t>loup</a:t>
            </a:r>
            <a:r>
              <a:rPr lang="en-US" dirty="0" smtClean="0"/>
              <a:t> </a:t>
            </a:r>
            <a:r>
              <a:rPr lang="en-US" dirty="0" err="1" smtClean="0"/>
              <a:t>surveillait</a:t>
            </a:r>
            <a:r>
              <a:rPr lang="en-US" dirty="0" smtClean="0"/>
              <a:t> </a:t>
            </a:r>
            <a:r>
              <a:rPr lang="en-US" b="1" u="sng" dirty="0" smtClean="0">
                <a:solidFill>
                  <a:srgbClr val="00B050"/>
                </a:solidFill>
              </a:rPr>
              <a:t>les/</a:t>
            </a:r>
            <a:r>
              <a:rPr lang="en-US" b="1" u="sng" dirty="0" err="1" smtClean="0">
                <a:solidFill>
                  <a:srgbClr val="00B050"/>
                </a:solidFill>
              </a:rPr>
              <a:t>ces</a:t>
            </a:r>
            <a:r>
              <a:rPr lang="en-US" u="sng" dirty="0" smtClean="0"/>
              <a:t> </a:t>
            </a:r>
            <a:r>
              <a:rPr lang="en-US" u="sng" dirty="0" err="1" smtClean="0"/>
              <a:t>abords</a:t>
            </a:r>
            <a:r>
              <a:rPr lang="en-US" u="sng" dirty="0" smtClean="0"/>
              <a:t> de la </a:t>
            </a:r>
            <a:r>
              <a:rPr lang="en-US" u="sng" dirty="0" err="1" smtClean="0"/>
              <a:t>maison</a:t>
            </a:r>
            <a:endParaRPr lang="en-US" u="sng" dirty="0" smtClean="0"/>
          </a:p>
          <a:p>
            <a:pPr>
              <a:buAutoNum type="arabicPeriod"/>
            </a:pPr>
            <a:r>
              <a:rPr lang="en-US" dirty="0" smtClean="0"/>
              <a:t>Il </a:t>
            </a:r>
            <a:r>
              <a:rPr lang="en-US" dirty="0" err="1" smtClean="0"/>
              <a:t>vit</a:t>
            </a:r>
            <a:r>
              <a:rPr lang="en-US" dirty="0" smtClean="0"/>
              <a:t> </a:t>
            </a:r>
            <a:r>
              <a:rPr lang="en-US" b="1" u="sng" dirty="0" smtClean="0">
                <a:solidFill>
                  <a:srgbClr val="00B050"/>
                </a:solidFill>
              </a:rPr>
              <a:t>les/</a:t>
            </a:r>
            <a:r>
              <a:rPr lang="en-US" b="1" u="sng" dirty="0" err="1" smtClean="0">
                <a:solidFill>
                  <a:srgbClr val="00B050"/>
                </a:solidFill>
              </a:rPr>
              <a:t>ces</a:t>
            </a:r>
            <a:r>
              <a:rPr lang="en-US" u="sng" dirty="0" smtClean="0"/>
              <a:t> parents </a:t>
            </a:r>
            <a:r>
              <a:rPr lang="en-US" dirty="0" err="1" smtClean="0"/>
              <a:t>bien</a:t>
            </a:r>
            <a:r>
              <a:rPr lang="en-US" dirty="0" smtClean="0"/>
              <a:t> loin</a:t>
            </a:r>
          </a:p>
          <a:p>
            <a:pPr>
              <a:buAutoNum type="arabicPeriod"/>
            </a:pPr>
            <a:r>
              <a:rPr lang="en-US" dirty="0" smtClean="0"/>
              <a:t>Il fit </a:t>
            </a:r>
            <a:r>
              <a:rPr lang="en-US" b="1" u="sng" dirty="0" smtClean="0">
                <a:solidFill>
                  <a:srgbClr val="00B0F0"/>
                </a:solidFill>
              </a:rPr>
              <a:t>le/</a:t>
            </a:r>
            <a:r>
              <a:rPr lang="en-US" b="1" u="sng" dirty="0" err="1" smtClean="0">
                <a:solidFill>
                  <a:srgbClr val="00B0F0"/>
                </a:solidFill>
              </a:rPr>
              <a:t>ce</a:t>
            </a:r>
            <a:r>
              <a:rPr lang="en-US" u="sng" dirty="0" smtClean="0"/>
              <a:t> tour de la </a:t>
            </a:r>
            <a:r>
              <a:rPr lang="en-US" u="sng" dirty="0" err="1" smtClean="0"/>
              <a:t>maison</a:t>
            </a:r>
            <a:endParaRPr lang="en-US" u="sng" dirty="0" smtClean="0"/>
          </a:p>
          <a:p>
            <a:pPr marL="0" indent="0">
              <a:buNone/>
            </a:pPr>
            <a:r>
              <a:rPr lang="en-US" b="1" dirty="0" smtClean="0"/>
              <a:t>p. 10</a:t>
            </a:r>
          </a:p>
          <a:p>
            <a:pPr marL="0" indent="0">
              <a:buNone/>
            </a:pPr>
            <a:r>
              <a:rPr lang="en-US" dirty="0" smtClean="0"/>
              <a:t>4. Le </a:t>
            </a:r>
            <a:r>
              <a:rPr lang="en-US" dirty="0" err="1" smtClean="0"/>
              <a:t>loup</a:t>
            </a:r>
            <a:r>
              <a:rPr lang="en-US" dirty="0" smtClean="0"/>
              <a:t> </a:t>
            </a:r>
            <a:r>
              <a:rPr lang="en-US" dirty="0" err="1" smtClean="0"/>
              <a:t>pencha</a:t>
            </a:r>
            <a:r>
              <a:rPr lang="en-US" dirty="0" smtClean="0"/>
              <a:t> </a:t>
            </a:r>
            <a:r>
              <a:rPr lang="en-US" b="1" u="sng" dirty="0" smtClean="0">
                <a:solidFill>
                  <a:schemeClr val="accent6"/>
                </a:solidFill>
              </a:rPr>
              <a:t>la/</a:t>
            </a:r>
            <a:r>
              <a:rPr lang="en-US" b="1" u="sng" dirty="0" err="1" smtClean="0">
                <a:solidFill>
                  <a:schemeClr val="accent6"/>
                </a:solidFill>
              </a:rPr>
              <a:t>cette</a:t>
            </a:r>
            <a:r>
              <a:rPr lang="en-US" u="sng" dirty="0" smtClean="0"/>
              <a:t> tête</a:t>
            </a:r>
          </a:p>
          <a:p>
            <a:pPr marL="0" indent="0">
              <a:buNone/>
            </a:pPr>
            <a:r>
              <a:rPr lang="en-US" dirty="0" smtClean="0"/>
              <a:t>p.13</a:t>
            </a:r>
          </a:p>
          <a:p>
            <a:pPr marL="0" indent="0">
              <a:buNone/>
            </a:pPr>
            <a:r>
              <a:rPr lang="en-US" dirty="0" smtClean="0"/>
              <a:t>5. Marinette </a:t>
            </a:r>
            <a:r>
              <a:rPr lang="en-US" dirty="0" err="1" smtClean="0"/>
              <a:t>plaida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u="sng" dirty="0" smtClean="0">
                <a:solidFill>
                  <a:schemeClr val="accent6"/>
                </a:solidFill>
              </a:rPr>
              <a:t>la/</a:t>
            </a:r>
            <a:r>
              <a:rPr lang="en-US" b="1" u="sng" dirty="0" err="1" smtClean="0">
                <a:solidFill>
                  <a:schemeClr val="accent6"/>
                </a:solidFill>
              </a:rPr>
              <a:t>cette</a:t>
            </a:r>
            <a:r>
              <a:rPr lang="en-US" b="1" u="sng" dirty="0" smtClean="0">
                <a:solidFill>
                  <a:schemeClr val="accent6"/>
                </a:solidFill>
              </a:rPr>
              <a:t> </a:t>
            </a:r>
            <a:r>
              <a:rPr lang="en-US" u="sng" dirty="0" smtClean="0"/>
              <a:t>cause du </a:t>
            </a:r>
            <a:r>
              <a:rPr lang="en-US" u="sng" dirty="0" err="1" smtClean="0"/>
              <a:t>loup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smtClean="0"/>
              <a:t>6. Delphine </a:t>
            </a:r>
            <a:r>
              <a:rPr lang="en-US" dirty="0" err="1" smtClean="0"/>
              <a:t>avait</a:t>
            </a:r>
            <a:r>
              <a:rPr lang="en-US" dirty="0" smtClean="0"/>
              <a:t> </a:t>
            </a:r>
            <a:r>
              <a:rPr lang="en-US" dirty="0" err="1" smtClean="0"/>
              <a:t>oublié</a:t>
            </a:r>
            <a:r>
              <a:rPr lang="en-US" smtClean="0"/>
              <a:t> </a:t>
            </a:r>
            <a:r>
              <a:rPr lang="en-US" b="1" u="sng" dirty="0">
                <a:solidFill>
                  <a:srgbClr val="00B0F0"/>
                </a:solidFill>
              </a:rPr>
              <a:t>l</a:t>
            </a:r>
            <a:r>
              <a:rPr lang="en-US" b="1" u="sng" smtClean="0">
                <a:solidFill>
                  <a:srgbClr val="00B0F0"/>
                </a:solidFill>
              </a:rPr>
              <a:t>e/</a:t>
            </a:r>
            <a:r>
              <a:rPr lang="en-US" b="1" u="sng" dirty="0" err="1" smtClean="0">
                <a:solidFill>
                  <a:srgbClr val="00B0F0"/>
                </a:solidFill>
              </a:rPr>
              <a:t>ce</a:t>
            </a:r>
            <a:r>
              <a:rPr lang="en-US" u="sng" dirty="0" smtClean="0"/>
              <a:t> </a:t>
            </a:r>
            <a:r>
              <a:rPr lang="en-US" u="sng" dirty="0" smtClean="0"/>
              <a:t>petit Chaperon Rouge.</a:t>
            </a:r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endParaRPr lang="en-US" u="sng" dirty="0" smtClean="0"/>
          </a:p>
          <a:p>
            <a:pPr>
              <a:buAutoNum type="arabicPeriod"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530110" y="1136073"/>
            <a:ext cx="5661890" cy="5721927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u="sng" dirty="0" smtClean="0"/>
              <a:t>Les </a:t>
            </a:r>
            <a:r>
              <a:rPr lang="en-US" b="1" u="sng" dirty="0" err="1" smtClean="0"/>
              <a:t>objets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indirects</a:t>
            </a:r>
            <a:r>
              <a:rPr lang="en-US" b="1" u="sng" dirty="0" smtClean="0"/>
              <a:t>:</a:t>
            </a:r>
            <a:r>
              <a:rPr lang="en-US" dirty="0" smtClean="0"/>
              <a:t> me/</a:t>
            </a:r>
            <a:r>
              <a:rPr lang="en-US" dirty="0" err="1" smtClean="0"/>
              <a:t>te</a:t>
            </a:r>
            <a:r>
              <a:rPr lang="en-US" dirty="0" smtClean="0"/>
              <a:t>/ nous/ </a:t>
            </a:r>
            <a:r>
              <a:rPr lang="en-US" dirty="0" err="1" smtClean="0"/>
              <a:t>vous</a:t>
            </a:r>
            <a:r>
              <a:rPr lang="en-US" dirty="0" smtClean="0"/>
              <a:t>/ </a:t>
            </a:r>
            <a:r>
              <a:rPr lang="en-US" dirty="0" err="1" smtClean="0"/>
              <a:t>lui</a:t>
            </a:r>
            <a:r>
              <a:rPr lang="en-US" dirty="0" smtClean="0"/>
              <a:t>/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b="1" dirty="0" smtClean="0">
                <a:sym typeface="Wingdings" panose="05000000000000000000" pitchFamily="2" charset="2"/>
              </a:rPr>
              <a:t>à + </a:t>
            </a:r>
            <a:r>
              <a:rPr lang="en-US" b="1" dirty="0" err="1" smtClean="0">
                <a:sym typeface="Wingdings" panose="05000000000000000000" pitchFamily="2" charset="2"/>
              </a:rPr>
              <a:t>personne</a:t>
            </a:r>
            <a:endParaRPr lang="en-US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Questions: </a:t>
            </a:r>
            <a:r>
              <a:rPr lang="en-US" dirty="0" err="1" smtClean="0"/>
              <a:t>est-ce</a:t>
            </a:r>
            <a:r>
              <a:rPr lang="en-US" dirty="0" smtClean="0"/>
              <a:t> que …..?</a:t>
            </a:r>
          </a:p>
          <a:p>
            <a:pPr marL="0" indent="0">
              <a:buNone/>
            </a:pPr>
            <a:r>
              <a:rPr lang="en-US" b="1" dirty="0"/>
              <a:t>p</a:t>
            </a:r>
            <a:r>
              <a:rPr lang="en-US" b="1" dirty="0" smtClean="0"/>
              <a:t>. 9</a:t>
            </a:r>
          </a:p>
          <a:p>
            <a:pPr marL="0" indent="0">
              <a:buNone/>
            </a:pPr>
            <a:r>
              <a:rPr lang="en-US" dirty="0" smtClean="0"/>
              <a:t>1. Marinette </a:t>
            </a:r>
            <a:r>
              <a:rPr lang="en-US" dirty="0" err="1" smtClean="0"/>
              <a:t>disait</a:t>
            </a:r>
            <a:r>
              <a:rPr lang="en-US" dirty="0" smtClean="0"/>
              <a:t> </a:t>
            </a:r>
            <a:r>
              <a:rPr lang="en-US" b="1" u="sng" dirty="0" smtClean="0"/>
              <a:t>à </a:t>
            </a:r>
            <a:r>
              <a:rPr lang="en-US" b="1" u="sng" dirty="0" err="1" smtClean="0"/>
              <a:t>sa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soeur</a:t>
            </a:r>
            <a:r>
              <a:rPr lang="en-US" b="1" u="sng" dirty="0" smtClean="0"/>
              <a:t> Delphine </a:t>
            </a:r>
            <a:r>
              <a:rPr lang="en-US" u="sng" dirty="0" smtClean="0"/>
              <a:t>que..</a:t>
            </a:r>
          </a:p>
          <a:p>
            <a:pPr marL="0" indent="0">
              <a:buNone/>
            </a:pPr>
            <a:r>
              <a:rPr lang="en-US" dirty="0" smtClean="0"/>
              <a:t>p.12</a:t>
            </a:r>
          </a:p>
          <a:p>
            <a:pPr marL="0" indent="0">
              <a:buNone/>
            </a:pPr>
            <a:r>
              <a:rPr lang="en-US" dirty="0" smtClean="0"/>
              <a:t>2. La plus blonde </a:t>
            </a:r>
            <a:r>
              <a:rPr lang="en-US" dirty="0" err="1" smtClean="0"/>
              <a:t>était</a:t>
            </a:r>
            <a:r>
              <a:rPr lang="en-US" dirty="0" smtClean="0"/>
              <a:t> </a:t>
            </a:r>
            <a:r>
              <a:rPr lang="en-US" dirty="0" err="1" smtClean="0"/>
              <a:t>d’avis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ouvrit</a:t>
            </a:r>
            <a:r>
              <a:rPr lang="en-US" dirty="0" smtClean="0"/>
              <a:t> la </a:t>
            </a:r>
            <a:r>
              <a:rPr lang="en-US" dirty="0" err="1" smtClean="0"/>
              <a:t>porte</a:t>
            </a:r>
            <a:r>
              <a:rPr lang="en-US" dirty="0" smtClean="0"/>
              <a:t> </a:t>
            </a:r>
            <a:r>
              <a:rPr lang="en-US" b="1" u="sng" dirty="0" smtClean="0"/>
              <a:t>au </a:t>
            </a:r>
            <a:r>
              <a:rPr lang="en-US" b="1" u="sng" dirty="0" err="1" smtClean="0"/>
              <a:t>loup</a:t>
            </a:r>
            <a:endParaRPr lang="en-US" b="1" u="sng" dirty="0" smtClean="0"/>
          </a:p>
          <a:p>
            <a:pPr marL="0" indent="0">
              <a:buNone/>
            </a:pPr>
            <a:r>
              <a:rPr lang="en-US" dirty="0" smtClean="0"/>
              <a:t>                              ___________________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Transformation – </a:t>
            </a:r>
            <a:r>
              <a:rPr lang="en-US" b="1" dirty="0" err="1" smtClean="0"/>
              <a:t>Réécrivez</a:t>
            </a:r>
            <a:r>
              <a:rPr lang="en-US" b="1" dirty="0" smtClean="0"/>
              <a:t> la phrase avec un nom:</a:t>
            </a:r>
          </a:p>
          <a:p>
            <a:pPr marL="0" indent="0">
              <a:buNone/>
            </a:pPr>
            <a:r>
              <a:rPr lang="en-US" b="1" dirty="0" smtClean="0"/>
              <a:t>p.11</a:t>
            </a:r>
          </a:p>
          <a:p>
            <a:pPr>
              <a:buAutoNum type="arabicPeriod"/>
            </a:pPr>
            <a:r>
              <a:rPr lang="en-US" dirty="0" smtClean="0"/>
              <a:t>Le </a:t>
            </a:r>
            <a:r>
              <a:rPr lang="en-US" dirty="0" err="1" smtClean="0"/>
              <a:t>loup</a:t>
            </a:r>
            <a:r>
              <a:rPr lang="en-US" dirty="0" smtClean="0"/>
              <a:t> ne </a:t>
            </a:r>
            <a:r>
              <a:rPr lang="en-US" b="1" u="sng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avait</a:t>
            </a:r>
            <a:r>
              <a:rPr lang="en-US" dirty="0" smtClean="0"/>
              <a:t> </a:t>
            </a:r>
            <a:r>
              <a:rPr lang="en-US" dirty="0" err="1" smtClean="0"/>
              <a:t>pourtant</a:t>
            </a:r>
            <a:r>
              <a:rPr lang="en-US" dirty="0" smtClean="0"/>
              <a:t> </a:t>
            </a:r>
            <a:r>
              <a:rPr lang="en-US" dirty="0" err="1" smtClean="0"/>
              <a:t>rien</a:t>
            </a:r>
            <a:r>
              <a:rPr lang="en-US" dirty="0" smtClean="0"/>
              <a:t> fait</a:t>
            </a:r>
          </a:p>
          <a:p>
            <a:pPr>
              <a:buAutoNum type="arabicPeriod"/>
            </a:pPr>
            <a:r>
              <a:rPr lang="en-US" dirty="0" err="1" smtClean="0"/>
              <a:t>Tu</a:t>
            </a:r>
            <a:r>
              <a:rPr lang="en-US" dirty="0" smtClean="0"/>
              <a:t> ne vas pas </a:t>
            </a:r>
            <a:r>
              <a:rPr lang="en-US" b="1" u="sng" dirty="0" err="1" smtClean="0"/>
              <a:t>lui</a:t>
            </a:r>
            <a:r>
              <a:rPr lang="en-US" b="1" u="sng" dirty="0" smtClean="0"/>
              <a:t> </a:t>
            </a:r>
            <a:r>
              <a:rPr lang="en-US" dirty="0" err="1" smtClean="0"/>
              <a:t>reprocher</a:t>
            </a:r>
            <a:r>
              <a:rPr lang="en-US" dirty="0" smtClean="0"/>
              <a:t> les </a:t>
            </a:r>
            <a:r>
              <a:rPr lang="en-US" dirty="0" err="1" smtClean="0"/>
              <a:t>agneaux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7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62545" y="138546"/>
            <a:ext cx="9842067" cy="9605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pronom</a:t>
            </a:r>
            <a:r>
              <a:rPr lang="en-US" dirty="0" smtClean="0"/>
              <a:t> Y – </a:t>
            </a:r>
            <a:r>
              <a:rPr lang="en-US" dirty="0" err="1" smtClean="0"/>
              <a:t>Origine</a:t>
            </a:r>
            <a:r>
              <a:rPr lang="en-US" dirty="0" smtClean="0"/>
              <a:t> : à/</a:t>
            </a:r>
            <a:r>
              <a:rPr lang="en-US" dirty="0" err="1" smtClean="0"/>
              <a:t>dans</a:t>
            </a:r>
            <a:r>
              <a:rPr lang="en-US" dirty="0" smtClean="0"/>
              <a:t>/chez/</a:t>
            </a:r>
            <a:r>
              <a:rPr lang="en-US" dirty="0" err="1" smtClean="0"/>
              <a:t>devant</a:t>
            </a:r>
            <a:r>
              <a:rPr lang="en-US" dirty="0" smtClean="0"/>
              <a:t> [ = preposition de lieu]… + lieu </a:t>
            </a:r>
            <a:r>
              <a:rPr lang="en-US" dirty="0" err="1" smtClean="0"/>
              <a:t>ou</a:t>
            </a:r>
            <a:r>
              <a:rPr lang="en-US" dirty="0" smtClean="0"/>
              <a:t> chose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05527" y="1311563"/>
            <a:ext cx="10538691" cy="531090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Le </a:t>
            </a:r>
            <a:r>
              <a:rPr lang="en-US" dirty="0" err="1" smtClean="0"/>
              <a:t>loup</a:t>
            </a:r>
            <a:r>
              <a:rPr lang="en-US" dirty="0" smtClean="0"/>
              <a:t> arrive </a:t>
            </a:r>
            <a:r>
              <a:rPr lang="en-US" b="1" u="sng" dirty="0" smtClean="0"/>
              <a:t>à la </a:t>
            </a:r>
            <a:r>
              <a:rPr lang="en-US" b="1" u="sng" dirty="0" err="1" smtClean="0"/>
              <a:t>mais</a:t>
            </a:r>
            <a:r>
              <a:rPr lang="en-US" dirty="0" err="1" smtClean="0"/>
              <a:t>on</a:t>
            </a:r>
            <a:r>
              <a:rPr lang="en-US" dirty="0" smtClean="0"/>
              <a:t> / </a:t>
            </a:r>
            <a:r>
              <a:rPr lang="en-US" b="1" u="sng" dirty="0" smtClean="0"/>
              <a:t>chez les </a:t>
            </a:r>
            <a:r>
              <a:rPr lang="en-US" b="1" u="sng" dirty="0" err="1" smtClean="0"/>
              <a:t>filles</a:t>
            </a:r>
            <a:r>
              <a:rPr lang="en-US" b="1" u="sng" dirty="0" smtClean="0"/>
              <a:t> </a:t>
            </a:r>
            <a:r>
              <a:rPr lang="en-US" dirty="0" smtClean="0"/>
              <a:t>/ </a:t>
            </a:r>
            <a:r>
              <a:rPr lang="en-US" b="1" dirty="0" err="1" smtClean="0"/>
              <a:t>dans</a:t>
            </a:r>
            <a:r>
              <a:rPr lang="en-US" b="1" dirty="0" smtClean="0"/>
              <a:t> la </a:t>
            </a:r>
            <a:r>
              <a:rPr lang="en-US" b="1" dirty="0" err="1" smtClean="0"/>
              <a:t>maison</a:t>
            </a:r>
            <a:r>
              <a:rPr lang="en-US" b="1" dirty="0" smtClean="0"/>
              <a:t> </a:t>
            </a:r>
            <a:r>
              <a:rPr lang="en-US" dirty="0" smtClean="0"/>
              <a:t>/ </a:t>
            </a:r>
            <a:r>
              <a:rPr lang="en-US" b="1" dirty="0" smtClean="0"/>
              <a:t>sur la </a:t>
            </a:r>
            <a:r>
              <a:rPr lang="en-US" b="1" dirty="0" err="1" smtClean="0"/>
              <a:t>cheminée</a:t>
            </a:r>
            <a:r>
              <a:rPr lang="en-US" b="1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Question:  </a:t>
            </a:r>
            <a:r>
              <a:rPr lang="en-US" dirty="0" err="1" smtClean="0"/>
              <a:t>est-ce</a:t>
            </a:r>
            <a:r>
              <a:rPr lang="en-US" dirty="0" smtClean="0"/>
              <a:t> que …..? </a:t>
            </a:r>
            <a:r>
              <a:rPr lang="en-US" dirty="0" err="1" smtClean="0"/>
              <a:t>Oui</a:t>
            </a:r>
            <a:r>
              <a:rPr lang="en-US" dirty="0" smtClean="0"/>
              <a:t>,  </a:t>
            </a:r>
            <a:r>
              <a:rPr lang="en-US" dirty="0" err="1" smtClean="0"/>
              <a:t>il</a:t>
            </a:r>
            <a:r>
              <a:rPr lang="en-US" dirty="0" smtClean="0"/>
              <a:t> / </a:t>
            </a:r>
            <a:r>
              <a:rPr lang="en-US" dirty="0" err="1" smtClean="0"/>
              <a:t>elle</a:t>
            </a:r>
            <a:r>
              <a:rPr lang="en-US" dirty="0" smtClean="0"/>
              <a:t> y ……</a:t>
            </a:r>
          </a:p>
          <a:p>
            <a:pPr marL="0" indent="0">
              <a:buNone/>
            </a:pPr>
            <a:r>
              <a:rPr lang="en-US" b="1" u="sng" dirty="0"/>
              <a:t>p</a:t>
            </a:r>
            <a:r>
              <a:rPr lang="en-US" b="1" u="sng" dirty="0" smtClean="0"/>
              <a:t>.9</a:t>
            </a:r>
          </a:p>
          <a:p>
            <a:pPr>
              <a:buAutoNum type="arabicPeriod"/>
            </a:pPr>
            <a:r>
              <a:rPr lang="en-US" dirty="0" smtClean="0"/>
              <a:t>Le </a:t>
            </a:r>
            <a:r>
              <a:rPr lang="en-US" dirty="0" err="1" smtClean="0"/>
              <a:t>loup</a:t>
            </a:r>
            <a:r>
              <a:rPr lang="en-US" dirty="0"/>
              <a:t> </a:t>
            </a:r>
            <a:r>
              <a:rPr lang="en-US" dirty="0" err="1" smtClean="0"/>
              <a:t>s’arrêta</a:t>
            </a:r>
            <a:r>
              <a:rPr lang="en-US" dirty="0" smtClean="0"/>
              <a:t> </a:t>
            </a:r>
            <a:r>
              <a:rPr lang="en-US" b="1" u="sng" dirty="0" err="1" smtClean="0"/>
              <a:t>devant</a:t>
            </a:r>
            <a:r>
              <a:rPr lang="en-US" b="1" u="sng" dirty="0" smtClean="0"/>
              <a:t> la cuisine</a:t>
            </a:r>
          </a:p>
          <a:p>
            <a:pPr>
              <a:buAutoNum type="arabicPeriod"/>
            </a:pPr>
            <a:r>
              <a:rPr lang="en-US" dirty="0" smtClean="0"/>
              <a:t>On ne </a:t>
            </a:r>
            <a:r>
              <a:rPr lang="en-US" dirty="0" err="1" smtClean="0"/>
              <a:t>peut</a:t>
            </a:r>
            <a:r>
              <a:rPr lang="en-US" dirty="0" smtClean="0"/>
              <a:t> pas </a:t>
            </a:r>
            <a:r>
              <a:rPr lang="en-US" dirty="0" err="1" smtClean="0"/>
              <a:t>jouer</a:t>
            </a:r>
            <a:r>
              <a:rPr lang="en-US" dirty="0" smtClean="0"/>
              <a:t> </a:t>
            </a:r>
            <a:r>
              <a:rPr lang="en-US" b="1" u="sng" dirty="0" smtClean="0"/>
              <a:t>à la ronde</a:t>
            </a:r>
          </a:p>
          <a:p>
            <a:pPr marL="0" indent="0">
              <a:buNone/>
            </a:pPr>
            <a:r>
              <a:rPr lang="en-US" b="1" u="sng" dirty="0" smtClean="0"/>
              <a:t>p.12</a:t>
            </a:r>
          </a:p>
          <a:p>
            <a:pPr>
              <a:buAutoNum type="arabicPeriod"/>
            </a:pPr>
            <a:r>
              <a:rPr lang="en-US" dirty="0" smtClean="0"/>
              <a:t>Je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b="1" u="sng" dirty="0" smtClean="0"/>
              <a:t>sur les </a:t>
            </a:r>
            <a:r>
              <a:rPr lang="en-US" b="1" u="sng" dirty="0" err="1" smtClean="0"/>
              <a:t>plaines</a:t>
            </a: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p.17</a:t>
            </a:r>
          </a:p>
          <a:p>
            <a:pPr marL="0" indent="0">
              <a:buNone/>
            </a:pPr>
            <a:r>
              <a:rPr lang="en-US" dirty="0" smtClean="0"/>
              <a:t>4. Il </a:t>
            </a:r>
            <a:r>
              <a:rPr lang="en-US" dirty="0" err="1" smtClean="0"/>
              <a:t>eut</a:t>
            </a:r>
            <a:r>
              <a:rPr lang="en-US" dirty="0" smtClean="0"/>
              <a:t> </a:t>
            </a:r>
            <a:r>
              <a:rPr lang="en-US" dirty="0" err="1" smtClean="0"/>
              <a:t>appris</a:t>
            </a:r>
            <a:r>
              <a:rPr lang="en-US" dirty="0" smtClean="0"/>
              <a:t> à </a:t>
            </a:r>
            <a:r>
              <a:rPr lang="en-US" dirty="0" err="1" smtClean="0"/>
              <a:t>jouer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à la ronde…</a:t>
            </a: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p.24</a:t>
            </a:r>
          </a:p>
          <a:p>
            <a:pPr marL="0" indent="0">
              <a:buNone/>
            </a:pPr>
            <a:r>
              <a:rPr lang="en-US" dirty="0" smtClean="0"/>
              <a:t>5. Il </a:t>
            </a:r>
            <a:r>
              <a:rPr lang="en-US" dirty="0" err="1" smtClean="0"/>
              <a:t>était</a:t>
            </a:r>
            <a:r>
              <a:rPr lang="en-US" dirty="0" smtClean="0"/>
              <a:t> </a:t>
            </a:r>
            <a:r>
              <a:rPr lang="en-US" dirty="0" err="1" smtClean="0"/>
              <a:t>caché</a:t>
            </a:r>
            <a:r>
              <a:rPr lang="en-US" dirty="0" smtClean="0"/>
              <a:t> </a:t>
            </a:r>
            <a:r>
              <a:rPr lang="en-US" b="1" u="sng" dirty="0" smtClean="0"/>
              <a:t>sous la table</a:t>
            </a:r>
          </a:p>
          <a:p>
            <a:pPr marL="0" indent="0">
              <a:buNone/>
            </a:pPr>
            <a:r>
              <a:rPr lang="en-US" b="1" u="sng" dirty="0"/>
              <a:t> </a:t>
            </a:r>
            <a:r>
              <a:rPr lang="en-US" b="1" u="sng" dirty="0" smtClean="0"/>
              <a:t>                                                      </a:t>
            </a:r>
          </a:p>
          <a:p>
            <a:pPr marL="0" indent="0">
              <a:buNone/>
            </a:pPr>
            <a:r>
              <a:rPr lang="en-US" b="1" u="sng" dirty="0" err="1" smtClean="0"/>
              <a:t>Exercice</a:t>
            </a:r>
            <a:r>
              <a:rPr lang="en-US" b="1" u="sng" dirty="0" smtClean="0"/>
              <a:t>: </a:t>
            </a:r>
            <a:r>
              <a:rPr lang="en-US" b="1" u="sng" dirty="0" err="1" smtClean="0"/>
              <a:t>Trouvez</a:t>
            </a:r>
            <a:r>
              <a:rPr lang="en-US" b="1" u="sng" dirty="0" smtClean="0"/>
              <a:t> des </a:t>
            </a:r>
            <a:r>
              <a:rPr lang="en-US" b="1" u="sng" dirty="0" err="1" smtClean="0"/>
              <a:t>exemples</a:t>
            </a:r>
            <a:r>
              <a:rPr lang="en-US" b="1" u="sng" dirty="0" smtClean="0"/>
              <a:t> de </a:t>
            </a:r>
            <a:r>
              <a:rPr lang="en-US" b="1" u="sng" dirty="0" err="1" smtClean="0"/>
              <a:t>pronoms</a:t>
            </a:r>
            <a:r>
              <a:rPr lang="en-US" b="1" u="sng" dirty="0" smtClean="0"/>
              <a:t> Y </a:t>
            </a:r>
            <a:r>
              <a:rPr lang="en-US" b="1" u="sng" dirty="0" err="1" smtClean="0"/>
              <a:t>dans</a:t>
            </a:r>
            <a:r>
              <a:rPr lang="en-US" b="1" u="sng" dirty="0" smtClean="0"/>
              <a:t> le </a:t>
            </a:r>
            <a:r>
              <a:rPr lang="en-US" b="1" u="sng" dirty="0" err="1" smtClean="0"/>
              <a:t>texte</a:t>
            </a:r>
            <a:r>
              <a:rPr lang="en-US" b="1" u="sng" dirty="0" smtClean="0"/>
              <a:t> et </a:t>
            </a:r>
            <a:r>
              <a:rPr lang="en-US" b="1" u="sng" dirty="0" err="1" smtClean="0"/>
              <a:t>réécrivez</a:t>
            </a:r>
            <a:r>
              <a:rPr lang="en-US" b="1" u="sng" dirty="0" smtClean="0"/>
              <a:t> la phrase avec le nom </a:t>
            </a:r>
            <a:r>
              <a:rPr lang="en-US" b="1" u="sng" dirty="0" err="1" smtClean="0"/>
              <a:t>qu’il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remplace</a:t>
            </a:r>
            <a:r>
              <a:rPr lang="en-US" b="1" u="sng" dirty="0" smtClean="0"/>
              <a:t>.</a:t>
            </a:r>
          </a:p>
          <a:p>
            <a:pPr>
              <a:buAutoNum type="arabicPeriod"/>
            </a:pPr>
            <a:endParaRPr lang="en-US" b="1" u="sng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04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837" y="193964"/>
            <a:ext cx="9869776" cy="133927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 </a:t>
            </a:r>
            <a:r>
              <a:rPr lang="en-US" sz="2400" dirty="0" err="1" smtClean="0"/>
              <a:t>pronom</a:t>
            </a:r>
            <a:r>
              <a:rPr lang="en-US" sz="2400" dirty="0" smtClean="0"/>
              <a:t>: EN </a:t>
            </a:r>
            <a:r>
              <a:rPr lang="en-US" sz="2400" dirty="0" err="1" smtClean="0"/>
              <a:t>remplace</a:t>
            </a:r>
            <a:r>
              <a:rPr lang="en-US" sz="2400" dirty="0" smtClean="0"/>
              <a:t>: 1)les articles </a:t>
            </a:r>
            <a:r>
              <a:rPr lang="en-US" sz="2400" dirty="0" err="1" smtClean="0"/>
              <a:t>indéfinis</a:t>
            </a:r>
            <a:r>
              <a:rPr lang="en-US" sz="2400" dirty="0" smtClean="0"/>
              <a:t> et </a:t>
            </a:r>
            <a:r>
              <a:rPr lang="en-US" sz="2400" dirty="0" err="1" smtClean="0"/>
              <a:t>partitifs</a:t>
            </a:r>
            <a:r>
              <a:rPr lang="en-US" sz="2400" dirty="0" smtClean="0"/>
              <a:t> (</a:t>
            </a:r>
            <a:r>
              <a:rPr lang="en-US" sz="2400" dirty="0" err="1" smtClean="0"/>
              <a:t>une</a:t>
            </a:r>
            <a:r>
              <a:rPr lang="en-US" sz="2400" dirty="0" smtClean="0"/>
              <a:t>, un, des, du, de la, de l’) et les </a:t>
            </a:r>
            <a:r>
              <a:rPr lang="en-US" sz="2400" dirty="0" err="1" smtClean="0"/>
              <a:t>chiffres</a:t>
            </a:r>
            <a:r>
              <a:rPr lang="en-US" sz="2400" dirty="0" smtClean="0"/>
              <a:t> + chose et </a:t>
            </a:r>
            <a:r>
              <a:rPr lang="en-US" sz="2400" dirty="0" err="1" smtClean="0"/>
              <a:t>personnes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2)la </a:t>
            </a:r>
            <a:r>
              <a:rPr lang="en-US" sz="2400" dirty="0" err="1" smtClean="0"/>
              <a:t>préposition</a:t>
            </a:r>
            <a:r>
              <a:rPr lang="en-US" sz="2400" dirty="0" smtClean="0"/>
              <a:t> DE + chose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1455" y="1533237"/>
            <a:ext cx="9698181" cy="5163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p</a:t>
            </a:r>
            <a:r>
              <a:rPr lang="en-US" b="1" u="sng" dirty="0" smtClean="0"/>
              <a:t>. 12</a:t>
            </a:r>
          </a:p>
          <a:p>
            <a:pPr>
              <a:buAutoNum type="arabicPeriod"/>
            </a:pPr>
            <a:r>
              <a:rPr lang="en-US" dirty="0" smtClean="0"/>
              <a:t>On </a:t>
            </a:r>
            <a:r>
              <a:rPr lang="en-US" dirty="0" err="1" smtClean="0"/>
              <a:t>venait</a:t>
            </a:r>
            <a:r>
              <a:rPr lang="en-US" dirty="0" smtClean="0"/>
              <a:t> de manger </a:t>
            </a:r>
            <a:r>
              <a:rPr lang="en-US" b="1" u="sng" dirty="0" smtClean="0"/>
              <a:t>du gigot </a:t>
            </a:r>
            <a:r>
              <a:rPr lang="en-US" dirty="0" smtClean="0"/>
              <a:t>au </a:t>
            </a:r>
            <a:r>
              <a:rPr lang="en-US" dirty="0" err="1" smtClean="0"/>
              <a:t>déjeuner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b="1" u="sng" dirty="0" smtClean="0"/>
              <a:t>un </a:t>
            </a:r>
            <a:r>
              <a:rPr lang="en-US" b="1" u="sng" dirty="0" err="1" smtClean="0"/>
              <a:t>péché</a:t>
            </a:r>
            <a:r>
              <a:rPr lang="en-US" b="1" u="sng" dirty="0" smtClean="0"/>
              <a:t> de </a:t>
            </a:r>
            <a:r>
              <a:rPr lang="en-US" b="1" u="sng" dirty="0" err="1" smtClean="0"/>
              <a:t>jeunesse</a:t>
            </a:r>
            <a:endParaRPr lang="en-US" b="1" u="sng" dirty="0" smtClean="0"/>
          </a:p>
          <a:p>
            <a:pPr>
              <a:buAutoNum type="arabicPeriod"/>
            </a:pPr>
            <a:r>
              <a:rPr lang="en-US" dirty="0" smtClean="0"/>
              <a:t>Je </a:t>
            </a:r>
            <a:r>
              <a:rPr lang="en-US" dirty="0" err="1" smtClean="0"/>
              <a:t>n’aurais</a:t>
            </a:r>
            <a:r>
              <a:rPr lang="en-US" dirty="0" smtClean="0"/>
              <a:t> </a:t>
            </a:r>
            <a:r>
              <a:rPr lang="en-US" dirty="0" err="1" smtClean="0"/>
              <a:t>même</a:t>
            </a:r>
            <a:r>
              <a:rPr lang="en-US" dirty="0" smtClean="0"/>
              <a:t> plus </a:t>
            </a:r>
            <a:r>
              <a:rPr lang="en-US" dirty="0" err="1" smtClean="0"/>
              <a:t>mangé</a:t>
            </a:r>
            <a:r>
              <a:rPr lang="en-US" dirty="0" smtClean="0"/>
              <a:t> </a:t>
            </a:r>
            <a:r>
              <a:rPr lang="en-US" b="1" u="sng" dirty="0" err="1" smtClean="0"/>
              <a:t>d’agneau</a:t>
            </a: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p.19</a:t>
            </a:r>
          </a:p>
          <a:p>
            <a:pPr>
              <a:buAutoNum type="arabicPeriod" startAt="4"/>
            </a:pPr>
            <a:r>
              <a:rPr lang="en-US" dirty="0" smtClean="0"/>
              <a:t>Il </a:t>
            </a:r>
            <a:r>
              <a:rPr lang="en-US" dirty="0" err="1" smtClean="0"/>
              <a:t>était</a:t>
            </a:r>
            <a:r>
              <a:rPr lang="en-US" dirty="0" smtClean="0"/>
              <a:t> surtout question </a:t>
            </a:r>
            <a:r>
              <a:rPr lang="en-US" b="1" u="sng" dirty="0" smtClean="0"/>
              <a:t>de la </a:t>
            </a:r>
            <a:r>
              <a:rPr lang="en-US" b="1" u="sng" dirty="0" err="1" smtClean="0"/>
              <a:t>voracité</a:t>
            </a:r>
            <a:r>
              <a:rPr lang="en-US" b="1" u="sng" dirty="0" smtClean="0"/>
              <a:t> du </a:t>
            </a:r>
            <a:r>
              <a:rPr lang="en-US" b="1" u="sng" dirty="0" err="1" smtClean="0"/>
              <a:t>loup</a:t>
            </a: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p. 23</a:t>
            </a:r>
          </a:p>
          <a:p>
            <a:pPr marL="0" indent="0">
              <a:buNone/>
            </a:pPr>
            <a:r>
              <a:rPr lang="en-US" dirty="0" smtClean="0"/>
              <a:t>5. Je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(…)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fallait</a:t>
            </a:r>
            <a:r>
              <a:rPr lang="en-US" dirty="0" smtClean="0"/>
              <a:t> changer </a:t>
            </a:r>
            <a:r>
              <a:rPr lang="en-US" b="1" u="sng" dirty="0" smtClean="0"/>
              <a:t>de vie</a:t>
            </a:r>
          </a:p>
          <a:p>
            <a:pPr marL="0" indent="0">
              <a:buNone/>
            </a:pPr>
            <a:r>
              <a:rPr lang="en-US" b="1" u="sng" dirty="0" smtClean="0"/>
              <a:t>p.24</a:t>
            </a:r>
          </a:p>
          <a:p>
            <a:pPr marL="0" indent="0">
              <a:buNone/>
            </a:pPr>
            <a:r>
              <a:rPr lang="en-US" dirty="0" smtClean="0"/>
              <a:t>6. Pour </a:t>
            </a:r>
            <a:r>
              <a:rPr lang="en-US" dirty="0" err="1" smtClean="0"/>
              <a:t>dissiper</a:t>
            </a:r>
            <a:r>
              <a:rPr lang="en-US" dirty="0" smtClean="0"/>
              <a:t> la </a:t>
            </a:r>
            <a:r>
              <a:rPr lang="en-US" dirty="0" err="1" smtClean="0"/>
              <a:t>mélancolie</a:t>
            </a:r>
            <a:r>
              <a:rPr lang="en-US" dirty="0" smtClean="0"/>
              <a:t> </a:t>
            </a:r>
            <a:r>
              <a:rPr lang="en-US" b="1" u="sng" dirty="0" smtClean="0"/>
              <a:t>de </a:t>
            </a:r>
            <a:r>
              <a:rPr lang="en-US" b="1" u="sng" dirty="0" err="1" smtClean="0"/>
              <a:t>cette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réflexion</a:t>
            </a:r>
            <a:r>
              <a:rPr lang="en-US" b="1" u="sng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7. Marinette </a:t>
            </a:r>
            <a:r>
              <a:rPr lang="en-US" dirty="0" err="1" smtClean="0"/>
              <a:t>proposa</a:t>
            </a:r>
            <a:r>
              <a:rPr lang="en-US" dirty="0" smtClean="0"/>
              <a:t> </a:t>
            </a:r>
            <a:r>
              <a:rPr lang="en-US" b="1" u="sng" dirty="0" err="1" smtClean="0"/>
              <a:t>une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partie</a:t>
            </a:r>
            <a:r>
              <a:rPr lang="en-US" b="1" u="sng" dirty="0" smtClean="0"/>
              <a:t> de cheval</a:t>
            </a:r>
          </a:p>
          <a:p>
            <a:pPr marL="0" indent="0">
              <a:buNone/>
            </a:pPr>
            <a:endParaRPr lang="en-US" b="1" u="sng" dirty="0" smtClean="0"/>
          </a:p>
          <a:p>
            <a:pPr marL="0" indent="0">
              <a:buNone/>
            </a:pPr>
            <a:r>
              <a:rPr lang="en-US" b="1" u="sng" dirty="0" err="1" smtClean="0"/>
              <a:t>Exercice</a:t>
            </a:r>
            <a:r>
              <a:rPr lang="en-US" b="1" u="sng" dirty="0" smtClean="0"/>
              <a:t>: </a:t>
            </a:r>
            <a:r>
              <a:rPr lang="en-US" b="1" u="sng" dirty="0" err="1" smtClean="0"/>
              <a:t>Trouver</a:t>
            </a:r>
            <a:r>
              <a:rPr lang="en-US" b="1" u="sng" dirty="0" smtClean="0"/>
              <a:t> des </a:t>
            </a:r>
            <a:r>
              <a:rPr lang="en-US" b="1" u="sng" dirty="0" err="1" smtClean="0"/>
              <a:t>exemples</a:t>
            </a:r>
            <a:r>
              <a:rPr lang="en-US" b="1" u="sng" dirty="0" smtClean="0"/>
              <a:t> de </a:t>
            </a:r>
            <a:r>
              <a:rPr lang="en-US" b="1" u="sng" dirty="0" err="1" smtClean="0"/>
              <a:t>pronoms</a:t>
            </a:r>
            <a:r>
              <a:rPr lang="en-US" b="1" u="sng" dirty="0" smtClean="0"/>
              <a:t> EN </a:t>
            </a:r>
            <a:r>
              <a:rPr lang="en-US" b="1" u="sng" dirty="0" err="1" smtClean="0"/>
              <a:t>dans</a:t>
            </a:r>
            <a:r>
              <a:rPr lang="en-US" b="1" u="sng" dirty="0" smtClean="0"/>
              <a:t> le </a:t>
            </a:r>
            <a:r>
              <a:rPr lang="en-US" b="1" u="sng" dirty="0" err="1" smtClean="0"/>
              <a:t>texte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895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69</TotalTime>
  <Words>386</Words>
  <Application>Microsoft Office PowerPoint</Application>
  <PresentationFormat>Widescreen</PresentationFormat>
  <Paragraphs>55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Wingdings</vt:lpstr>
      <vt:lpstr>Wingdings 3</vt:lpstr>
      <vt:lpstr>Wisp</vt:lpstr>
      <vt:lpstr>Les pronoms et  les contes du chat perché</vt:lpstr>
      <vt:lpstr>Les pronoms objets directs et indirects</vt:lpstr>
      <vt:lpstr>Le pronom Y – Origine : à/dans/chez/devant [ = preposition de lieu]… + lieu ou chose</vt:lpstr>
      <vt:lpstr>Le pronom: EN remplace: 1)les articles indéfinis et partitifs (une, un, des, du, de la, de l’) et les chiffres + chose et personnes 2)la préposition DE + chose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pronoms et  les contes du chat perché</dc:title>
  <dc:creator>Agnès Peysson-Zeiss</dc:creator>
  <cp:lastModifiedBy>Agnès Peysson-Zeiss</cp:lastModifiedBy>
  <cp:revision>12</cp:revision>
  <dcterms:created xsi:type="dcterms:W3CDTF">2017-09-24T14:48:55Z</dcterms:created>
  <dcterms:modified xsi:type="dcterms:W3CDTF">2017-09-27T01:57:00Z</dcterms:modified>
</cp:coreProperties>
</file>