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DEF86-C3C0-458E-B488-E0803B0F14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pronoms</a:t>
            </a:r>
            <a:r>
              <a:rPr lang="en-US" dirty="0"/>
              <a:t> </a:t>
            </a:r>
            <a:r>
              <a:rPr lang="en-US" dirty="0" err="1"/>
              <a:t>interrogatifs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BD360D-F17D-4562-9371-108B064255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97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4D5DD-CB92-4CD8-B699-BA4E3F203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pronom</a:t>
            </a:r>
            <a:r>
              <a:rPr lang="en-US" dirty="0"/>
              <a:t> QUI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3943E-0C53-4CB4-9CCF-AB4B971F0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personnages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i="1" dirty="0"/>
              <a:t>La noire de </a:t>
            </a:r>
            <a:r>
              <a:rPr lang="en-US" dirty="0"/>
              <a:t>…?</a:t>
            </a:r>
          </a:p>
          <a:p>
            <a:r>
              <a:rPr lang="en-US" dirty="0"/>
              <a:t>Qui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aimes</a:t>
            </a:r>
            <a:r>
              <a:rPr lang="en-US" dirty="0"/>
              <a:t> dans le </a:t>
            </a:r>
            <a:r>
              <a:rPr lang="en-US" dirty="0" err="1"/>
              <a:t>texte</a:t>
            </a:r>
            <a:r>
              <a:rPr lang="en-US" dirty="0"/>
              <a:t>?</a:t>
            </a:r>
          </a:p>
          <a:p>
            <a:r>
              <a:rPr lang="en-US" dirty="0"/>
              <a:t>Qui, Ousmane </a:t>
            </a:r>
            <a:r>
              <a:rPr lang="en-US" dirty="0" err="1"/>
              <a:t>Sembene</a:t>
            </a:r>
            <a:r>
              <a:rPr lang="en-US" dirty="0"/>
              <a:t>, </a:t>
            </a:r>
            <a:r>
              <a:rPr lang="en-US" dirty="0" err="1"/>
              <a:t>présente</a:t>
            </a:r>
            <a:r>
              <a:rPr lang="en-US" dirty="0"/>
              <a:t>-t-il? </a:t>
            </a:r>
          </a:p>
          <a:p>
            <a:r>
              <a:rPr lang="en-US" dirty="0"/>
              <a:t>Qui,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présente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564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337A2-3C20-41A2-B7D8-B9476BA8C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pronom</a:t>
            </a:r>
            <a:r>
              <a:rPr lang="en-US" dirty="0"/>
              <a:t> À/POUR QUI/ AVEC QUI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8B2B3-A3CC-4B90-BD87-458CBEABD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qui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Diouana</a:t>
            </a:r>
            <a:r>
              <a:rPr lang="en-US" dirty="0"/>
              <a:t> parle? 		</a:t>
            </a:r>
            <a:r>
              <a:rPr lang="en-US" dirty="0">
                <a:sym typeface="Wingdings" panose="05000000000000000000" pitchFamily="2" charset="2"/>
              </a:rPr>
              <a:t> Elle parle à </a:t>
            </a:r>
            <a:endParaRPr lang="en-US" dirty="0"/>
          </a:p>
          <a:p>
            <a:r>
              <a:rPr lang="en-US" dirty="0"/>
              <a:t>A qui, </a:t>
            </a:r>
            <a:r>
              <a:rPr lang="en-US" dirty="0" err="1"/>
              <a:t>Diouana</a:t>
            </a:r>
            <a:r>
              <a:rPr lang="en-US" dirty="0"/>
              <a:t>, parle-t-</a:t>
            </a:r>
            <a:r>
              <a:rPr lang="en-US" dirty="0" err="1"/>
              <a:t>elle</a:t>
            </a:r>
            <a:r>
              <a:rPr lang="en-US" dirty="0"/>
              <a:t>?</a:t>
            </a:r>
          </a:p>
          <a:p>
            <a:r>
              <a:rPr lang="en-US" dirty="0"/>
              <a:t>Avec qui ….			  		</a:t>
            </a:r>
            <a:r>
              <a:rPr lang="en-US" dirty="0">
                <a:sym typeface="Wingdings" panose="05000000000000000000" pitchFamily="2" charset="2"/>
              </a:rPr>
              <a:t> Elle parle avec</a:t>
            </a:r>
            <a:endParaRPr lang="en-US" dirty="0"/>
          </a:p>
          <a:p>
            <a:r>
              <a:rPr lang="en-US" dirty="0"/>
              <a:t>Pour qui </a:t>
            </a:r>
            <a:r>
              <a:rPr lang="en-US" dirty="0" err="1"/>
              <a:t>Sembène</a:t>
            </a:r>
            <a:r>
              <a:rPr lang="en-US" dirty="0"/>
              <a:t>, Parle-t-il?			</a:t>
            </a:r>
            <a:r>
              <a:rPr lang="en-US" dirty="0">
                <a:sym typeface="Wingdings" panose="05000000000000000000" pitchFamily="2" charset="2"/>
              </a:rPr>
              <a:t> Il parle pour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764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6B11C-1481-4259-A165-AA8A5C58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pronom</a:t>
            </a:r>
            <a:r>
              <a:rPr lang="en-US" dirty="0"/>
              <a:t> 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5EF06-4B39-483E-B31B-F5A7BA5C1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Qu’est-ce</a:t>
            </a:r>
            <a:r>
              <a:rPr lang="en-US" dirty="0"/>
              <a:t> que </a:t>
            </a:r>
            <a:r>
              <a:rPr lang="en-US" dirty="0" err="1"/>
              <a:t>Diouana</a:t>
            </a:r>
            <a:r>
              <a:rPr lang="en-US" dirty="0"/>
              <a:t> </a:t>
            </a:r>
            <a:r>
              <a:rPr lang="en-US" dirty="0" err="1"/>
              <a:t>voulait</a:t>
            </a:r>
            <a:r>
              <a:rPr lang="en-US" dirty="0"/>
              <a:t> faire </a:t>
            </a:r>
            <a:r>
              <a:rPr lang="en-US" dirty="0" err="1"/>
              <a:t>en</a:t>
            </a:r>
            <a:r>
              <a:rPr lang="en-US" dirty="0"/>
              <a:t> France?  </a:t>
            </a:r>
            <a:r>
              <a:rPr lang="en-US" dirty="0">
                <a:sym typeface="Wingdings" panose="05000000000000000000" pitchFamily="2" charset="2"/>
              </a:rPr>
              <a:t> Elle </a:t>
            </a:r>
            <a:r>
              <a:rPr lang="en-US" dirty="0" err="1">
                <a:sym typeface="Wingdings" panose="05000000000000000000" pitchFamily="2" charset="2"/>
              </a:rPr>
              <a:t>voulait</a:t>
            </a:r>
            <a:r>
              <a:rPr lang="en-US" dirty="0">
                <a:sym typeface="Wingdings" panose="05000000000000000000" pitchFamily="2" charset="2"/>
              </a:rPr>
              <a:t>..</a:t>
            </a:r>
            <a:endParaRPr lang="en-US" dirty="0"/>
          </a:p>
          <a:p>
            <a:r>
              <a:rPr lang="en-US" dirty="0"/>
              <a:t>Que </a:t>
            </a:r>
            <a:r>
              <a:rPr lang="en-US" dirty="0" err="1"/>
              <a:t>voulait-elle</a:t>
            </a:r>
            <a:r>
              <a:rPr lang="en-US" dirty="0"/>
              <a:t> faire </a:t>
            </a:r>
            <a:r>
              <a:rPr lang="en-US" dirty="0" err="1"/>
              <a:t>en</a:t>
            </a:r>
            <a:r>
              <a:rPr lang="en-US" dirty="0"/>
              <a:t> France?</a:t>
            </a:r>
          </a:p>
          <a:p>
            <a:endParaRPr lang="en-US" dirty="0"/>
          </a:p>
          <a:p>
            <a:r>
              <a:rPr lang="en-US" dirty="0"/>
              <a:t>Attention: </a:t>
            </a:r>
            <a:r>
              <a:rPr lang="en-US" dirty="0" err="1"/>
              <a:t>Qu’est-ce</a:t>
            </a:r>
            <a:r>
              <a:rPr lang="en-US" dirty="0"/>
              <a:t> que </a:t>
            </a:r>
            <a:r>
              <a:rPr lang="en-US" dirty="0" err="1"/>
              <a:t>c’est</a:t>
            </a:r>
            <a:r>
              <a:rPr lang="en-US" dirty="0"/>
              <a:t> que </a:t>
            </a:r>
            <a:r>
              <a:rPr lang="en-US" dirty="0" err="1"/>
              <a:t>ça</a:t>
            </a:r>
            <a:r>
              <a:rPr lang="en-US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25492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4F679-D9FD-4DA2-A727-F693FB00C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pronom</a:t>
            </a:r>
            <a:r>
              <a:rPr lang="en-US" dirty="0"/>
              <a:t> A/AVEC/ DE QUOI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332A2-42C3-4662-9790-BD951AF65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quoi </a:t>
            </a:r>
            <a:r>
              <a:rPr lang="en-US" dirty="0" err="1"/>
              <a:t>rêvait-elle</a:t>
            </a:r>
            <a:r>
              <a:rPr lang="en-US" dirty="0"/>
              <a:t>? 			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elle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rêvait</a:t>
            </a:r>
            <a:r>
              <a:rPr lang="en-US" dirty="0">
                <a:sym typeface="Wingdings" panose="05000000000000000000" pitchFamily="2" charset="2"/>
              </a:rPr>
              <a:t> aux </a:t>
            </a:r>
            <a:r>
              <a:rPr lang="en-US" dirty="0" err="1">
                <a:sym typeface="Wingdings" panose="05000000000000000000" pitchFamily="2" charset="2"/>
              </a:rPr>
              <a:t>magasins</a:t>
            </a:r>
            <a:r>
              <a:rPr lang="en-US" dirty="0">
                <a:sym typeface="Wingdings" panose="05000000000000000000" pitchFamily="2" charset="2"/>
              </a:rPr>
              <a:t>..</a:t>
            </a:r>
          </a:p>
          <a:p>
            <a:r>
              <a:rPr lang="en-US" dirty="0">
                <a:sym typeface="Wingdings" panose="05000000000000000000" pitchFamily="2" charset="2"/>
              </a:rPr>
              <a:t>Avec quoi </a:t>
            </a:r>
            <a:r>
              <a:rPr lang="en-US" dirty="0" err="1">
                <a:sym typeface="Wingdings" panose="05000000000000000000" pitchFamily="2" charset="2"/>
              </a:rPr>
              <a:t>cuisinait-elle</a:t>
            </a:r>
            <a:r>
              <a:rPr lang="en-US" dirty="0">
                <a:sym typeface="Wingdings" panose="05000000000000000000" pitchFamily="2" charset="2"/>
              </a:rPr>
              <a:t>? 		 </a:t>
            </a:r>
            <a:r>
              <a:rPr lang="en-US" dirty="0" err="1">
                <a:sym typeface="Wingdings" panose="05000000000000000000" pitchFamily="2" charset="2"/>
              </a:rPr>
              <a:t>elle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cuisinait</a:t>
            </a:r>
            <a:r>
              <a:rPr lang="en-US" dirty="0">
                <a:sym typeface="Wingdings" panose="05000000000000000000" pitchFamily="2" charset="2"/>
              </a:rPr>
              <a:t> avec </a:t>
            </a:r>
          </a:p>
          <a:p>
            <a:r>
              <a:rPr lang="en-US" dirty="0">
                <a:sym typeface="Wingdings" panose="05000000000000000000" pitchFamily="2" charset="2"/>
              </a:rPr>
              <a:t>Avec quoi </a:t>
            </a:r>
            <a:r>
              <a:rPr lang="en-US" dirty="0" err="1">
                <a:sym typeface="Wingdings" panose="05000000000000000000" pitchFamily="2" charset="2"/>
              </a:rPr>
              <a:t>est-ce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qu’elle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cuisinait</a:t>
            </a:r>
            <a:r>
              <a:rPr lang="en-US" dirty="0">
                <a:sym typeface="Wingdings" panose="05000000000000000000" pitchFamily="2" charset="2"/>
              </a:rPr>
              <a:t>? 	 Elle </a:t>
            </a:r>
            <a:r>
              <a:rPr lang="en-US" dirty="0" err="1">
                <a:sym typeface="Wingdings" panose="05000000000000000000" pitchFamily="2" charset="2"/>
              </a:rPr>
              <a:t>cuisinait</a:t>
            </a:r>
            <a:r>
              <a:rPr lang="en-US" dirty="0">
                <a:sym typeface="Wingdings" panose="05000000000000000000" pitchFamily="2" charset="2"/>
              </a:rPr>
              <a:t> avec </a:t>
            </a:r>
          </a:p>
          <a:p>
            <a:r>
              <a:rPr lang="en-US" dirty="0">
                <a:sym typeface="Wingdings" panose="05000000000000000000" pitchFamily="2" charset="2"/>
              </a:rPr>
              <a:t>De quoi </a:t>
            </a:r>
            <a:r>
              <a:rPr lang="en-US" dirty="0" err="1">
                <a:sym typeface="Wingdings" panose="05000000000000000000" pitchFamily="2" charset="2"/>
              </a:rPr>
              <a:t>Diouana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avait-elle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besoin</a:t>
            </a:r>
            <a:r>
              <a:rPr lang="en-US" dirty="0">
                <a:sym typeface="Wingdings" panose="05000000000000000000" pitchFamily="2" charset="2"/>
              </a:rPr>
              <a:t>? </a:t>
            </a:r>
          </a:p>
          <a:p>
            <a:r>
              <a:rPr lang="en-US" dirty="0">
                <a:sym typeface="Wingdings" panose="05000000000000000000" pitchFamily="2" charset="2"/>
              </a:rPr>
              <a:t>De quoi </a:t>
            </a:r>
            <a:r>
              <a:rPr lang="en-US" dirty="0" err="1">
                <a:sym typeface="Wingdings" panose="05000000000000000000" pitchFamily="2" charset="2"/>
              </a:rPr>
              <a:t>est-ce</a:t>
            </a:r>
            <a:r>
              <a:rPr lang="en-US" dirty="0">
                <a:sym typeface="Wingdings" panose="05000000000000000000" pitchFamily="2" charset="2"/>
              </a:rPr>
              <a:t> que </a:t>
            </a:r>
            <a:r>
              <a:rPr lang="en-US" dirty="0" err="1">
                <a:sym typeface="Wingdings" panose="05000000000000000000" pitchFamily="2" charset="2"/>
              </a:rPr>
              <a:t>Diouna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avait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besoin</a:t>
            </a:r>
            <a:r>
              <a:rPr lang="en-US" dirty="0">
                <a:sym typeface="Wingdings" panose="05000000000000000000" pitchFamily="2" charset="2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2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14EB0-C9F0-457A-B1E9-553CFB9C8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pronom</a:t>
            </a:r>
            <a:r>
              <a:rPr lang="en-US" dirty="0"/>
              <a:t> OÙ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BD43B-51A5-46FE-B5A1-18BA41F36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</a:t>
            </a:r>
            <a:r>
              <a:rPr lang="en-US" dirty="0" err="1"/>
              <a:t>Diouna</a:t>
            </a:r>
            <a:r>
              <a:rPr lang="en-US" dirty="0"/>
              <a:t> </a:t>
            </a:r>
            <a:r>
              <a:rPr lang="en-US" dirty="0" err="1"/>
              <a:t>habitait</a:t>
            </a:r>
            <a:r>
              <a:rPr lang="en-US" dirty="0"/>
              <a:t>? </a:t>
            </a:r>
            <a:r>
              <a:rPr lang="en-US" dirty="0">
                <a:sym typeface="Wingdings" panose="05000000000000000000" pitchFamily="2" charset="2"/>
              </a:rPr>
              <a:t> Elle </a:t>
            </a:r>
            <a:r>
              <a:rPr lang="en-US" dirty="0" err="1">
                <a:sym typeface="Wingdings" panose="05000000000000000000" pitchFamily="2" charset="2"/>
              </a:rPr>
              <a:t>habitait</a:t>
            </a:r>
            <a:r>
              <a:rPr lang="en-US" dirty="0">
                <a:sym typeface="Wingdings" panose="05000000000000000000" pitchFamily="2" charset="2"/>
              </a:rPr>
              <a:t> à/ chez/ dans/ </a:t>
            </a:r>
          </a:p>
          <a:p>
            <a:r>
              <a:rPr lang="en-US" dirty="0" err="1">
                <a:sym typeface="Wingdings" panose="05000000000000000000" pitchFamily="2" charset="2"/>
              </a:rPr>
              <a:t>Où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Diouana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habitait-elle</a:t>
            </a:r>
            <a:r>
              <a:rPr lang="en-US" dirty="0">
                <a:sym typeface="Wingdings" panose="05000000000000000000" pitchFamily="2" charset="2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404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</TotalTime>
  <Words>201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Franklin Gothic Book</vt:lpstr>
      <vt:lpstr>Crop</vt:lpstr>
      <vt:lpstr>Les pronoms interrogatifs</vt:lpstr>
      <vt:lpstr>Le pronom QUI</vt:lpstr>
      <vt:lpstr>Le pronom À/POUR QUI/ AVEC QUI</vt:lpstr>
      <vt:lpstr>Le pronom QUE</vt:lpstr>
      <vt:lpstr>Le pronom A/AVEC/ DE QUOI</vt:lpstr>
      <vt:lpstr>Le pronom OÙ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pronoms interrogatifs</dc:title>
  <dc:creator>Agnès C Peysson-Zeiss</dc:creator>
  <cp:lastModifiedBy>Agnès C Peysson-Zeiss</cp:lastModifiedBy>
  <cp:revision>2</cp:revision>
  <dcterms:created xsi:type="dcterms:W3CDTF">2020-10-09T14:47:39Z</dcterms:created>
  <dcterms:modified xsi:type="dcterms:W3CDTF">2020-10-09T15:00:46Z</dcterms:modified>
</cp:coreProperties>
</file>