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57" r:id="rId4"/>
    <p:sldId id="258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2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6BDD-D8E6-48FB-B78B-FF2E89F2B2AA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01C2-1B3F-451C-B145-AFD162BC68F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6BDD-D8E6-48FB-B78B-FF2E89F2B2AA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01C2-1B3F-451C-B145-AFD162BC68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6BDD-D8E6-48FB-B78B-FF2E89F2B2AA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01C2-1B3F-451C-B145-AFD162BC68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6BDD-D8E6-48FB-B78B-FF2E89F2B2AA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01C2-1B3F-451C-B145-AFD162BC68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6BDD-D8E6-48FB-B78B-FF2E89F2B2AA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01C2-1B3F-451C-B145-AFD162BC68F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6BDD-D8E6-48FB-B78B-FF2E89F2B2AA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01C2-1B3F-451C-B145-AFD162BC68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6BDD-D8E6-48FB-B78B-FF2E89F2B2AA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01C2-1B3F-451C-B145-AFD162BC68F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6BDD-D8E6-48FB-B78B-FF2E89F2B2AA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01C2-1B3F-451C-B145-AFD162BC68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6BDD-D8E6-48FB-B78B-FF2E89F2B2AA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01C2-1B3F-451C-B145-AFD162BC68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6BDD-D8E6-48FB-B78B-FF2E89F2B2AA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01C2-1B3F-451C-B145-AFD162BC68F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B6BDD-D8E6-48FB-B78B-FF2E89F2B2AA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401C2-1B3F-451C-B145-AFD162BC68F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16B6BDD-D8E6-48FB-B78B-FF2E89F2B2AA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9AC401C2-1B3F-451C-B145-AFD162BC68F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/>
              <a:t>Le passé </a:t>
            </a:r>
            <a:r>
              <a:rPr lang="en-US" sz="3600" dirty="0" err="1"/>
              <a:t>composé</a:t>
            </a:r>
            <a:r>
              <a:rPr lang="en-US" sz="3600" dirty="0"/>
              <a:t> et </a:t>
            </a:r>
            <a:r>
              <a:rPr lang="en-US" sz="3600" dirty="0" err="1"/>
              <a:t>l’imparfait</a:t>
            </a:r>
            <a:r>
              <a:rPr lang="en-US" sz="3600" dirty="0"/>
              <a:t> pour les </a:t>
            </a:r>
            <a:r>
              <a:rPr lang="en-US" sz="3600" dirty="0" err="1"/>
              <a:t>verbes</a:t>
            </a:r>
            <a:r>
              <a:rPr lang="en-US" sz="3600" dirty="0"/>
              <a:t>: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i="1" dirty="0" err="1"/>
              <a:t>Avoir</a:t>
            </a:r>
            <a:r>
              <a:rPr lang="en-US" i="1" dirty="0"/>
              <a:t>, devoir, </a:t>
            </a:r>
            <a:r>
              <a:rPr lang="en-US" i="1" dirty="0" err="1"/>
              <a:t>pouvoir</a:t>
            </a:r>
            <a:r>
              <a:rPr lang="en-US" i="1" dirty="0"/>
              <a:t>, savoir et </a:t>
            </a:r>
            <a:r>
              <a:rPr lang="en-US" i="1" dirty="0" err="1"/>
              <a:t>vouloir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184486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 signification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Pouvoir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Je </a:t>
            </a:r>
            <a:r>
              <a:rPr lang="en-US" dirty="0" err="1">
                <a:sym typeface="Wingdings" panose="05000000000000000000" pitchFamily="2" charset="2"/>
              </a:rPr>
              <a:t>pouvais</a:t>
            </a:r>
            <a:r>
              <a:rPr lang="en-US" dirty="0">
                <a:sym typeface="Wingdings" panose="05000000000000000000" pitchFamily="2" charset="2"/>
              </a:rPr>
              <a:t> = I was able to vs. </a:t>
            </a:r>
            <a:r>
              <a:rPr lang="en-US" dirty="0" err="1">
                <a:sym typeface="Wingdings" panose="05000000000000000000" pitchFamily="2" charset="2"/>
              </a:rPr>
              <a:t>j’ai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pu</a:t>
            </a:r>
            <a:r>
              <a:rPr lang="en-US" dirty="0">
                <a:sym typeface="Wingdings" panose="05000000000000000000" pitchFamily="2" charset="2"/>
              </a:rPr>
              <a:t> = I succeeded</a:t>
            </a:r>
          </a:p>
          <a:p>
            <a:endParaRPr lang="en-US" dirty="0"/>
          </a:p>
          <a:p>
            <a:r>
              <a:rPr lang="en-US" dirty="0" err="1"/>
              <a:t>Vouloir</a:t>
            </a:r>
            <a:r>
              <a:rPr lang="en-US" dirty="0"/>
              <a:t> </a:t>
            </a:r>
            <a:r>
              <a:rPr lang="en-US" dirty="0">
                <a:sym typeface="Wingdings" panose="05000000000000000000" pitchFamily="2" charset="2"/>
              </a:rPr>
              <a:t> Je </a:t>
            </a:r>
            <a:r>
              <a:rPr lang="en-US" dirty="0" err="1">
                <a:sym typeface="Wingdings" panose="05000000000000000000" pitchFamily="2" charset="2"/>
              </a:rPr>
              <a:t>voulais</a:t>
            </a:r>
            <a:r>
              <a:rPr lang="en-US" dirty="0">
                <a:sym typeface="Wingdings" panose="05000000000000000000" pitchFamily="2" charset="2"/>
              </a:rPr>
              <a:t> = I wanted to  vs </a:t>
            </a:r>
            <a:r>
              <a:rPr lang="en-US" dirty="0" err="1">
                <a:sym typeface="Wingdings" panose="05000000000000000000" pitchFamily="2" charset="2"/>
              </a:rPr>
              <a:t>j’ai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voulu</a:t>
            </a:r>
            <a:r>
              <a:rPr lang="en-US" dirty="0">
                <a:sym typeface="Wingdings" panose="05000000000000000000" pitchFamily="2" charset="2"/>
              </a:rPr>
              <a:t> = I tried</a:t>
            </a:r>
            <a:endParaRPr lang="en-US" dirty="0"/>
          </a:p>
          <a:p>
            <a:endParaRPr lang="en-US" dirty="0"/>
          </a:p>
          <a:p>
            <a:r>
              <a:rPr lang="en-US" dirty="0"/>
              <a:t>Savoir </a:t>
            </a:r>
            <a:r>
              <a:rPr lang="en-US" dirty="0">
                <a:sym typeface="Wingdings" panose="05000000000000000000" pitchFamily="2" charset="2"/>
              </a:rPr>
              <a:t> Je </a:t>
            </a:r>
            <a:r>
              <a:rPr lang="en-US" dirty="0" err="1">
                <a:sym typeface="Wingdings" panose="05000000000000000000" pitchFamily="2" charset="2"/>
              </a:rPr>
              <a:t>savais</a:t>
            </a:r>
            <a:r>
              <a:rPr lang="en-US" dirty="0">
                <a:sym typeface="Wingdings" panose="05000000000000000000" pitchFamily="2" charset="2"/>
              </a:rPr>
              <a:t> = I knew  vs.  </a:t>
            </a:r>
            <a:r>
              <a:rPr lang="en-US" dirty="0" err="1">
                <a:sym typeface="Wingdings" panose="05000000000000000000" pitchFamily="2" charset="2"/>
              </a:rPr>
              <a:t>J’ai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su</a:t>
            </a:r>
            <a:r>
              <a:rPr lang="en-US" dirty="0">
                <a:sym typeface="Wingdings" panose="05000000000000000000" pitchFamily="2" charset="2"/>
              </a:rPr>
              <a:t> = I found out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Devoir </a:t>
            </a:r>
            <a:r>
              <a:rPr lang="en-US" dirty="0">
                <a:sym typeface="Wingdings" panose="05000000000000000000" pitchFamily="2" charset="2"/>
              </a:rPr>
              <a:t> je </a:t>
            </a:r>
            <a:r>
              <a:rPr lang="en-US" dirty="0" err="1">
                <a:sym typeface="Wingdings" panose="05000000000000000000" pitchFamily="2" charset="2"/>
              </a:rPr>
              <a:t>devais</a:t>
            </a:r>
            <a:r>
              <a:rPr lang="en-US" dirty="0">
                <a:sym typeface="Wingdings" panose="05000000000000000000" pitchFamily="2" charset="2"/>
              </a:rPr>
              <a:t>:= I was supposed to vs </a:t>
            </a:r>
            <a:r>
              <a:rPr lang="en-US" dirty="0" err="1">
                <a:sym typeface="Wingdings" panose="05000000000000000000" pitchFamily="2" charset="2"/>
              </a:rPr>
              <a:t>j’ai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dû</a:t>
            </a:r>
            <a:r>
              <a:rPr lang="en-US" dirty="0">
                <a:sym typeface="Wingdings" panose="05000000000000000000" pitchFamily="2" charset="2"/>
              </a:rPr>
              <a:t> = I had to/ must have</a:t>
            </a:r>
          </a:p>
          <a:p>
            <a:endParaRPr lang="en-US" dirty="0">
              <a:sym typeface="Wingdings" panose="05000000000000000000" pitchFamily="2" charset="2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2131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Faire des phrases avec les temps </a:t>
            </a:r>
            <a:r>
              <a:rPr lang="en-US" dirty="0" err="1"/>
              <a:t>composés</a:t>
            </a:r>
            <a:r>
              <a:rPr lang="en-US" dirty="0"/>
              <a:t> des </a:t>
            </a:r>
            <a:r>
              <a:rPr lang="en-US" dirty="0" err="1"/>
              <a:t>verbes</a:t>
            </a:r>
            <a:r>
              <a:rPr lang="en-US" dirty="0"/>
              <a:t> </a:t>
            </a:r>
            <a:r>
              <a:rPr lang="en-US" dirty="0" err="1"/>
              <a:t>suivants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soir</a:t>
            </a:r>
            <a:r>
              <a:rPr lang="en-US" dirty="0"/>
              <a:t>, nous </a:t>
            </a:r>
            <a:r>
              <a:rPr lang="en-US" i="1" u="sng" dirty="0"/>
              <a:t>ne pas </a:t>
            </a:r>
            <a:r>
              <a:rPr lang="en-US" i="1" u="sng" dirty="0" err="1"/>
              <a:t>pouvoir</a:t>
            </a:r>
            <a:r>
              <a:rPr lang="en-US" i="1" u="sng" dirty="0"/>
              <a:t> </a:t>
            </a:r>
            <a:r>
              <a:rPr lang="en-US" i="1" u="sng" dirty="0" err="1"/>
              <a:t>parler</a:t>
            </a:r>
            <a:r>
              <a:rPr lang="en-US" i="1" u="sng" dirty="0"/>
              <a:t> </a:t>
            </a:r>
            <a:r>
              <a:rPr lang="en-US" dirty="0"/>
              <a:t>car nous </a:t>
            </a:r>
            <a:r>
              <a:rPr lang="en-US" dirty="0" err="1"/>
              <a:t>n’avons</a:t>
            </a:r>
            <a:r>
              <a:rPr lang="en-US" dirty="0"/>
              <a:t> pas </a:t>
            </a:r>
            <a:r>
              <a:rPr lang="en-US" dirty="0" err="1"/>
              <a:t>eu</a:t>
            </a:r>
            <a:r>
              <a:rPr lang="en-US" dirty="0"/>
              <a:t> le temps</a:t>
            </a:r>
          </a:p>
          <a:p>
            <a:r>
              <a:rPr lang="en-US" dirty="0"/>
              <a:t>Nous </a:t>
            </a:r>
            <a:r>
              <a:rPr lang="en-US" dirty="0" err="1"/>
              <a:t>étions</a:t>
            </a:r>
            <a:r>
              <a:rPr lang="en-US" dirty="0"/>
              <a:t> trop </a:t>
            </a:r>
            <a:r>
              <a:rPr lang="en-US" dirty="0" err="1"/>
              <a:t>occupés</a:t>
            </a:r>
            <a:r>
              <a:rPr lang="en-US" dirty="0"/>
              <a:t> </a:t>
            </a:r>
            <a:r>
              <a:rPr lang="en-US" dirty="0" err="1"/>
              <a:t>toute</a:t>
            </a:r>
            <a:r>
              <a:rPr lang="en-US" dirty="0"/>
              <a:t> la </a:t>
            </a:r>
            <a:r>
              <a:rPr lang="en-US" dirty="0" err="1"/>
              <a:t>semaine</a:t>
            </a:r>
            <a:r>
              <a:rPr lang="en-US" dirty="0"/>
              <a:t> et nous </a:t>
            </a:r>
            <a:r>
              <a:rPr lang="en-US" i="1" u="sng" dirty="0"/>
              <a:t>ne </a:t>
            </a:r>
            <a:r>
              <a:rPr lang="en-US" i="1" u="sng" dirty="0" err="1"/>
              <a:t>jamais</a:t>
            </a:r>
            <a:r>
              <a:rPr lang="en-US" i="1" u="sng" dirty="0"/>
              <a:t> </a:t>
            </a:r>
            <a:r>
              <a:rPr lang="en-US" i="1" u="sng" dirty="0" err="1"/>
              <a:t>pouvoir</a:t>
            </a:r>
            <a:r>
              <a:rPr lang="en-US" dirty="0"/>
              <a:t> </a:t>
            </a:r>
            <a:r>
              <a:rPr lang="en-US" dirty="0" err="1"/>
              <a:t>parler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La soirée </a:t>
            </a:r>
            <a:r>
              <a:rPr lang="en-US" dirty="0" err="1"/>
              <a:t>était</a:t>
            </a:r>
            <a:r>
              <a:rPr lang="en-US" dirty="0"/>
              <a:t> trop horrible, je </a:t>
            </a:r>
            <a:r>
              <a:rPr lang="en-US" i="1" u="sng" dirty="0" err="1"/>
              <a:t>vouloir</a:t>
            </a:r>
            <a:r>
              <a:rPr lang="en-US" dirty="0"/>
              <a:t> </a:t>
            </a:r>
            <a:r>
              <a:rPr lang="en-US" dirty="0" err="1"/>
              <a:t>partir</a:t>
            </a:r>
            <a:r>
              <a:rPr lang="en-US" dirty="0"/>
              <a:t>!</a:t>
            </a:r>
          </a:p>
          <a:p>
            <a:r>
              <a:rPr lang="en-US" dirty="0"/>
              <a:t>Je </a:t>
            </a:r>
            <a:r>
              <a:rPr lang="en-US" i="1" u="sng" dirty="0" err="1"/>
              <a:t>vouloir</a:t>
            </a:r>
            <a:r>
              <a:rPr lang="en-US" dirty="0"/>
              <a:t> </a:t>
            </a:r>
            <a:r>
              <a:rPr lang="en-US" dirty="0" err="1"/>
              <a:t>partir</a:t>
            </a:r>
            <a:r>
              <a:rPr lang="en-US" dirty="0"/>
              <a:t>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ça</a:t>
            </a:r>
            <a:r>
              <a:rPr lang="en-US" dirty="0"/>
              <a:t> </a:t>
            </a:r>
            <a:r>
              <a:rPr lang="en-US" dirty="0" err="1"/>
              <a:t>n’a</a:t>
            </a:r>
            <a:r>
              <a:rPr lang="en-US" dirty="0"/>
              <a:t> pas </a:t>
            </a:r>
            <a:r>
              <a:rPr lang="en-US" dirty="0" err="1"/>
              <a:t>marché</a:t>
            </a:r>
            <a:endParaRPr lang="en-US" dirty="0"/>
          </a:p>
          <a:p>
            <a:endParaRPr lang="en-US" dirty="0"/>
          </a:p>
          <a:p>
            <a:r>
              <a:rPr lang="en-US" dirty="0"/>
              <a:t>Je </a:t>
            </a:r>
            <a:r>
              <a:rPr lang="en-US" i="1" u="sng" dirty="0"/>
              <a:t>savoir</a:t>
            </a:r>
            <a:r>
              <a:rPr lang="en-US" dirty="0"/>
              <a:t> </a:t>
            </a:r>
            <a:r>
              <a:rPr lang="en-US" dirty="0" err="1"/>
              <a:t>que</a:t>
            </a:r>
            <a:r>
              <a:rPr lang="en-US" dirty="0"/>
              <a:t> les parents de mon </a:t>
            </a:r>
            <a:r>
              <a:rPr lang="en-US" dirty="0" err="1"/>
              <a:t>amie</a:t>
            </a:r>
            <a:r>
              <a:rPr lang="en-US" dirty="0"/>
              <a:t> </a:t>
            </a:r>
            <a:r>
              <a:rPr lang="en-US" dirty="0" err="1"/>
              <a:t>étaient</a:t>
            </a:r>
            <a:r>
              <a:rPr lang="en-US" dirty="0"/>
              <a:t> </a:t>
            </a:r>
            <a:r>
              <a:rPr lang="en-US" dirty="0" err="1"/>
              <a:t>très</a:t>
            </a:r>
            <a:r>
              <a:rPr lang="en-US" dirty="0"/>
              <a:t> </a:t>
            </a:r>
            <a:r>
              <a:rPr lang="en-US" dirty="0" err="1"/>
              <a:t>gentils</a:t>
            </a:r>
            <a:r>
              <a:rPr lang="en-US" dirty="0"/>
              <a:t> et </a:t>
            </a:r>
            <a:r>
              <a:rPr lang="en-US" dirty="0" err="1"/>
              <a:t>cela</a:t>
            </a:r>
            <a:r>
              <a:rPr lang="en-US" dirty="0"/>
              <a:t> </a:t>
            </a:r>
            <a:r>
              <a:rPr lang="en-US" dirty="0" err="1"/>
              <a:t>s’est</a:t>
            </a:r>
            <a:r>
              <a:rPr lang="en-US" dirty="0"/>
              <a:t> </a:t>
            </a:r>
            <a:r>
              <a:rPr lang="en-US" dirty="0" err="1"/>
              <a:t>avéré</a:t>
            </a:r>
            <a:r>
              <a:rPr lang="en-US" dirty="0"/>
              <a:t> </a:t>
            </a:r>
            <a:r>
              <a:rPr lang="en-US" dirty="0" err="1"/>
              <a:t>vrai</a:t>
            </a:r>
            <a:r>
              <a:rPr lang="en-US" dirty="0"/>
              <a:t> </a:t>
            </a:r>
            <a:r>
              <a:rPr lang="en-US" dirty="0" err="1"/>
              <a:t>lorsque</a:t>
            </a:r>
            <a:r>
              <a:rPr lang="en-US" dirty="0"/>
              <a:t> je les </a:t>
            </a:r>
            <a:r>
              <a:rPr lang="en-US" dirty="0" err="1"/>
              <a:t>ai</a:t>
            </a:r>
            <a:r>
              <a:rPr lang="en-US" dirty="0"/>
              <a:t> </a:t>
            </a:r>
            <a:r>
              <a:rPr lang="en-US" dirty="0" err="1"/>
              <a:t>rencontrés</a:t>
            </a:r>
            <a:r>
              <a:rPr lang="en-US" dirty="0"/>
              <a:t>.</a:t>
            </a:r>
          </a:p>
          <a:p>
            <a:r>
              <a:rPr lang="en-US" dirty="0"/>
              <a:t>Je </a:t>
            </a:r>
            <a:r>
              <a:rPr lang="en-US" i="1" u="sng" dirty="0"/>
              <a:t>savoir </a:t>
            </a:r>
            <a:r>
              <a:rPr lang="en-US" dirty="0" err="1"/>
              <a:t>que</a:t>
            </a:r>
            <a:r>
              <a:rPr lang="en-US" dirty="0"/>
              <a:t> ma </a:t>
            </a:r>
            <a:r>
              <a:rPr lang="en-US" dirty="0" err="1"/>
              <a:t>fille</a:t>
            </a:r>
            <a:r>
              <a:rPr lang="en-US" dirty="0"/>
              <a:t> </a:t>
            </a:r>
            <a:r>
              <a:rPr lang="en-US" dirty="0" err="1"/>
              <a:t>avait</a:t>
            </a:r>
            <a:r>
              <a:rPr lang="en-US" dirty="0"/>
              <a:t> fait des bêtises </a:t>
            </a:r>
            <a:r>
              <a:rPr lang="en-US" dirty="0" err="1"/>
              <a:t>lorsque</a:t>
            </a:r>
            <a:r>
              <a:rPr lang="en-US" dirty="0"/>
              <a:t> </a:t>
            </a:r>
            <a:r>
              <a:rPr lang="en-US" dirty="0" err="1"/>
              <a:t>j’ai</a:t>
            </a:r>
            <a:r>
              <a:rPr lang="en-US" dirty="0"/>
              <a:t> vu son visage</a:t>
            </a:r>
            <a:endParaRPr lang="en-US" i="1" u="sng" dirty="0"/>
          </a:p>
        </p:txBody>
      </p:sp>
    </p:spTree>
    <p:extLst>
      <p:ext uri="{BB962C8B-B14F-4D97-AF65-F5344CB8AC3E}">
        <p14:creationId xmlns:p14="http://schemas.microsoft.com/office/powerpoint/2010/main" val="3185713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Suite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Mon </a:t>
            </a:r>
            <a:r>
              <a:rPr lang="en-US" dirty="0" err="1"/>
              <a:t>vol</a:t>
            </a:r>
            <a:r>
              <a:rPr lang="en-US" dirty="0"/>
              <a:t> </a:t>
            </a:r>
            <a:r>
              <a:rPr lang="en-US" i="1" u="sng" dirty="0"/>
              <a:t>devoir </a:t>
            </a:r>
            <a:r>
              <a:rPr lang="en-US" dirty="0" err="1"/>
              <a:t>partir</a:t>
            </a:r>
            <a:r>
              <a:rPr lang="en-US" dirty="0"/>
              <a:t> à 16h00 </a:t>
            </a:r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il</a:t>
            </a:r>
            <a:r>
              <a:rPr lang="en-US" dirty="0"/>
              <a:t> a </a:t>
            </a:r>
            <a:r>
              <a:rPr lang="en-US" dirty="0" err="1"/>
              <a:t>été</a:t>
            </a:r>
            <a:r>
              <a:rPr lang="en-US" dirty="0"/>
              <a:t> </a:t>
            </a:r>
            <a:r>
              <a:rPr lang="en-US" dirty="0" err="1"/>
              <a:t>retardé</a:t>
            </a:r>
            <a:endParaRPr lang="en-US" dirty="0"/>
          </a:p>
          <a:p>
            <a:r>
              <a:rPr lang="en-US" dirty="0"/>
              <a:t>Elle </a:t>
            </a:r>
            <a:r>
              <a:rPr lang="en-US" i="1" u="sng" dirty="0"/>
              <a:t>devoir </a:t>
            </a:r>
            <a:r>
              <a:rPr lang="en-US" dirty="0"/>
              <a:t>quitter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réunion</a:t>
            </a:r>
            <a:r>
              <a:rPr lang="en-US" dirty="0"/>
              <a:t> plus </a:t>
            </a:r>
            <a:r>
              <a:rPr lang="en-US" dirty="0" err="1"/>
              <a:t>tôt</a:t>
            </a:r>
            <a:r>
              <a:rPr lang="en-US" dirty="0"/>
              <a:t> car </a:t>
            </a:r>
            <a:r>
              <a:rPr lang="en-US" dirty="0" err="1"/>
              <a:t>elle</a:t>
            </a:r>
            <a:r>
              <a:rPr lang="en-US" dirty="0"/>
              <a:t> </a:t>
            </a:r>
            <a:r>
              <a:rPr lang="en-US" dirty="0" err="1"/>
              <a:t>avait</a:t>
            </a:r>
            <a:r>
              <a:rPr lang="en-US" dirty="0"/>
              <a:t> un </a:t>
            </a:r>
            <a:r>
              <a:rPr lang="en-US" dirty="0" err="1"/>
              <a:t>autre</a:t>
            </a:r>
            <a:r>
              <a:rPr lang="en-US" dirty="0"/>
              <a:t> </a:t>
            </a:r>
            <a:r>
              <a:rPr lang="en-US" dirty="0" err="1"/>
              <a:t>rendez-vous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2157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12</TotalTime>
  <Words>203</Words>
  <Application>Microsoft Office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Clarity</vt:lpstr>
      <vt:lpstr>Le passé composé et l’imparfait pour les verbes:</vt:lpstr>
      <vt:lpstr>La signification</vt:lpstr>
      <vt:lpstr>Faire des phrases avec les temps composés des verbes suivants:</vt:lpstr>
      <vt:lpstr>Suite</vt:lpstr>
    </vt:vector>
  </TitlesOfParts>
  <Company>Bryn Mawr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passé composé et l’imparfait pour les verbes:</dc:title>
  <dc:creator>Agnès Peysson-Zeiss</dc:creator>
  <cp:lastModifiedBy>Agnès C Peysson-Zeiss</cp:lastModifiedBy>
  <cp:revision>2</cp:revision>
  <dcterms:created xsi:type="dcterms:W3CDTF">2014-09-29T12:44:17Z</dcterms:created>
  <dcterms:modified xsi:type="dcterms:W3CDTF">2020-08-21T17:46:46Z</dcterms:modified>
</cp:coreProperties>
</file>