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 noire de …</a:t>
            </a:r>
            <a:br>
              <a:rPr lang="en-US" dirty="0" smtClean="0"/>
            </a:br>
            <a:r>
              <a:rPr lang="en-US" sz="2000" dirty="0" smtClean="0"/>
              <a:t>tire de </a:t>
            </a:r>
            <a:r>
              <a:rPr lang="en-US" sz="2000" i="1" dirty="0" err="1" smtClean="0"/>
              <a:t>Voltaique</a:t>
            </a:r>
            <a:r>
              <a:rPr lang="en-US" sz="2000" i="1" dirty="0" smtClean="0"/>
              <a:t> </a:t>
            </a:r>
            <a:r>
              <a:rPr lang="en-US" sz="2000" dirty="0" smtClean="0"/>
              <a:t>(1962)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Ousmane</a:t>
            </a:r>
            <a:r>
              <a:rPr lang="en-US" dirty="0" smtClean="0"/>
              <a:t> </a:t>
            </a:r>
            <a:r>
              <a:rPr lang="en-US" dirty="0" err="1" smtClean="0"/>
              <a:t>Sembène</a:t>
            </a:r>
            <a:r>
              <a:rPr lang="en-US" dirty="0" smtClean="0"/>
              <a:t> (1923-2007)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389" y="3690451"/>
            <a:ext cx="1833298" cy="20018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798" y="1143762"/>
            <a:ext cx="2048915" cy="165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70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592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Filmographie</a:t>
            </a:r>
            <a:r>
              <a:rPr lang="en-US" dirty="0" smtClean="0"/>
              <a:t>           et            </a:t>
            </a:r>
            <a:r>
              <a:rPr lang="en-US" dirty="0" err="1" smtClean="0"/>
              <a:t>bibliographie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71600" y="1928553"/>
            <a:ext cx="4448175" cy="3449342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81787" y="2028306"/>
            <a:ext cx="4133850" cy="299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020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651" y="241069"/>
            <a:ext cx="10939549" cy="922713"/>
          </a:xfrm>
        </p:spPr>
        <p:txBody>
          <a:bodyPr>
            <a:normAutofit/>
          </a:bodyPr>
          <a:lstStyle/>
          <a:p>
            <a:r>
              <a:rPr lang="en-US" dirty="0" smtClean="0"/>
              <a:t>Questions </a:t>
            </a:r>
            <a:r>
              <a:rPr lang="en-US" dirty="0" err="1" smtClean="0"/>
              <a:t>générales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1273" y="1571105"/>
            <a:ext cx="4988113" cy="429629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1. Comment </a:t>
            </a:r>
            <a:r>
              <a:rPr lang="en-US" dirty="0" err="1"/>
              <a:t>Diouana</a:t>
            </a:r>
            <a:r>
              <a:rPr lang="en-US" dirty="0"/>
              <a:t> a-t-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imaginé</a:t>
            </a:r>
            <a:r>
              <a:rPr lang="en-US" dirty="0"/>
              <a:t> la vie </a:t>
            </a:r>
            <a:r>
              <a:rPr lang="en-US" dirty="0" err="1"/>
              <a:t>en</a:t>
            </a:r>
            <a:r>
              <a:rPr lang="en-US" dirty="0"/>
              <a:t> France? Est-</a:t>
            </a:r>
            <a:r>
              <a:rPr lang="en-US" dirty="0" err="1"/>
              <a:t>ce</a:t>
            </a:r>
            <a:r>
              <a:rPr lang="en-US" dirty="0"/>
              <a:t> que son </a:t>
            </a:r>
            <a:r>
              <a:rPr lang="en-US" dirty="0" err="1"/>
              <a:t>rêve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devenu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réalité</a:t>
            </a:r>
            <a:r>
              <a:rPr lang="en-US" dirty="0"/>
              <a:t>?</a:t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Quelles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différences</a:t>
            </a:r>
            <a:r>
              <a:rPr lang="en-US" dirty="0"/>
              <a:t> entre la vie de </a:t>
            </a:r>
            <a:r>
              <a:rPr lang="en-US" dirty="0" err="1"/>
              <a:t>Diouana</a:t>
            </a:r>
            <a:r>
              <a:rPr lang="en-US" dirty="0"/>
              <a:t> et la vie de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patronne</a:t>
            </a:r>
            <a:r>
              <a:rPr lang="en-US" dirty="0"/>
              <a:t>? Comment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différences</a:t>
            </a:r>
            <a:r>
              <a:rPr lang="en-US" dirty="0"/>
              <a:t> </a:t>
            </a:r>
            <a:r>
              <a:rPr lang="en-US" dirty="0" err="1"/>
              <a:t>ont-elles</a:t>
            </a:r>
            <a:r>
              <a:rPr lang="en-US" dirty="0"/>
              <a:t> </a:t>
            </a:r>
            <a:r>
              <a:rPr lang="en-US" dirty="0" err="1"/>
              <a:t>mené</a:t>
            </a:r>
            <a:r>
              <a:rPr lang="en-US" dirty="0"/>
              <a:t>     au suicide de </a:t>
            </a:r>
            <a:r>
              <a:rPr lang="en-US" dirty="0" err="1"/>
              <a:t>Diouana</a:t>
            </a:r>
            <a:r>
              <a:rPr lang="en-US" dirty="0"/>
              <a:t>?</a:t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err="1"/>
              <a:t>Diouana</a:t>
            </a:r>
            <a:r>
              <a:rPr lang="en-US" dirty="0"/>
              <a:t> a-t-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d'autres</a:t>
            </a:r>
            <a:r>
              <a:rPr lang="en-US" dirty="0"/>
              <a:t> </a:t>
            </a:r>
            <a:r>
              <a:rPr lang="en-US" dirty="0" err="1"/>
              <a:t>choix</a:t>
            </a:r>
            <a:r>
              <a:rPr lang="en-US" dirty="0"/>
              <a:t> que le suicide? </a:t>
            </a:r>
            <a:r>
              <a:rPr lang="en-US" dirty="0" err="1"/>
              <a:t>Pourquoi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pourquoi</a:t>
            </a:r>
            <a:r>
              <a:rPr lang="en-US" dirty="0"/>
              <a:t> pas?</a:t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Comment </a:t>
            </a:r>
            <a:r>
              <a:rPr lang="en-US" dirty="0" err="1"/>
              <a:t>l'histoire</a:t>
            </a:r>
            <a:r>
              <a:rPr lang="en-US" dirty="0"/>
              <a:t> de </a:t>
            </a:r>
            <a:r>
              <a:rPr lang="en-US" dirty="0" err="1"/>
              <a:t>Diouana</a:t>
            </a:r>
            <a:r>
              <a:rPr lang="en-US" dirty="0"/>
              <a:t> </a:t>
            </a:r>
            <a:r>
              <a:rPr lang="en-US" dirty="0" err="1"/>
              <a:t>montre</a:t>
            </a:r>
            <a:r>
              <a:rPr lang="en-US" dirty="0"/>
              <a:t>-t-</a:t>
            </a:r>
            <a:r>
              <a:rPr lang="en-US" dirty="0" err="1"/>
              <a:t>elle</a:t>
            </a:r>
            <a:r>
              <a:rPr lang="en-US" dirty="0"/>
              <a:t> les </a:t>
            </a:r>
            <a:r>
              <a:rPr lang="en-US" dirty="0" err="1"/>
              <a:t>différences</a:t>
            </a:r>
            <a:r>
              <a:rPr lang="en-US" dirty="0"/>
              <a:t> </a:t>
            </a:r>
            <a:r>
              <a:rPr lang="en-US" dirty="0" err="1"/>
              <a:t>culturelles</a:t>
            </a:r>
            <a:r>
              <a:rPr lang="en-US" dirty="0"/>
              <a:t> entre les </a:t>
            </a:r>
            <a:r>
              <a:rPr lang="en-US" dirty="0" err="1"/>
              <a:t>Français</a:t>
            </a:r>
            <a:r>
              <a:rPr lang="en-US" dirty="0"/>
              <a:t> et les </a:t>
            </a:r>
            <a:r>
              <a:rPr lang="en-US" dirty="0" err="1"/>
              <a:t>Sénégalais</a:t>
            </a:r>
            <a:r>
              <a:rPr lang="en-US" dirty="0"/>
              <a:t>? </a:t>
            </a:r>
            <a:r>
              <a:rPr lang="en-US" dirty="0" err="1"/>
              <a:t>Qu'est-ce</a:t>
            </a:r>
            <a:r>
              <a:rPr lang="en-US" dirty="0"/>
              <a:t>     qui distingue le monde colonial du monde postcolonial?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2" y="1163782"/>
            <a:ext cx="5361797" cy="4703619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 smtClean="0"/>
              <a:t>P.1 </a:t>
            </a:r>
            <a:r>
              <a:rPr lang="en-US" dirty="0" smtClean="0"/>
              <a:t>- </a:t>
            </a:r>
          </a:p>
          <a:p>
            <a:r>
              <a:rPr lang="en-US" dirty="0" smtClean="0"/>
              <a:t>1. </a:t>
            </a:r>
            <a:r>
              <a:rPr lang="en-US" dirty="0" err="1"/>
              <a:t>O</a:t>
            </a:r>
            <a:r>
              <a:rPr lang="en-US" smtClean="0"/>
              <a:t>ù</a:t>
            </a:r>
            <a:r>
              <a:rPr lang="en-US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passe</a:t>
            </a:r>
            <a:r>
              <a:rPr lang="en-US" dirty="0" smtClean="0"/>
              <a:t> </a:t>
            </a:r>
            <a:r>
              <a:rPr lang="en-US" dirty="0" err="1" smtClean="0"/>
              <a:t>l’action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smtClean="0"/>
              <a:t>2. La villa du Bonheur </a:t>
            </a:r>
            <a:r>
              <a:rPr lang="en-US" dirty="0" err="1" smtClean="0"/>
              <a:t>vert</a:t>
            </a:r>
            <a:r>
              <a:rPr lang="en-US" dirty="0" smtClean="0"/>
              <a:t>? </a:t>
            </a:r>
            <a:r>
              <a:rPr lang="en-US" dirty="0" err="1" smtClean="0"/>
              <a:t>Commentez</a:t>
            </a:r>
            <a:r>
              <a:rPr lang="en-US" dirty="0" smtClean="0"/>
              <a:t> le nom.</a:t>
            </a:r>
          </a:p>
          <a:p>
            <a:r>
              <a:rPr lang="en-US" dirty="0" smtClean="0"/>
              <a:t>3. Que </a:t>
            </a:r>
            <a:r>
              <a:rPr lang="en-US" dirty="0" err="1" smtClean="0"/>
              <a:t>voit</a:t>
            </a:r>
            <a:r>
              <a:rPr lang="en-US" dirty="0" smtClean="0"/>
              <a:t>-on </a:t>
            </a:r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maison</a:t>
            </a:r>
            <a:r>
              <a:rPr lang="en-US" dirty="0" smtClean="0"/>
              <a:t> (</a:t>
            </a:r>
            <a:r>
              <a:rPr lang="en-US" dirty="0" err="1" smtClean="0"/>
              <a:t>objets</a:t>
            </a:r>
            <a:r>
              <a:rPr lang="en-US" dirty="0" smtClean="0"/>
              <a:t>)?</a:t>
            </a:r>
          </a:p>
          <a:p>
            <a:r>
              <a:rPr lang="en-US" dirty="0" smtClean="0"/>
              <a:t>4. Que font-les femmes et </a:t>
            </a:r>
            <a:r>
              <a:rPr lang="en-US" dirty="0" err="1" smtClean="0"/>
              <a:t>qu’ont-elles</a:t>
            </a:r>
            <a:r>
              <a:rPr lang="en-US" dirty="0" smtClean="0"/>
              <a:t> </a:t>
            </a:r>
            <a:r>
              <a:rPr lang="en-US" dirty="0" err="1" smtClean="0"/>
              <a:t>découvert</a:t>
            </a:r>
            <a:r>
              <a:rPr lang="en-US" dirty="0" smtClean="0"/>
              <a:t>?</a:t>
            </a:r>
          </a:p>
          <a:p>
            <a:r>
              <a:rPr lang="en-US" b="1" u="sng" dirty="0" smtClean="0"/>
              <a:t>P2.</a:t>
            </a:r>
          </a:p>
          <a:p>
            <a:r>
              <a:rPr lang="en-US" dirty="0" smtClean="0"/>
              <a:t>1. Que </a:t>
            </a:r>
            <a:r>
              <a:rPr lang="en-US" dirty="0" err="1" smtClean="0"/>
              <a:t>disent-elles</a:t>
            </a:r>
            <a:r>
              <a:rPr lang="en-US" dirty="0" smtClean="0"/>
              <a:t> </a:t>
            </a:r>
            <a:r>
              <a:rPr lang="en-US" dirty="0" smtClean="0"/>
              <a:t>de la femme </a:t>
            </a:r>
            <a:r>
              <a:rPr lang="en-US" dirty="0" err="1" smtClean="0"/>
              <a:t>morte</a:t>
            </a:r>
            <a:r>
              <a:rPr lang="en-US" dirty="0" smtClean="0"/>
              <a:t>?</a:t>
            </a:r>
          </a:p>
          <a:p>
            <a:r>
              <a:rPr lang="en-US" dirty="0" smtClean="0"/>
              <a:t>2. Est-</a:t>
            </a:r>
            <a:r>
              <a:rPr lang="en-US" dirty="0" err="1" smtClean="0"/>
              <a:t>ce</a:t>
            </a:r>
            <a:r>
              <a:rPr lang="en-US" dirty="0" smtClean="0"/>
              <a:t> un suicide et </a:t>
            </a:r>
            <a:r>
              <a:rPr lang="en-US" dirty="0" err="1" smtClean="0"/>
              <a:t>pourquoi</a:t>
            </a:r>
            <a:r>
              <a:rPr lang="en-US" dirty="0" smtClean="0"/>
              <a:t> </a:t>
            </a:r>
            <a:r>
              <a:rPr lang="en-US" dirty="0" err="1" smtClean="0"/>
              <a:t>s’est-elle</a:t>
            </a:r>
            <a:r>
              <a:rPr lang="en-US" dirty="0" smtClean="0"/>
              <a:t> </a:t>
            </a:r>
            <a:r>
              <a:rPr lang="en-US" dirty="0" err="1" smtClean="0"/>
              <a:t>suicidée</a:t>
            </a:r>
            <a:r>
              <a:rPr lang="en-US" dirty="0" smtClean="0"/>
              <a:t>?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Pourquoi</a:t>
            </a:r>
            <a:r>
              <a:rPr lang="en-US" dirty="0" smtClean="0"/>
              <a:t> le </a:t>
            </a:r>
            <a:r>
              <a:rPr lang="en-US" dirty="0" err="1" smtClean="0"/>
              <a:t>juge</a:t>
            </a:r>
            <a:r>
              <a:rPr lang="en-US" dirty="0" smtClean="0"/>
              <a:t> </a:t>
            </a:r>
            <a:r>
              <a:rPr lang="en-US" dirty="0" err="1" smtClean="0"/>
              <a:t>d’instruction</a:t>
            </a:r>
            <a:r>
              <a:rPr lang="en-US" dirty="0" smtClean="0"/>
              <a:t> </a:t>
            </a:r>
            <a:r>
              <a:rPr lang="en-US" dirty="0" err="1" smtClean="0"/>
              <a:t>dit-il</a:t>
            </a:r>
            <a:r>
              <a:rPr lang="en-US" dirty="0" smtClean="0"/>
              <a:t>: “</a:t>
            </a:r>
            <a:r>
              <a:rPr lang="en-US" dirty="0" err="1" smtClean="0"/>
              <a:t>C’est</a:t>
            </a:r>
            <a:r>
              <a:rPr lang="en-US" dirty="0" smtClean="0"/>
              <a:t> un boomerang </a:t>
            </a:r>
            <a:r>
              <a:rPr lang="en-US" dirty="0" err="1" smtClean="0"/>
              <a:t>cette</a:t>
            </a:r>
            <a:r>
              <a:rPr lang="en-US" dirty="0" smtClean="0"/>
              <a:t> histoire?</a:t>
            </a:r>
          </a:p>
          <a:p>
            <a:r>
              <a:rPr lang="en-US" dirty="0" smtClean="0"/>
              <a:t>4. Comment le passé </a:t>
            </a:r>
            <a:r>
              <a:rPr lang="en-US" dirty="0" err="1" smtClean="0"/>
              <a:t>revient-il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 </a:t>
            </a:r>
            <a:r>
              <a:rPr lang="en-US" dirty="0" err="1" smtClean="0"/>
              <a:t>texte</a:t>
            </a:r>
            <a:r>
              <a:rPr lang="en-US" dirty="0" smtClean="0"/>
              <a:t> p. 2?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61863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131</TotalTime>
  <Words>123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Franklin Gothic Book</vt:lpstr>
      <vt:lpstr>Crop</vt:lpstr>
      <vt:lpstr>La noire de … tire de Voltaique (1962)</vt:lpstr>
      <vt:lpstr>Filmographie           et            bibliographie</vt:lpstr>
      <vt:lpstr>Questions générales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noire de … tire de Voltaique (1962)</dc:title>
  <dc:creator>Agnès Peysson-Zeiss</dc:creator>
  <cp:lastModifiedBy>Agnès Peysson-Zeiss</cp:lastModifiedBy>
  <cp:revision>4</cp:revision>
  <dcterms:created xsi:type="dcterms:W3CDTF">2016-10-07T13:56:23Z</dcterms:created>
  <dcterms:modified xsi:type="dcterms:W3CDTF">2016-10-17T13:58:04Z</dcterms:modified>
</cp:coreProperties>
</file>