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58" r:id="rId5"/>
    <p:sldId id="260" r:id="rId6"/>
    <p:sldId id="259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6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5A0E-4860-43DF-8E78-919F267B0387}" type="datetimeFigureOut">
              <a:rPr lang="en-US" smtClean="0"/>
              <a:t>10/10/2013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5566F-34E4-4F57-8BDB-90F57D127D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5A0E-4860-43DF-8E78-919F267B0387}" type="datetimeFigureOut">
              <a:rPr lang="en-US" smtClean="0"/>
              <a:t>10/10/2013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5566F-34E4-4F57-8BDB-90F57D127D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5A0E-4860-43DF-8E78-919F267B0387}" type="datetimeFigureOut">
              <a:rPr lang="en-US" smtClean="0"/>
              <a:t>10/10/2013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5566F-34E4-4F57-8BDB-90F57D127D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5A0E-4860-43DF-8E78-919F267B0387}" type="datetimeFigureOut">
              <a:rPr lang="en-US" smtClean="0"/>
              <a:t>10/10/2013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5566F-34E4-4F57-8BDB-90F57D127D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5A0E-4860-43DF-8E78-919F267B0387}" type="datetimeFigureOut">
              <a:rPr lang="en-US" smtClean="0"/>
              <a:t>10/10/2013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5566F-34E4-4F57-8BDB-90F57D127D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5A0E-4860-43DF-8E78-919F267B0387}" type="datetimeFigureOut">
              <a:rPr lang="en-US" smtClean="0"/>
              <a:t>10/10/2013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5566F-34E4-4F57-8BDB-90F57D127D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5A0E-4860-43DF-8E78-919F267B0387}" type="datetimeFigureOut">
              <a:rPr lang="en-US" smtClean="0"/>
              <a:t>10/10/2013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5566F-34E4-4F57-8BDB-90F57D127D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5A0E-4860-43DF-8E78-919F267B0387}" type="datetimeFigureOut">
              <a:rPr lang="en-US" smtClean="0"/>
              <a:t>10/10/2013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5566F-34E4-4F57-8BDB-90F57D127D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5A0E-4860-43DF-8E78-919F267B0387}" type="datetimeFigureOut">
              <a:rPr lang="en-US" smtClean="0"/>
              <a:t>10/10/2013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5566F-34E4-4F57-8BDB-90F57D127D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5A0E-4860-43DF-8E78-919F267B0387}" type="datetimeFigureOut">
              <a:rPr lang="en-US" smtClean="0"/>
              <a:t>10/10/2013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5566F-34E4-4F57-8BDB-90F57D127D3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5A0E-4860-43DF-8E78-919F267B0387}" type="datetimeFigureOut">
              <a:rPr lang="en-US" smtClean="0"/>
              <a:t>10/10/2013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C25566F-34E4-4F57-8BDB-90F57D127D3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C25566F-34E4-4F57-8BDB-90F57D127D3C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3C5C5A0E-4860-43DF-8E78-919F267B0387}" type="datetimeFigureOut">
              <a:rPr lang="en-US" smtClean="0"/>
              <a:t>10/10/2013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381001"/>
            <a:ext cx="7848600" cy="1143000"/>
          </a:xfrm>
        </p:spPr>
        <p:txBody>
          <a:bodyPr/>
          <a:lstStyle/>
          <a:p>
            <a:pPr algn="ctr"/>
            <a:r>
              <a:rPr lang="en-US" sz="5400" dirty="0" smtClean="0"/>
              <a:t>Les phrases de condition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7608173"/>
              </p:ext>
            </p:extLst>
          </p:nvPr>
        </p:nvGraphicFramePr>
        <p:xfrm>
          <a:off x="762000" y="4572000"/>
          <a:ext cx="6629400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14700"/>
                <a:gridCol w="3314700"/>
              </a:tblGrid>
              <a:tr h="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SI + </a:t>
                      </a:r>
                      <a:r>
                        <a:rPr lang="en-US" b="1" dirty="0" err="1" smtClean="0"/>
                        <a:t>présent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futur</a:t>
                      </a:r>
                      <a:endParaRPr lang="en-US" b="1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SI+ </a:t>
                      </a:r>
                      <a:r>
                        <a:rPr lang="en-US" b="1" dirty="0" err="1" smtClean="0"/>
                        <a:t>imparfait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conditionnel</a:t>
                      </a:r>
                      <a:endParaRPr lang="en-US" b="1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SI + Plus-</a:t>
                      </a:r>
                      <a:r>
                        <a:rPr lang="en-US" b="1" dirty="0" err="1" smtClean="0"/>
                        <a:t>que</a:t>
                      </a:r>
                      <a:r>
                        <a:rPr lang="en-US" b="1" dirty="0" smtClean="0"/>
                        <a:t>-parfait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Conditionnel</a:t>
                      </a:r>
                      <a:r>
                        <a:rPr lang="en-US" b="1" dirty="0" smtClean="0"/>
                        <a:t> passé</a:t>
                      </a:r>
                      <a:endParaRPr lang="en-US" b="1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6841837"/>
              </p:ext>
            </p:extLst>
          </p:nvPr>
        </p:nvGraphicFramePr>
        <p:xfrm>
          <a:off x="990600" y="1828800"/>
          <a:ext cx="6629400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29400"/>
              </a:tblGrid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FINIR</a:t>
                      </a:r>
                      <a:r>
                        <a:rPr lang="en-US" baseline="0" smtClean="0"/>
                        <a:t> LES PHRASES  DANS LES EXERCICES QUI SUIVENT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6736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(SI + PRÉSENT )+ (FUTUR / IMPÉRATIF)</a:t>
            </a:r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1828800"/>
            <a:ext cx="4495800" cy="3205067"/>
          </a:xfrm>
        </p:spPr>
      </p:pic>
      <p:pic>
        <p:nvPicPr>
          <p:cNvPr id="9" name="Content Placeholder 8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752600"/>
            <a:ext cx="2962275" cy="3429000"/>
          </a:xfrm>
        </p:spPr>
      </p:pic>
    </p:spTree>
    <p:extLst>
      <p:ext uri="{BB962C8B-B14F-4D97-AF65-F5344CB8AC3E}">
        <p14:creationId xmlns:p14="http://schemas.microsoft.com/office/powerpoint/2010/main" val="608134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(SI + PRÉSENT )+ (FUTUR / IMPÉRATIF)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8650" indent="-514350">
              <a:buAutoNum type="arabicPeriod"/>
            </a:pPr>
            <a:r>
              <a:rPr lang="en-US" sz="2800" dirty="0" smtClean="0"/>
              <a:t>Si on </a:t>
            </a:r>
            <a:r>
              <a:rPr lang="en-US" sz="2800" dirty="0" err="1" smtClean="0"/>
              <a:t>veut</a:t>
            </a:r>
            <a:r>
              <a:rPr lang="en-US" sz="2800" dirty="0" smtClean="0"/>
              <a:t> ….. / on ….</a:t>
            </a:r>
          </a:p>
          <a:p>
            <a:pPr marL="628650" indent="-514350">
              <a:buAutoNum type="arabicPeriod"/>
            </a:pPr>
            <a:r>
              <a:rPr lang="en-US" sz="2800" dirty="0" smtClean="0"/>
              <a:t>La politesse ….. / </a:t>
            </a:r>
            <a:r>
              <a:rPr lang="en-US" sz="2800" dirty="0" err="1" smtClean="0"/>
              <a:t>si</a:t>
            </a:r>
            <a:r>
              <a:rPr lang="en-US" sz="2800" dirty="0" smtClean="0"/>
              <a:t> …</a:t>
            </a:r>
          </a:p>
          <a:p>
            <a:pPr marL="628650" indent="-514350">
              <a:buAutoNum type="arabicPeriod"/>
            </a:pPr>
            <a:r>
              <a:rPr lang="en-US" sz="2800" dirty="0" smtClean="0"/>
              <a:t>La </a:t>
            </a:r>
            <a:r>
              <a:rPr lang="en-US" sz="2800" dirty="0" err="1" smtClean="0"/>
              <a:t>sagesse</a:t>
            </a:r>
            <a:r>
              <a:rPr lang="en-US" sz="2800" dirty="0" smtClean="0"/>
              <a:t> ….  / </a:t>
            </a:r>
            <a:r>
              <a:rPr lang="en-US" sz="2800" dirty="0" err="1" smtClean="0"/>
              <a:t>si</a:t>
            </a:r>
            <a:r>
              <a:rPr lang="en-US" sz="2800" dirty="0" smtClean="0"/>
              <a:t> ….</a:t>
            </a:r>
          </a:p>
          <a:p>
            <a:pPr marL="628650" indent="-514350">
              <a:buAutoNum type="arabicPeriod"/>
            </a:pPr>
            <a:r>
              <a:rPr lang="en-US" sz="2800" dirty="0" smtClean="0"/>
              <a:t>La </a:t>
            </a:r>
            <a:r>
              <a:rPr lang="en-US" sz="2800" dirty="0" err="1" smtClean="0"/>
              <a:t>présidente</a:t>
            </a:r>
            <a:r>
              <a:rPr lang="en-US" sz="2800" dirty="0" smtClean="0"/>
              <a:t> de BMC …. / </a:t>
            </a:r>
            <a:r>
              <a:rPr lang="en-US" sz="2800" dirty="0" err="1" smtClean="0"/>
              <a:t>si</a:t>
            </a:r>
            <a:r>
              <a:rPr lang="en-US" sz="2800" dirty="0" smtClean="0"/>
              <a:t> ….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24632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401762"/>
          </a:xfrm>
        </p:spPr>
        <p:txBody>
          <a:bodyPr/>
          <a:lstStyle/>
          <a:p>
            <a:r>
              <a:rPr lang="en-US" sz="3600" b="1" dirty="0" smtClean="0"/>
              <a:t>[SI + IMPARFAIT] / [CONDTIONNEL]</a:t>
            </a:r>
            <a:endParaRPr lang="en-US" sz="3600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28800"/>
            <a:ext cx="3657600" cy="4648200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1752600"/>
            <a:ext cx="3657600" cy="4038600"/>
          </a:xfrm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237805"/>
              </p:ext>
            </p:extLst>
          </p:nvPr>
        </p:nvGraphicFramePr>
        <p:xfrm>
          <a:off x="4343400" y="6019800"/>
          <a:ext cx="38100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0000"/>
              </a:tblGrid>
              <a:tr h="0"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chemeClr val="tx1"/>
                          </a:solidFill>
                        </a:rPr>
                        <a:t>Est-ce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 correct? </a:t>
                      </a:r>
                      <a:r>
                        <a:rPr lang="en-US" b="1" dirty="0" err="1" smtClean="0">
                          <a:solidFill>
                            <a:schemeClr val="tx1"/>
                          </a:solidFill>
                        </a:rPr>
                        <a:t>Corrigez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chemeClr val="tx1"/>
                          </a:solidFill>
                        </a:rPr>
                        <a:t>l’erreur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2909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/>
              <a:t>SI + IMPARFAIT / CONDITONNEL PRÉSENT</a:t>
            </a:r>
            <a:endParaRPr lang="en-US" sz="3200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371600"/>
            <a:ext cx="3657600" cy="495300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 smtClean="0"/>
              <a:t>1. Si </a:t>
            </a:r>
            <a:r>
              <a:rPr lang="en-US" dirty="0" err="1" smtClean="0"/>
              <a:t>vous</a:t>
            </a:r>
            <a:r>
              <a:rPr lang="en-US" dirty="0" smtClean="0"/>
              <a:t> …../ nous …..</a:t>
            </a:r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r>
              <a:rPr lang="en-US" dirty="0" smtClean="0"/>
              <a:t>2. On …… /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cela</a:t>
            </a:r>
            <a:r>
              <a:rPr lang="en-US" dirty="0" smtClean="0"/>
              <a:t> …..</a:t>
            </a:r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r>
              <a:rPr lang="en-US" dirty="0" smtClean="0"/>
              <a:t>3.  Il </a:t>
            </a:r>
            <a:r>
              <a:rPr lang="en-US" dirty="0" err="1" smtClean="0"/>
              <a:t>faudrait</a:t>
            </a:r>
            <a:r>
              <a:rPr lang="en-US" dirty="0" smtClean="0"/>
              <a:t> …. / </a:t>
            </a:r>
            <a:r>
              <a:rPr lang="en-US" dirty="0" err="1" smtClean="0"/>
              <a:t>si</a:t>
            </a:r>
            <a:r>
              <a:rPr lang="en-US" dirty="0" smtClean="0"/>
              <a:t> …</a:t>
            </a:r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r>
              <a:rPr lang="en-US" dirty="0" smtClean="0"/>
              <a:t>4. Si on …… / les </a:t>
            </a:r>
            <a:r>
              <a:rPr lang="en-US" dirty="0" err="1" smtClean="0"/>
              <a:t>étrangers</a:t>
            </a:r>
            <a:r>
              <a:rPr lang="en-US" dirty="0" smtClean="0"/>
              <a:t> ….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63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[SI + PLUS-QUE-PARFAIT / </a:t>
            </a:r>
            <a:br>
              <a:rPr lang="en-US" dirty="0" smtClean="0"/>
            </a:br>
            <a:r>
              <a:rPr lang="en-US" dirty="0" smtClean="0"/>
              <a:t>[CONDITIONNEL PASSÉ]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00200"/>
            <a:ext cx="3657600" cy="487680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905000"/>
            <a:ext cx="3657600" cy="4648200"/>
          </a:xfrm>
        </p:spPr>
        <p:txBody>
          <a:bodyPr/>
          <a:lstStyle/>
          <a:p>
            <a:r>
              <a:rPr lang="en-US" dirty="0" smtClean="0"/>
              <a:t>Si </a:t>
            </a:r>
            <a:r>
              <a:rPr lang="en-US" dirty="0" err="1" smtClean="0"/>
              <a:t>tu</a:t>
            </a:r>
            <a:r>
              <a:rPr lang="en-US" dirty="0" smtClean="0"/>
              <a:t> ….. / je ….</a:t>
            </a:r>
          </a:p>
          <a:p>
            <a:r>
              <a:rPr lang="en-US" dirty="0" smtClean="0"/>
              <a:t>Nous ….. / </a:t>
            </a:r>
            <a:r>
              <a:rPr lang="en-US" dirty="0" err="1" smtClean="0"/>
              <a:t>si</a:t>
            </a:r>
            <a:r>
              <a:rPr lang="en-US" dirty="0" smtClean="0"/>
              <a:t> ….</a:t>
            </a:r>
          </a:p>
          <a:p>
            <a:r>
              <a:rPr lang="en-US" dirty="0" err="1" smtClean="0"/>
              <a:t>Elles</a:t>
            </a:r>
            <a:r>
              <a:rPr lang="en-US" dirty="0" smtClean="0"/>
              <a:t> …… / </a:t>
            </a:r>
            <a:r>
              <a:rPr lang="en-US" dirty="0" err="1" smtClean="0"/>
              <a:t>si</a:t>
            </a:r>
            <a:r>
              <a:rPr lang="en-US" dirty="0" smtClean="0"/>
              <a:t> ….</a:t>
            </a:r>
          </a:p>
          <a:p>
            <a:r>
              <a:rPr lang="en-US" dirty="0" err="1" smtClean="0"/>
              <a:t>Vous</a:t>
            </a:r>
            <a:r>
              <a:rPr lang="en-US" dirty="0" smtClean="0"/>
              <a:t> …. / </a:t>
            </a:r>
            <a:r>
              <a:rPr lang="en-US" dirty="0" err="1" smtClean="0"/>
              <a:t>si</a:t>
            </a:r>
            <a:r>
              <a:rPr lang="en-US" dirty="0" smtClean="0"/>
              <a:t> …..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686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43</TotalTime>
  <Words>150</Words>
  <Application>Microsoft Office PowerPoint</Application>
  <PresentationFormat>On-screen Show (4:3)</PresentationFormat>
  <Paragraphs>29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Adjacency</vt:lpstr>
      <vt:lpstr>Les phrases de condition</vt:lpstr>
      <vt:lpstr>(SI + PRÉSENT )+ (FUTUR / IMPÉRATIF)</vt:lpstr>
      <vt:lpstr>(SI + PRÉSENT )+ (FUTUR / IMPÉRATIF)</vt:lpstr>
      <vt:lpstr>[SI + IMPARFAIT] / [CONDTIONNEL]</vt:lpstr>
      <vt:lpstr>SI + IMPARFAIT / CONDITONNEL PRÉSENT</vt:lpstr>
      <vt:lpstr>[SI + PLUS-QUE-PARFAIT /  [CONDITIONNEL PASSÉ]</vt:lpstr>
    </vt:vector>
  </TitlesOfParts>
  <Company>Bryn Mawr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phrases de condition</dc:title>
  <dc:creator>Agnès Peysson-Zeiss</dc:creator>
  <cp:lastModifiedBy>Agnès Peysson-Zeiss</cp:lastModifiedBy>
  <cp:revision>5</cp:revision>
  <dcterms:created xsi:type="dcterms:W3CDTF">2013-10-11T00:54:00Z</dcterms:created>
  <dcterms:modified xsi:type="dcterms:W3CDTF">2013-10-11T01:37:04Z</dcterms:modified>
</cp:coreProperties>
</file>