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BAE6D1A-3EDF-4F05-81A1-751B06430E95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79999A-6DD5-49EF-BB3C-66453DEB6D2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nch.ch/Regle_cpl_nom.htm" TargetMode="External"/><Relationship Id="rId2" Type="http://schemas.openxmlformats.org/officeDocument/2006/relationships/hyperlink" Target="http://www.french.ch/Regle_COI.htm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french.ch/Regle_cpl_agent.htm" TargetMode="External"/><Relationship Id="rId4" Type="http://schemas.openxmlformats.org/officeDocument/2006/relationships/hyperlink" Target="http://www.french.ch/Regle_cpl_adjectif.ht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381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657600"/>
            <a:ext cx="6738257" cy="2743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/>
              <a:t>Les </a:t>
            </a:r>
            <a:r>
              <a:rPr lang="en-US" sz="3600" dirty="0" err="1" smtClean="0"/>
              <a:t>pronoms</a:t>
            </a:r>
            <a:r>
              <a:rPr lang="en-US" sz="3600" dirty="0" smtClean="0"/>
              <a:t> </a:t>
            </a:r>
            <a:r>
              <a:rPr lang="en-US" sz="3600" dirty="0" err="1" smtClean="0"/>
              <a:t>relatifs</a:t>
            </a:r>
            <a:r>
              <a:rPr lang="en-US" sz="3600" dirty="0" smtClean="0"/>
              <a:t>: (</a:t>
            </a:r>
            <a:r>
              <a:rPr lang="en-US" sz="3600" dirty="0" err="1" smtClean="0"/>
              <a:t>ce</a:t>
            </a:r>
            <a:r>
              <a:rPr lang="en-US" sz="3600" dirty="0" smtClean="0"/>
              <a:t>) qui / (</a:t>
            </a:r>
            <a:r>
              <a:rPr lang="en-US" sz="3600" dirty="0" err="1" smtClean="0"/>
              <a:t>ce</a:t>
            </a:r>
            <a:r>
              <a:rPr lang="en-US" sz="3600" dirty="0" smtClean="0"/>
              <a:t>) </a:t>
            </a:r>
            <a:r>
              <a:rPr lang="en-US" sz="3600" dirty="0" err="1" smtClean="0"/>
              <a:t>que</a:t>
            </a:r>
            <a:r>
              <a:rPr lang="en-US" sz="3600" dirty="0" smtClean="0"/>
              <a:t>? (</a:t>
            </a:r>
            <a:r>
              <a:rPr lang="en-US" sz="3600" dirty="0" err="1" smtClean="0"/>
              <a:t>ce</a:t>
            </a:r>
            <a:r>
              <a:rPr lang="en-US" sz="3600" dirty="0" smtClean="0"/>
              <a:t>) </a:t>
            </a:r>
            <a:r>
              <a:rPr lang="en-US" sz="3600" dirty="0" err="1" smtClean="0"/>
              <a:t>dont</a:t>
            </a:r>
            <a:r>
              <a:rPr lang="en-US" sz="3600" dirty="0" smtClean="0"/>
              <a:t> / </a:t>
            </a:r>
            <a:r>
              <a:rPr lang="en-US" sz="3600" dirty="0" err="1" smtClean="0"/>
              <a:t>où</a:t>
            </a:r>
            <a:r>
              <a:rPr lang="en-US" sz="3600" dirty="0" smtClean="0"/>
              <a:t>/ (</a:t>
            </a:r>
            <a:r>
              <a:rPr lang="en-US" sz="3600" dirty="0" err="1" smtClean="0"/>
              <a:t>sur</a:t>
            </a:r>
            <a:r>
              <a:rPr lang="en-US" sz="3600" dirty="0" smtClean="0"/>
              <a:t>, avec …) </a:t>
            </a:r>
            <a:r>
              <a:rPr lang="en-US" sz="3600" dirty="0" err="1" smtClean="0"/>
              <a:t>lequel</a:t>
            </a:r>
            <a:r>
              <a:rPr lang="en-US" sz="3600" dirty="0" smtClean="0"/>
              <a:t>/</a:t>
            </a:r>
            <a:r>
              <a:rPr lang="en-US" sz="3600" dirty="0" err="1" smtClean="0"/>
              <a:t>laquelle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0706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2520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4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QUI et 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6248400"/>
          </a:xfrm>
        </p:spPr>
        <p:txBody>
          <a:bodyPr/>
          <a:lstStyle/>
          <a:p>
            <a:r>
              <a:rPr lang="en-US" dirty="0" err="1" smtClean="0"/>
              <a:t>Ousmane</a:t>
            </a:r>
            <a:r>
              <a:rPr lang="en-US" dirty="0" smtClean="0"/>
              <a:t> </a:t>
            </a:r>
            <a:r>
              <a:rPr lang="en-US" dirty="0" err="1" smtClean="0"/>
              <a:t>Sembene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un grand </a:t>
            </a:r>
            <a:r>
              <a:rPr lang="en-US" b="1" dirty="0" err="1" smtClean="0"/>
              <a:t>cinéaste</a:t>
            </a:r>
            <a:r>
              <a:rPr lang="en-US" b="1" dirty="0" smtClean="0"/>
              <a:t>. Ce </a:t>
            </a:r>
            <a:r>
              <a:rPr lang="en-US" b="1" dirty="0" err="1" smtClean="0"/>
              <a:t>cinéaste</a:t>
            </a:r>
            <a:r>
              <a:rPr lang="en-US" b="1" dirty="0" smtClean="0"/>
              <a:t> </a:t>
            </a:r>
            <a:r>
              <a:rPr lang="en-US" dirty="0" smtClean="0"/>
              <a:t>a fait et </a:t>
            </a:r>
            <a:r>
              <a:rPr lang="en-US" dirty="0" err="1" smtClean="0"/>
              <a:t>écrit</a:t>
            </a:r>
            <a:r>
              <a:rPr lang="en-US" dirty="0" smtClean="0"/>
              <a:t> </a:t>
            </a:r>
            <a:r>
              <a:rPr lang="en-US" i="1" dirty="0" smtClean="0"/>
              <a:t>la Noire de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OS </a:t>
            </a:r>
            <a:r>
              <a:rPr lang="en-US" dirty="0" err="1" smtClean="0"/>
              <a:t>est</a:t>
            </a:r>
            <a:r>
              <a:rPr lang="en-US" dirty="0" smtClean="0"/>
              <a:t> un grand </a:t>
            </a:r>
            <a:r>
              <a:rPr lang="en-US" dirty="0" err="1" smtClean="0"/>
              <a:t>cinéaste</a:t>
            </a:r>
            <a:r>
              <a:rPr lang="en-US" dirty="0" smtClean="0"/>
              <a:t> </a:t>
            </a:r>
            <a:r>
              <a:rPr lang="en-US" b="1" dirty="0" smtClean="0"/>
              <a:t>QUI</a:t>
            </a:r>
            <a:r>
              <a:rPr lang="en-US" dirty="0" smtClean="0"/>
              <a:t> a fait et </a:t>
            </a:r>
            <a:r>
              <a:rPr lang="en-US" dirty="0" err="1" smtClean="0"/>
              <a:t>écrit</a:t>
            </a:r>
            <a:r>
              <a:rPr lang="en-US" dirty="0" smtClean="0"/>
              <a:t> …</a:t>
            </a:r>
            <a:endParaRPr lang="en-US" b="1" dirty="0" smtClean="0"/>
          </a:p>
          <a:p>
            <a:pPr lvl="8"/>
            <a:r>
              <a:rPr lang="en-US" b="1" dirty="0" smtClean="0"/>
              <a:t>----------------------------------------------</a:t>
            </a:r>
          </a:p>
          <a:p>
            <a:pPr lvl="8"/>
            <a:endParaRPr lang="en-US" b="1" dirty="0"/>
          </a:p>
          <a:p>
            <a:r>
              <a:rPr lang="en-US" b="1" dirty="0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un homme célèbre. </a:t>
            </a: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b="1" dirty="0" smtClean="0"/>
              <a:t>OS</a:t>
            </a:r>
          </a:p>
          <a:p>
            <a:r>
              <a:rPr lang="en-US" dirty="0" smtClean="0"/>
              <a:t>OS </a:t>
            </a:r>
            <a:r>
              <a:rPr lang="en-US" dirty="0" err="1" smtClean="0"/>
              <a:t>est</a:t>
            </a:r>
            <a:r>
              <a:rPr lang="en-US" dirty="0" smtClean="0"/>
              <a:t> un homme célèbre </a:t>
            </a:r>
            <a:r>
              <a:rPr lang="en-US" b="1" dirty="0" smtClean="0"/>
              <a:t>QUE </a:t>
            </a:r>
            <a:r>
              <a:rPr lang="en-US" dirty="0" err="1" smtClean="0"/>
              <a:t>j’aime</a:t>
            </a:r>
            <a:endParaRPr lang="en-US" dirty="0" smtClean="0"/>
          </a:p>
          <a:p>
            <a:pPr lvl="8"/>
            <a:r>
              <a:rPr lang="en-US" dirty="0" smtClean="0"/>
              <a:t>-----------------------------------------------------</a:t>
            </a:r>
          </a:p>
          <a:p>
            <a:pPr lvl="8"/>
            <a:endParaRPr lang="en-US" dirty="0"/>
          </a:p>
          <a:p>
            <a:pPr lvl="8"/>
            <a:endParaRPr lang="en-US" smtClean="0"/>
          </a:p>
          <a:p>
            <a:pPr lvl="8"/>
            <a:endParaRPr lang="en-US" dirty="0"/>
          </a:p>
          <a:p>
            <a:r>
              <a:rPr lang="en-US" b="1" dirty="0" smtClean="0"/>
              <a:t>OS </a:t>
            </a:r>
            <a:r>
              <a:rPr lang="en-US" dirty="0" err="1" smtClean="0"/>
              <a:t>est</a:t>
            </a:r>
            <a:r>
              <a:rPr lang="en-US" dirty="0" smtClean="0"/>
              <a:t> un homme célèbre. Je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b="1" dirty="0" smtClean="0"/>
              <a:t>de OS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OS </a:t>
            </a:r>
            <a:r>
              <a:rPr lang="en-US" dirty="0" err="1" smtClean="0"/>
              <a:t>est</a:t>
            </a:r>
            <a:r>
              <a:rPr lang="en-US" dirty="0" smtClean="0"/>
              <a:t> un homme célèbre </a:t>
            </a:r>
            <a:r>
              <a:rPr lang="en-US" b="1" dirty="0" smtClean="0"/>
              <a:t>DONT</a:t>
            </a:r>
            <a:r>
              <a:rPr lang="en-US" dirty="0" smtClean="0"/>
              <a:t> je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3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/ qui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qui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990600"/>
            <a:ext cx="3886200" cy="5715000"/>
          </a:xfrm>
        </p:spPr>
        <p:txBody>
          <a:bodyPr/>
          <a:lstStyle/>
          <a:p>
            <a:r>
              <a:rPr lang="en-US" dirty="0" smtClean="0"/>
              <a:t>Le sport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b="1" dirty="0" err="1" smtClean="0"/>
              <a:t>une</a:t>
            </a:r>
            <a:r>
              <a:rPr lang="en-US" b="1" dirty="0" smtClean="0"/>
              <a:t> chose</a:t>
            </a:r>
            <a:r>
              <a:rPr lang="en-US" dirty="0" smtClean="0"/>
              <a:t>. </a:t>
            </a: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b="1" dirty="0" smtClean="0"/>
              <a:t>la chose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 sport, </a:t>
            </a:r>
            <a:r>
              <a:rPr lang="en-US" dirty="0" err="1" smtClean="0"/>
              <a:t>c’est</a:t>
            </a:r>
            <a:r>
              <a:rPr lang="en-US" dirty="0" smtClean="0"/>
              <a:t> la chose QUE </a:t>
            </a:r>
            <a:r>
              <a:rPr lang="en-US" dirty="0" err="1" smtClean="0"/>
              <a:t>j’aime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Voici</a:t>
            </a:r>
            <a:r>
              <a:rPr lang="en-US" dirty="0" smtClean="0"/>
              <a:t> </a:t>
            </a:r>
            <a:r>
              <a:rPr lang="en-US" b="1" dirty="0" smtClean="0"/>
              <a:t>Andrea. Andrea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allemand</a:t>
            </a:r>
            <a:endParaRPr lang="en-US" dirty="0" smtClean="0"/>
          </a:p>
          <a:p>
            <a:r>
              <a:rPr lang="en-US" dirty="0" err="1" smtClean="0"/>
              <a:t>Voici</a:t>
            </a:r>
            <a:r>
              <a:rPr lang="en-US" dirty="0" smtClean="0"/>
              <a:t> Andrea QUI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allemand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419600" y="990600"/>
            <a:ext cx="4191000" cy="5715000"/>
          </a:xfrm>
        </p:spPr>
        <p:txBody>
          <a:bodyPr/>
          <a:lstStyle/>
          <a:p>
            <a:r>
              <a:rPr lang="en-US" dirty="0" err="1"/>
              <a:t>C</a:t>
            </a:r>
            <a:r>
              <a:rPr lang="en-US" dirty="0" err="1" smtClean="0"/>
              <a:t>’est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QUE </a:t>
            </a:r>
            <a:r>
              <a:rPr lang="en-US" dirty="0" err="1" smtClean="0"/>
              <a:t>j’aime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Voici</a:t>
            </a:r>
            <a:r>
              <a:rPr lang="en-US" dirty="0" smtClean="0"/>
              <a:t> …??? .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intéressant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intéressant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70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5635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pronom</a:t>
            </a:r>
            <a:r>
              <a:rPr lang="en-US" dirty="0" smtClean="0"/>
              <a:t> </a:t>
            </a:r>
            <a:r>
              <a:rPr lang="en-US" dirty="0" err="1" smtClean="0"/>
              <a:t>dont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dont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3657600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dirty="0"/>
          </a:p>
          <a:p>
            <a:r>
              <a:rPr lang="fr-FR" sz="1800" b="1" dirty="0" smtClean="0"/>
              <a:t>Exemples </a:t>
            </a:r>
            <a:r>
              <a:rPr lang="fr-FR" sz="1800" b="1" dirty="0"/>
              <a:t>:</a:t>
            </a:r>
            <a:endParaRPr lang="en-US" sz="1800" dirty="0"/>
          </a:p>
          <a:p>
            <a:r>
              <a:rPr lang="fr-FR" sz="1800" dirty="0"/>
              <a:t>1- DONT </a:t>
            </a:r>
            <a:r>
              <a:rPr lang="fr-FR" sz="1800" i="1" dirty="0"/>
              <a:t>remplace un mot </a:t>
            </a:r>
            <a:r>
              <a:rPr lang="fr-FR" sz="1800" i="1" u="sng" dirty="0">
                <a:hlinkClick r:id="rId2"/>
              </a:rPr>
              <a:t>COI</a:t>
            </a:r>
            <a:endParaRPr lang="en-US" sz="1800" dirty="0"/>
          </a:p>
          <a:p>
            <a:r>
              <a:rPr lang="fr-FR" sz="1800" i="1" dirty="0"/>
              <a:t>Exemple :</a:t>
            </a:r>
            <a:endParaRPr lang="en-US" sz="1800" dirty="0"/>
          </a:p>
          <a:p>
            <a:r>
              <a:rPr lang="fr-FR" sz="1800" dirty="0"/>
              <a:t>Voici le professeur ; je t'ai parlé de ce professeur.</a:t>
            </a:r>
            <a:endParaRPr lang="en-US" sz="1800" dirty="0"/>
          </a:p>
          <a:p>
            <a:r>
              <a:rPr lang="fr-FR" sz="1800" dirty="0"/>
              <a:t>Voici le professeur dont je t'ai </a:t>
            </a:r>
            <a:r>
              <a:rPr lang="fr-FR" sz="1800" dirty="0" smtClean="0"/>
              <a:t>parlé</a:t>
            </a:r>
            <a:endParaRPr lang="fr-FR" sz="1800" dirty="0"/>
          </a:p>
          <a:p>
            <a:r>
              <a:rPr lang="fr-FR" sz="1800" dirty="0" smtClean="0"/>
              <a:t>2- </a:t>
            </a:r>
            <a:r>
              <a:rPr lang="fr-FR" sz="1800" dirty="0"/>
              <a:t>DONT</a:t>
            </a:r>
            <a:r>
              <a:rPr lang="fr-FR" sz="1800" i="1" dirty="0"/>
              <a:t> : remplace un mot </a:t>
            </a:r>
            <a:r>
              <a:rPr lang="fr-FR" sz="1800" i="1" u="sng" dirty="0">
                <a:hlinkClick r:id="rId3"/>
              </a:rPr>
              <a:t>complément du nom</a:t>
            </a:r>
            <a:endParaRPr lang="en-US" sz="1800" dirty="0"/>
          </a:p>
          <a:p>
            <a:r>
              <a:rPr lang="fr-FR" sz="1800" i="1" dirty="0"/>
              <a:t>Exemple :</a:t>
            </a:r>
            <a:endParaRPr lang="en-US" sz="1800" dirty="0"/>
          </a:p>
          <a:p>
            <a:r>
              <a:rPr lang="fr-FR" sz="1800" b="1" dirty="0"/>
              <a:t>Voici un chien ; la patte du chien est cassé</a:t>
            </a:r>
            <a:r>
              <a:rPr lang="fr-FR" sz="1800" i="1" dirty="0"/>
              <a:t>e</a:t>
            </a:r>
            <a:endParaRPr lang="en-US" sz="1800" dirty="0"/>
          </a:p>
          <a:p>
            <a:r>
              <a:rPr lang="fr-FR" sz="1800" b="1" dirty="0"/>
              <a:t>Voici un chien dont la patte est cassée</a:t>
            </a:r>
            <a:r>
              <a:rPr lang="fr-FR" sz="1800" i="1" dirty="0"/>
              <a:t>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270248" y="990600"/>
            <a:ext cx="4264152" cy="5181600"/>
          </a:xfrm>
        </p:spPr>
        <p:txBody>
          <a:bodyPr>
            <a:normAutofit/>
          </a:bodyPr>
          <a:lstStyle/>
          <a:p>
            <a:r>
              <a:rPr lang="fr-FR" dirty="0"/>
              <a:t>3- DONT</a:t>
            </a:r>
            <a:r>
              <a:rPr lang="fr-FR" i="1" dirty="0"/>
              <a:t> : remplace un </a:t>
            </a:r>
            <a:r>
              <a:rPr lang="fr-FR" i="1" u="sng" dirty="0">
                <a:hlinkClick r:id="rId4"/>
              </a:rPr>
              <a:t>complément d'adjectif</a:t>
            </a:r>
            <a:endParaRPr lang="en-US" dirty="0"/>
          </a:p>
          <a:p>
            <a:r>
              <a:rPr lang="fr-FR" i="1" dirty="0"/>
              <a:t>Ce sont des élèves ; je suis très content de ces élèves.</a:t>
            </a:r>
            <a:endParaRPr lang="en-US" dirty="0"/>
          </a:p>
          <a:p>
            <a:r>
              <a:rPr lang="fr-FR" i="1" dirty="0"/>
              <a:t>Ce sont des élèves dont je suis très content.</a:t>
            </a:r>
            <a:endParaRPr lang="en-US" dirty="0"/>
          </a:p>
          <a:p>
            <a:r>
              <a:rPr lang="fr-FR" dirty="0"/>
              <a:t>4- DONT</a:t>
            </a:r>
            <a:r>
              <a:rPr lang="fr-FR" i="1" dirty="0"/>
              <a:t> : remplace un </a:t>
            </a:r>
            <a:r>
              <a:rPr lang="fr-FR" i="1" u="sng" dirty="0">
                <a:hlinkClick r:id="rId5"/>
              </a:rPr>
              <a:t>complément d'agent</a:t>
            </a:r>
            <a:endParaRPr lang="en-US" dirty="0"/>
          </a:p>
          <a:p>
            <a:r>
              <a:rPr lang="fr-FR" dirty="0"/>
              <a:t>J'ai des parents ; je suis aimé de mes parents.</a:t>
            </a:r>
            <a:endParaRPr lang="en-US" dirty="0"/>
          </a:p>
          <a:p>
            <a:r>
              <a:rPr lang="fr-FR" dirty="0"/>
              <a:t>J'ai des parents dont je suis aimé.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6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839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Formez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phrase avec le </a:t>
            </a:r>
            <a:r>
              <a:rPr lang="en-US" dirty="0" err="1" smtClean="0"/>
              <a:t>pronom</a:t>
            </a:r>
            <a:r>
              <a:rPr lang="en-US" dirty="0" smtClean="0"/>
              <a:t> correct: </a:t>
            </a:r>
            <a:r>
              <a:rPr lang="en-US" dirty="0" err="1" smtClean="0"/>
              <a:t>ce</a:t>
            </a:r>
            <a:r>
              <a:rPr lang="en-US" dirty="0" smtClean="0"/>
              <a:t>/ qui, </a:t>
            </a:r>
            <a:r>
              <a:rPr lang="en-US" dirty="0" err="1" smtClean="0"/>
              <a:t>ce</a:t>
            </a:r>
            <a:r>
              <a:rPr lang="en-US" dirty="0" smtClean="0"/>
              <a:t>/ que, </a:t>
            </a:r>
            <a:r>
              <a:rPr lang="en-US" dirty="0" err="1" smtClean="0"/>
              <a:t>ce</a:t>
            </a:r>
            <a:r>
              <a:rPr lang="en-US" smtClean="0"/>
              <a:t>/ </a:t>
            </a:r>
            <a:r>
              <a:rPr lang="en-US" dirty="0" err="1" smtClean="0"/>
              <a:t>dont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000" dirty="0" err="1" smtClean="0"/>
              <a:t>L’immigration</a:t>
            </a:r>
            <a:r>
              <a:rPr lang="en-US" sz="2000" dirty="0" smtClean="0"/>
              <a:t> </a:t>
            </a:r>
            <a:r>
              <a:rPr lang="en-US" sz="2000" dirty="0" err="1" smtClean="0"/>
              <a:t>est</a:t>
            </a:r>
            <a:r>
              <a:rPr lang="en-US" sz="2000" dirty="0" smtClean="0"/>
              <a:t> difficile. </a:t>
            </a:r>
            <a:r>
              <a:rPr lang="en-US" sz="2000" dirty="0" err="1" smtClean="0"/>
              <a:t>L’immigration</a:t>
            </a:r>
            <a:r>
              <a:rPr lang="en-US" sz="2000" dirty="0" smtClean="0"/>
              <a:t> a lieu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L’amitié</a:t>
            </a:r>
            <a:r>
              <a:rPr lang="en-US" sz="2000" dirty="0" smtClean="0"/>
              <a:t> </a:t>
            </a:r>
            <a:r>
              <a:rPr lang="en-US" sz="2000" dirty="0" err="1" smtClean="0"/>
              <a:t>est</a:t>
            </a:r>
            <a:r>
              <a:rPr lang="en-US" sz="2000" dirty="0" smtClean="0"/>
              <a:t> </a:t>
            </a:r>
            <a:r>
              <a:rPr lang="en-US" sz="2000" dirty="0" err="1" smtClean="0"/>
              <a:t>une</a:t>
            </a:r>
            <a:r>
              <a:rPr lang="en-US" sz="2000" dirty="0" smtClean="0"/>
              <a:t> bonne chose. Les </a:t>
            </a:r>
            <a:r>
              <a:rPr lang="en-US" sz="2000" dirty="0" err="1" smtClean="0"/>
              <a:t>personnes</a:t>
            </a:r>
            <a:r>
              <a:rPr lang="en-US" sz="2000" dirty="0" smtClean="0"/>
              <a:t> </a:t>
            </a:r>
            <a:r>
              <a:rPr lang="en-US" sz="2000" dirty="0" err="1" smtClean="0"/>
              <a:t>ont</a:t>
            </a:r>
            <a:r>
              <a:rPr lang="en-US" sz="2000" dirty="0" smtClean="0"/>
              <a:t> </a:t>
            </a:r>
            <a:r>
              <a:rPr lang="en-US" sz="2000" dirty="0" err="1" smtClean="0"/>
              <a:t>besoin</a:t>
            </a:r>
            <a:r>
              <a:rPr lang="en-US" sz="2000" dirty="0" smtClean="0"/>
              <a:t> </a:t>
            </a:r>
            <a:r>
              <a:rPr lang="en-US" sz="2000" dirty="0" err="1" smtClean="0"/>
              <a:t>d’amitié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smtClean="0"/>
              <a:t>Les gens </a:t>
            </a:r>
            <a:r>
              <a:rPr lang="en-US" sz="2000" dirty="0" err="1" smtClean="0"/>
              <a:t>ont</a:t>
            </a:r>
            <a:r>
              <a:rPr lang="en-US" sz="2000" dirty="0" smtClean="0"/>
              <a:t> </a:t>
            </a:r>
            <a:r>
              <a:rPr lang="en-US" sz="2000" dirty="0" err="1" smtClean="0"/>
              <a:t>besoin</a:t>
            </a:r>
            <a:r>
              <a:rPr lang="en-US" sz="2000" dirty="0" smtClean="0"/>
              <a:t> de </a:t>
            </a:r>
            <a:r>
              <a:rPr lang="en-US" sz="2000" dirty="0" err="1" smtClean="0"/>
              <a:t>liberté</a:t>
            </a:r>
            <a:r>
              <a:rPr lang="en-US" sz="2000" dirty="0" smtClean="0"/>
              <a:t>. </a:t>
            </a:r>
            <a:r>
              <a:rPr lang="en-US" sz="2000" dirty="0" err="1" smtClean="0"/>
              <a:t>Ils</a:t>
            </a:r>
            <a:r>
              <a:rPr lang="en-US" sz="2000" dirty="0" smtClean="0"/>
              <a:t> </a:t>
            </a:r>
            <a:r>
              <a:rPr lang="en-US" sz="2000" dirty="0" err="1" smtClean="0"/>
              <a:t>apprécient</a:t>
            </a:r>
            <a:r>
              <a:rPr lang="en-US" sz="2000" dirty="0" smtClean="0"/>
              <a:t> la </a:t>
            </a:r>
            <a:r>
              <a:rPr lang="en-US" sz="2000" dirty="0" err="1" smtClean="0"/>
              <a:t>liberté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la joie de vivre. La joie de vivre </a:t>
            </a:r>
            <a:r>
              <a:rPr lang="en-US" sz="2000" dirty="0" err="1" smtClean="0"/>
              <a:t>est</a:t>
            </a:r>
            <a:r>
              <a:rPr lang="en-US" sz="2000" dirty="0" smtClean="0"/>
              <a:t> </a:t>
            </a:r>
            <a:r>
              <a:rPr lang="en-US" sz="2000" dirty="0" err="1" smtClean="0"/>
              <a:t>importante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la joie de vivre. </a:t>
            </a:r>
            <a:r>
              <a:rPr lang="en-US" sz="2000" dirty="0" err="1" smtClean="0"/>
              <a:t>J’ai</a:t>
            </a:r>
            <a:r>
              <a:rPr lang="en-US" sz="2000" dirty="0" smtClean="0"/>
              <a:t> </a:t>
            </a:r>
            <a:r>
              <a:rPr lang="en-US" sz="2000" dirty="0" err="1" smtClean="0"/>
              <a:t>besoin</a:t>
            </a:r>
            <a:r>
              <a:rPr lang="en-US" sz="2000" dirty="0" smtClean="0"/>
              <a:t> de joie de vivre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la joie de vivre. </a:t>
            </a:r>
            <a:r>
              <a:rPr lang="en-US" sz="2000" dirty="0" err="1" smtClean="0"/>
              <a:t>J’aime</a:t>
            </a:r>
            <a:r>
              <a:rPr lang="en-US" sz="2000" dirty="0" smtClean="0"/>
              <a:t> la joie de vivre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la joie de vivre. Je </a:t>
            </a:r>
            <a:r>
              <a:rPr lang="en-US" sz="2000" dirty="0" err="1" smtClean="0"/>
              <a:t>compte</a:t>
            </a:r>
            <a:r>
              <a:rPr lang="en-US" sz="2000" dirty="0" smtClean="0"/>
              <a:t> sur la joie de vivre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la joie de vivre. Je vis avec la joie de vivre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_______________ </a:t>
            </a:r>
            <a:r>
              <a:rPr lang="en-US" sz="2000" dirty="0" err="1" smtClean="0"/>
              <a:t>est</a:t>
            </a:r>
            <a:r>
              <a:rPr lang="en-US" sz="2000" dirty="0" smtClean="0"/>
              <a:t> important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_______________ </a:t>
            </a:r>
            <a:r>
              <a:rPr lang="en-US" sz="2000" dirty="0" err="1" smtClean="0"/>
              <a:t>j’ai</a:t>
            </a:r>
            <a:r>
              <a:rPr lang="en-US" sz="2000" dirty="0" smtClean="0"/>
              <a:t> </a:t>
            </a:r>
            <a:r>
              <a:rPr lang="en-US" sz="2000" dirty="0" err="1" smtClean="0"/>
              <a:t>besoin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________________ </a:t>
            </a:r>
            <a:r>
              <a:rPr lang="en-US" sz="2000" dirty="0" err="1" smtClean="0"/>
              <a:t>j’aime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________________ je </a:t>
            </a:r>
            <a:r>
              <a:rPr lang="en-US" sz="2000" dirty="0" err="1" smtClean="0"/>
              <a:t>compte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C’est</a:t>
            </a:r>
            <a:r>
              <a:rPr lang="en-US" sz="2000" dirty="0" smtClean="0"/>
              <a:t> ________________ je vis</a:t>
            </a:r>
          </a:p>
          <a:p>
            <a:pPr marL="457200" indent="-457200"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0772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exercices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533400"/>
            <a:ext cx="8763000" cy="6324600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/>
              <a:t>Exercice : Trouvez le pronom relatif </a:t>
            </a:r>
            <a:r>
              <a:rPr lang="fr-FR" b="1" dirty="0" smtClean="0"/>
              <a:t>correct: qui, que, dont, où, </a:t>
            </a:r>
            <a:endParaRPr lang="en-US" dirty="0"/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b="1" dirty="0" smtClean="0"/>
              <a:t>Exemple</a:t>
            </a:r>
            <a:r>
              <a:rPr lang="fr-FR" b="1" dirty="0"/>
              <a:t> : La femme _____ a été assassinée s'appelle Bernadette </a:t>
            </a:r>
            <a:r>
              <a:rPr lang="fr-FR" b="1" dirty="0" err="1"/>
              <a:t>Dejeu</a:t>
            </a:r>
            <a:r>
              <a:rPr lang="fr-FR" b="1" dirty="0"/>
              <a:t>.</a:t>
            </a:r>
            <a:br>
              <a:rPr lang="fr-FR" b="1" dirty="0"/>
            </a:br>
            <a:r>
              <a:rPr lang="fr-FR" dirty="0"/>
              <a:t>La femme </a:t>
            </a:r>
            <a:r>
              <a:rPr lang="fr-FR" b="1" dirty="0"/>
              <a:t>qui</a:t>
            </a:r>
            <a:r>
              <a:rPr lang="fr-FR" dirty="0"/>
              <a:t> a été assassinée s'appelle Bernadette </a:t>
            </a:r>
            <a:r>
              <a:rPr lang="fr-FR" dirty="0" err="1"/>
              <a:t>Dejeu</a:t>
            </a:r>
            <a:r>
              <a:rPr lang="fr-FR" dirty="0"/>
              <a:t>. </a:t>
            </a:r>
            <a:endParaRPr lang="en-US" dirty="0"/>
          </a:p>
          <a:p>
            <a:r>
              <a:rPr lang="en-US" b="1" u="sng" dirty="0" err="1" smtClean="0"/>
              <a:t>Exercice</a:t>
            </a:r>
            <a:r>
              <a:rPr lang="en-US" b="1" u="sng" dirty="0" smtClean="0"/>
              <a:t>:</a:t>
            </a:r>
            <a:endParaRPr lang="en-US" b="1" u="sng" dirty="0"/>
          </a:p>
          <a:p>
            <a:r>
              <a:rPr lang="fr-FR" dirty="0"/>
              <a:t>1. Les différentes personnes </a:t>
            </a:r>
            <a:r>
              <a:rPr lang="fr-FR" dirty="0" smtClean="0"/>
              <a:t>___________Bernadette </a:t>
            </a:r>
            <a:r>
              <a:rPr lang="fr-FR" dirty="0"/>
              <a:t>fréquentait n'ont pas toutes été retrouvées par la police.</a:t>
            </a:r>
            <a:endParaRPr lang="en-US" dirty="0"/>
          </a:p>
          <a:p>
            <a:r>
              <a:rPr lang="fr-FR" dirty="0"/>
              <a:t>2. La plage </a:t>
            </a:r>
            <a:r>
              <a:rPr lang="fr-FR" dirty="0" smtClean="0"/>
              <a:t>____________les </a:t>
            </a:r>
            <a:r>
              <a:rPr lang="fr-FR" dirty="0"/>
              <a:t>enquêteurs ont découvert le corps était déserte.</a:t>
            </a:r>
            <a:endParaRPr lang="en-US" dirty="0"/>
          </a:p>
          <a:p>
            <a:r>
              <a:rPr lang="fr-FR" dirty="0"/>
              <a:t>3. La </a:t>
            </a:r>
            <a:r>
              <a:rPr lang="fr-FR" dirty="0" smtClean="0"/>
              <a:t>victime ____________ </a:t>
            </a:r>
            <a:r>
              <a:rPr lang="fr-FR" dirty="0"/>
              <a:t>le mariage secret allait être révélé à la famille, paraissait mener une vie paisible et ordinaire.</a:t>
            </a:r>
            <a:endParaRPr lang="en-US" dirty="0"/>
          </a:p>
          <a:p>
            <a:r>
              <a:rPr lang="fr-FR" dirty="0"/>
              <a:t>4. La seule personne </a:t>
            </a:r>
            <a:r>
              <a:rPr lang="fr-FR" dirty="0" smtClean="0"/>
              <a:t>____________________connaissait </a:t>
            </a:r>
            <a:r>
              <a:rPr lang="fr-FR" dirty="0"/>
              <a:t>la vérité sur ce meurtre était à ce jour l'assassin lui-même.</a:t>
            </a:r>
            <a:endParaRPr lang="en-US" dirty="0"/>
          </a:p>
          <a:p>
            <a:r>
              <a:rPr lang="fr-FR" dirty="0"/>
              <a:t>5. Les indices </a:t>
            </a:r>
            <a:r>
              <a:rPr lang="fr-FR" dirty="0" smtClean="0"/>
              <a:t>________________ </a:t>
            </a:r>
            <a:r>
              <a:rPr lang="fr-FR" dirty="0"/>
              <a:t>l'inspecteur </a:t>
            </a:r>
            <a:r>
              <a:rPr lang="fr-FR" dirty="0" smtClean="0"/>
              <a:t>disposaient étaient </a:t>
            </a:r>
            <a:r>
              <a:rPr lang="fr-FR" dirty="0"/>
              <a:t>maigres, presque inexistants.</a:t>
            </a:r>
            <a:endParaRPr lang="en-US" dirty="0"/>
          </a:p>
          <a:p>
            <a:r>
              <a:rPr lang="fr-FR" dirty="0"/>
              <a:t>6. La </a:t>
            </a:r>
            <a:r>
              <a:rPr lang="fr-FR" dirty="0" smtClean="0"/>
              <a:t>nuit_________________ </a:t>
            </a:r>
            <a:r>
              <a:rPr lang="fr-FR" dirty="0"/>
              <a:t>la victime avait été tuée était celle du 14 au 15 décembre 1999.</a:t>
            </a:r>
            <a:endParaRPr lang="en-US" dirty="0"/>
          </a:p>
          <a:p>
            <a:r>
              <a:rPr lang="fr-FR" dirty="0"/>
              <a:t>7. Le rêve </a:t>
            </a:r>
            <a:r>
              <a:rPr lang="fr-FR" dirty="0" smtClean="0"/>
              <a:t>_________________Bernadette </a:t>
            </a:r>
            <a:r>
              <a:rPr lang="fr-FR" dirty="0"/>
              <a:t>faisait depuis quelques temps était d'acheter une maison au Maroc.</a:t>
            </a:r>
            <a:endParaRPr lang="en-US" dirty="0"/>
          </a:p>
          <a:p>
            <a:r>
              <a:rPr lang="fr-FR" dirty="0"/>
              <a:t>8. Les </a:t>
            </a:r>
            <a:r>
              <a:rPr lang="fr-FR" dirty="0" smtClean="0"/>
              <a:t>chaussures ___________________ </a:t>
            </a:r>
            <a:r>
              <a:rPr lang="fr-FR" dirty="0"/>
              <a:t>restaient introuvables, devaient certainement mener au meurtrier.</a:t>
            </a:r>
            <a:endParaRPr lang="en-US" dirty="0"/>
          </a:p>
          <a:p>
            <a:r>
              <a:rPr lang="fr-FR" dirty="0"/>
              <a:t>9. </a:t>
            </a:r>
            <a:r>
              <a:rPr lang="fr-FR" dirty="0" smtClean="0"/>
              <a:t>L'enquête_______________ </a:t>
            </a:r>
            <a:r>
              <a:rPr lang="fr-FR" dirty="0"/>
              <a:t>l'inspecteur </a:t>
            </a:r>
            <a:r>
              <a:rPr lang="fr-FR" dirty="0" smtClean="0"/>
              <a:t>menait s'avérait </a:t>
            </a:r>
            <a:r>
              <a:rPr lang="fr-FR" dirty="0"/>
              <a:t>de plus en plus difficile.</a:t>
            </a:r>
            <a:endParaRPr lang="en-US" dirty="0"/>
          </a:p>
          <a:p>
            <a:r>
              <a:rPr lang="fr-FR" dirty="0"/>
              <a:t>10. Les témoignages des suspects </a:t>
            </a:r>
            <a:r>
              <a:rPr lang="fr-FR" dirty="0" smtClean="0"/>
              <a:t>_________________Roger </a:t>
            </a:r>
            <a:r>
              <a:rPr lang="fr-FR" dirty="0" err="1"/>
              <a:t>Duflair</a:t>
            </a:r>
            <a:r>
              <a:rPr lang="fr-FR" dirty="0"/>
              <a:t> avait besoin avaient pris du retard.</a:t>
            </a:r>
            <a:endParaRPr lang="en-US" dirty="0"/>
          </a:p>
          <a:p>
            <a:pPr marL="0" indent="0">
              <a:buNone/>
            </a:pPr>
            <a:r>
              <a:rPr lang="fr-F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218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107</TotalTime>
  <Words>281</Words>
  <Application>Microsoft Office PowerPoint</Application>
  <PresentationFormat>On-screen Show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Schoolbook</vt:lpstr>
      <vt:lpstr>Wingdings</vt:lpstr>
      <vt:lpstr>Wingdings 2</vt:lpstr>
      <vt:lpstr>Oriel</vt:lpstr>
      <vt:lpstr> </vt:lpstr>
      <vt:lpstr>PowerPoint Presentation</vt:lpstr>
      <vt:lpstr>QUI et QUE</vt:lpstr>
      <vt:lpstr>Que vs ce que / qui vs ce qui</vt:lpstr>
      <vt:lpstr>Le pronom dont vs ce dont</vt:lpstr>
      <vt:lpstr>  Formez une phrase avec le pronom correct: ce/ qui, ce/ que, ce/ dont</vt:lpstr>
      <vt:lpstr>Les exercices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Agnès Peysson-Zeiss</dc:creator>
  <cp:lastModifiedBy>Agnès C Peysson-Zeiss</cp:lastModifiedBy>
  <cp:revision>6</cp:revision>
  <dcterms:created xsi:type="dcterms:W3CDTF">2014-10-05T00:39:12Z</dcterms:created>
  <dcterms:modified xsi:type="dcterms:W3CDTF">2020-10-12T15:00:36Z</dcterms:modified>
</cp:coreProperties>
</file>