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001941B-FEAE-4189-B6A1-09DD77DF52D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1138759-1FA2-4547-9552-884DE988F6F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359898"/>
            <a:ext cx="8001000" cy="859302"/>
          </a:xfrm>
        </p:spPr>
        <p:txBody>
          <a:bodyPr>
            <a:normAutofit/>
          </a:bodyPr>
          <a:lstStyle/>
          <a:p>
            <a:r>
              <a:rPr lang="en-US" sz="3200" dirty="0"/>
              <a:t>      VOLONTÉ –PRÉFÉRENCE ET DOUTE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850064"/>
            <a:ext cx="8001000" cy="1752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QUELLE FORME CHOISIR?</a:t>
            </a:r>
          </a:p>
          <a:p>
            <a:r>
              <a:rPr lang="en-US" dirty="0"/>
              <a:t>-Je </a:t>
            </a:r>
            <a:r>
              <a:rPr lang="en-US" dirty="0" err="1"/>
              <a:t>doute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  OU je </a:t>
            </a:r>
            <a:r>
              <a:rPr lang="en-US" dirty="0" err="1"/>
              <a:t>doute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j’aie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?</a:t>
            </a:r>
          </a:p>
          <a:p>
            <a:r>
              <a:rPr lang="en-US" dirty="0"/>
              <a:t>-Elle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contente</a:t>
            </a:r>
            <a:r>
              <a:rPr lang="en-US" dirty="0"/>
              <a:t> d’être </a:t>
            </a:r>
            <a:r>
              <a:rPr lang="en-US" dirty="0" err="1"/>
              <a:t>là</a:t>
            </a:r>
            <a:r>
              <a:rPr lang="en-US" dirty="0"/>
              <a:t> OU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contente</a:t>
            </a:r>
            <a:r>
              <a:rPr lang="en-US" dirty="0"/>
              <a:t> </a:t>
            </a:r>
            <a:r>
              <a:rPr lang="en-US" dirty="0" err="1"/>
              <a:t>qu’elle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4" y="3428999"/>
            <a:ext cx="4791075" cy="327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8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2133600"/>
          </a:xfrm>
        </p:spPr>
        <p:txBody>
          <a:bodyPr>
            <a:normAutofit/>
          </a:bodyPr>
          <a:lstStyle/>
          <a:p>
            <a:r>
              <a:rPr lang="en-US" sz="3200" dirty="0"/>
              <a:t>Une </a:t>
            </a:r>
            <a:r>
              <a:rPr lang="en-US" sz="3200" dirty="0" err="1"/>
              <a:t>personne</a:t>
            </a:r>
            <a:r>
              <a:rPr lang="en-US" sz="3200" dirty="0"/>
              <a:t>     OU        2 </a:t>
            </a:r>
            <a:r>
              <a:rPr lang="en-US" sz="3200" dirty="0" err="1"/>
              <a:t>personnes</a:t>
            </a:r>
            <a:br>
              <a:rPr lang="en-US" sz="3200" dirty="0"/>
            </a:br>
            <a:r>
              <a:rPr lang="en-US" sz="3200" dirty="0"/>
              <a:t>                                              </a:t>
            </a:r>
            <a:br>
              <a:rPr lang="en-US" sz="3200" dirty="0"/>
            </a:br>
            <a:r>
              <a:rPr lang="en-US" sz="1600" dirty="0"/>
              <a:t>Je ….. </a:t>
            </a:r>
            <a:r>
              <a:rPr lang="en-US" sz="1600" strike="sngStrike" dirty="0"/>
              <a:t>Je</a:t>
            </a:r>
            <a:r>
              <a:rPr lang="en-US" sz="1600" dirty="0"/>
              <a:t> / </a:t>
            </a:r>
            <a:br>
              <a:rPr lang="en-US" sz="1600" dirty="0"/>
            </a:br>
            <a:r>
              <a:rPr lang="en-US" sz="1600" dirty="0" err="1"/>
              <a:t>tu</a:t>
            </a:r>
            <a:r>
              <a:rPr lang="en-US" sz="1600" dirty="0"/>
              <a:t> ….</a:t>
            </a:r>
            <a:r>
              <a:rPr lang="en-US" sz="1600" strike="sngStrike" dirty="0" err="1"/>
              <a:t>tu</a:t>
            </a:r>
            <a:r>
              <a:rPr lang="en-US" sz="1600" dirty="0">
                <a:effectLst/>
              </a:rPr>
              <a:t> / </a:t>
            </a:r>
            <a:br>
              <a:rPr lang="en-US" sz="1600" dirty="0">
                <a:effectLst/>
              </a:rPr>
            </a:br>
            <a:r>
              <a:rPr lang="en-US" sz="1600" dirty="0" err="1">
                <a:effectLst/>
              </a:rPr>
              <a:t>il</a:t>
            </a:r>
            <a:r>
              <a:rPr lang="en-US" sz="1600" dirty="0">
                <a:effectLst/>
              </a:rPr>
              <a:t> …</a:t>
            </a:r>
            <a:r>
              <a:rPr lang="en-US" sz="1600" strike="sngStrike" dirty="0" err="1">
                <a:effectLst/>
              </a:rPr>
              <a:t>il</a:t>
            </a:r>
            <a:r>
              <a:rPr lang="en-US" sz="1600" dirty="0">
                <a:effectLst/>
              </a:rPr>
              <a:t> / </a:t>
            </a:r>
            <a:br>
              <a:rPr lang="en-US" sz="1600" dirty="0">
                <a:effectLst/>
              </a:rPr>
            </a:br>
            <a:r>
              <a:rPr lang="en-US" sz="1600" dirty="0" err="1">
                <a:effectLst/>
              </a:rPr>
              <a:t>elles</a:t>
            </a:r>
            <a:r>
              <a:rPr lang="en-US" sz="1600" dirty="0">
                <a:effectLst/>
              </a:rPr>
              <a:t> … </a:t>
            </a:r>
            <a:r>
              <a:rPr lang="en-US" sz="1600" strike="sngStrike" dirty="0" err="1">
                <a:effectLst/>
              </a:rPr>
              <a:t>elles</a:t>
            </a:r>
            <a:endParaRPr lang="en-US" sz="1600" strike="sngStrike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90600" y="2133600"/>
            <a:ext cx="3886200" cy="4053840"/>
          </a:xfrm>
        </p:spPr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contente</a:t>
            </a:r>
            <a:r>
              <a:rPr lang="en-US" dirty="0"/>
              <a:t> de </a:t>
            </a:r>
          </a:p>
          <a:p>
            <a:r>
              <a:rPr lang="en-US" dirty="0"/>
              <a:t>Elle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heureuse</a:t>
            </a:r>
            <a:r>
              <a:rPr lang="en-US" dirty="0"/>
              <a:t> de </a:t>
            </a:r>
          </a:p>
          <a:p>
            <a:r>
              <a:rPr lang="en-US" dirty="0"/>
              <a:t>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étonnées</a:t>
            </a:r>
            <a:r>
              <a:rPr lang="en-US" dirty="0"/>
              <a:t> de </a:t>
            </a:r>
          </a:p>
          <a:p>
            <a:r>
              <a:rPr lang="en-US" dirty="0"/>
              <a:t>Nous </a:t>
            </a:r>
            <a:r>
              <a:rPr lang="en-US" dirty="0" err="1"/>
              <a:t>sommes</a:t>
            </a:r>
            <a:r>
              <a:rPr lang="en-US" dirty="0"/>
              <a:t> </a:t>
            </a:r>
            <a:r>
              <a:rPr lang="en-US" dirty="0" err="1"/>
              <a:t>tristes</a:t>
            </a:r>
            <a:r>
              <a:rPr lang="en-US" dirty="0"/>
              <a:t> de</a:t>
            </a:r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</a:t>
            </a:r>
            <a:r>
              <a:rPr lang="en-US" dirty="0" err="1"/>
              <a:t>fâchées</a:t>
            </a:r>
            <a:r>
              <a:rPr lang="en-US" dirty="0"/>
              <a:t> de</a:t>
            </a:r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furieux</a:t>
            </a:r>
            <a:r>
              <a:rPr lang="en-US" dirty="0"/>
              <a:t> de </a:t>
            </a:r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 de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029200" y="2133600"/>
            <a:ext cx="4038600" cy="4572000"/>
          </a:xfrm>
        </p:spPr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suis</a:t>
            </a:r>
            <a:r>
              <a:rPr lang="en-US" dirty="0"/>
              <a:t> </a:t>
            </a:r>
            <a:r>
              <a:rPr lang="en-US" dirty="0" err="1"/>
              <a:t>contente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Elle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heureuse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est</a:t>
            </a:r>
            <a:r>
              <a:rPr lang="en-US" dirty="0"/>
              <a:t> étonné.es que</a:t>
            </a:r>
          </a:p>
          <a:p>
            <a:r>
              <a:rPr lang="en-US" dirty="0"/>
              <a:t>Nous </a:t>
            </a:r>
            <a:r>
              <a:rPr lang="en-US" dirty="0" err="1"/>
              <a:t>sommes</a:t>
            </a:r>
            <a:r>
              <a:rPr lang="en-US" dirty="0"/>
              <a:t> </a:t>
            </a:r>
            <a:r>
              <a:rPr lang="en-US" dirty="0" err="1"/>
              <a:t>tristes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êtes</a:t>
            </a:r>
            <a:r>
              <a:rPr lang="en-US" dirty="0"/>
              <a:t> fâché.es que</a:t>
            </a:r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furieux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peur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A95B66F5-0F92-4F66-9FB8-BC1CC7763934}"/>
              </a:ext>
            </a:extLst>
          </p:cNvPr>
          <p:cNvSpPr/>
          <p:nvPr/>
        </p:nvSpPr>
        <p:spPr>
          <a:xfrm>
            <a:off x="6544056" y="541867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6CE2E1F-EAD3-433D-81E0-1FF2F1C6A813}"/>
              </a:ext>
            </a:extLst>
          </p:cNvPr>
          <p:cNvSpPr/>
          <p:nvPr/>
        </p:nvSpPr>
        <p:spPr>
          <a:xfrm>
            <a:off x="2743200" y="541867"/>
            <a:ext cx="3048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63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4008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Penser</a:t>
            </a:r>
            <a:r>
              <a:rPr lang="en-US" dirty="0"/>
              <a:t> et </a:t>
            </a:r>
            <a:r>
              <a:rPr lang="en-US" dirty="0" err="1"/>
              <a:t>croire</a:t>
            </a:r>
            <a:r>
              <a:rPr lang="en-US" dirty="0"/>
              <a:t> / </a:t>
            </a:r>
            <a:r>
              <a:rPr lang="en-US" dirty="0" err="1"/>
              <a:t>espérer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143000" y="1066800"/>
            <a:ext cx="3950208" cy="5120640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highlight>
                  <a:srgbClr val="FF00FF"/>
                </a:highlight>
              </a:rPr>
              <a:t>Positif</a:t>
            </a:r>
            <a:r>
              <a:rPr lang="en-US" dirty="0">
                <a:highlight>
                  <a:srgbClr val="FF00FF"/>
                </a:highlight>
              </a:rPr>
              <a:t>:</a:t>
            </a:r>
          </a:p>
          <a:p>
            <a:r>
              <a:rPr lang="en-US" dirty="0"/>
              <a:t>-Je </a:t>
            </a:r>
            <a:r>
              <a:rPr lang="en-US" dirty="0" err="1"/>
              <a:t>pense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</a:p>
          <a:p>
            <a:r>
              <a:rPr lang="en-US" dirty="0"/>
              <a:t>-Je </a:t>
            </a:r>
            <a:r>
              <a:rPr lang="en-US" dirty="0" err="1"/>
              <a:t>crois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-Elle </a:t>
            </a:r>
            <a:r>
              <a:rPr lang="en-US" dirty="0" err="1"/>
              <a:t>pense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-Elle </a:t>
            </a:r>
            <a:r>
              <a:rPr lang="en-US" dirty="0" err="1"/>
              <a:t>croit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A BMC/HC, on </a:t>
            </a:r>
            <a:r>
              <a:rPr lang="en-US" dirty="0" err="1"/>
              <a:t>croit</a:t>
            </a:r>
            <a:r>
              <a:rPr lang="en-US" dirty="0"/>
              <a:t> que</a:t>
            </a:r>
          </a:p>
          <a:p>
            <a:r>
              <a:rPr lang="en-US" dirty="0"/>
              <a:t>A BMC/HC, on </a:t>
            </a:r>
            <a:r>
              <a:rPr lang="en-US" dirty="0" err="1"/>
              <a:t>pense</a:t>
            </a:r>
            <a:r>
              <a:rPr lang="en-US" dirty="0"/>
              <a:t> que</a:t>
            </a:r>
          </a:p>
          <a:p>
            <a:r>
              <a:rPr lang="en-US" dirty="0"/>
              <a:t>Il </a:t>
            </a:r>
            <a:r>
              <a:rPr lang="en-US" dirty="0" err="1"/>
              <a:t>espère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espèrent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276088" y="1066800"/>
            <a:ext cx="3657600" cy="5120640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highlight>
                  <a:srgbClr val="00FFFF"/>
                </a:highlight>
              </a:rPr>
              <a:t>Négatif</a:t>
            </a:r>
            <a:r>
              <a:rPr lang="en-US" dirty="0">
                <a:highlight>
                  <a:srgbClr val="00FFFF"/>
                </a:highlight>
              </a:rPr>
              <a:t> et question:</a:t>
            </a:r>
          </a:p>
          <a:p>
            <a:r>
              <a:rPr lang="en-US" dirty="0"/>
              <a:t>Je ne </a:t>
            </a:r>
            <a:r>
              <a:rPr lang="en-US" dirty="0" err="1"/>
              <a:t>pense</a:t>
            </a:r>
            <a:r>
              <a:rPr lang="en-US" dirty="0"/>
              <a:t> pas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 err="1"/>
              <a:t>Penses-tu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/>
              <a:t>Je ne </a:t>
            </a:r>
            <a:r>
              <a:rPr lang="en-US" dirty="0" err="1"/>
              <a:t>crois</a:t>
            </a:r>
            <a:r>
              <a:rPr lang="en-US" dirty="0"/>
              <a:t> pas </a:t>
            </a:r>
            <a:r>
              <a:rPr lang="en-US" dirty="0" err="1"/>
              <a:t>que</a:t>
            </a:r>
            <a:endParaRPr lang="en-US" dirty="0"/>
          </a:p>
          <a:p>
            <a:r>
              <a:rPr lang="en-US" dirty="0" err="1"/>
              <a:t>Crois-tu</a:t>
            </a:r>
            <a:r>
              <a:rPr lang="en-US" dirty="0"/>
              <a:t> </a:t>
            </a:r>
            <a:r>
              <a:rPr lang="en-US" dirty="0" err="1"/>
              <a:t>que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622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371600"/>
            <a:ext cx="6400800" cy="4419600"/>
          </a:xfrm>
        </p:spPr>
      </p:pic>
    </p:spTree>
    <p:extLst>
      <p:ext uri="{BB962C8B-B14F-4D97-AF65-F5344CB8AC3E}">
        <p14:creationId xmlns:p14="http://schemas.microsoft.com/office/powerpoint/2010/main" val="42838958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140</TotalTime>
  <Words>183</Words>
  <Application>Microsoft Office PowerPoint</Application>
  <PresentationFormat>On-screen Show (4:3)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Gill Sans MT</vt:lpstr>
      <vt:lpstr>Verdana</vt:lpstr>
      <vt:lpstr>Wingdings 2</vt:lpstr>
      <vt:lpstr>Solstice</vt:lpstr>
      <vt:lpstr>      VOLONTÉ –PRÉFÉRENCE ET DOUTE</vt:lpstr>
      <vt:lpstr>Une personne     OU        2 personnes                                                Je ….. Je /  tu ….tu /  il …il /  elles … elles</vt:lpstr>
      <vt:lpstr>Penser et croire / espérer</vt:lpstr>
      <vt:lpstr>PowerPoint Presentation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Agnès Peysson-Zeiss</dc:creator>
  <cp:lastModifiedBy>Agnès C Peysson-Zeiss</cp:lastModifiedBy>
  <cp:revision>5</cp:revision>
  <dcterms:created xsi:type="dcterms:W3CDTF">2013-10-24T23:46:23Z</dcterms:created>
  <dcterms:modified xsi:type="dcterms:W3CDTF">2020-08-12T16:24:02Z</dcterms:modified>
</cp:coreProperties>
</file>