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6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67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56" autoAdjust="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23A72B-C834-48D2-AE67-FCE60EA23874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CB8538-5655-4A4E-A51E-FE3EAAE52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690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CB8538-5655-4A4E-A51E-FE3EAAE5263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45C84D-94DE-4D8C-A3E4-C71CC0D4331A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53AD5A-8A84-4532-BA73-D85CE0D03E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45C84D-94DE-4D8C-A3E4-C71CC0D4331A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53AD5A-8A84-4532-BA73-D85CE0D03E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45C84D-94DE-4D8C-A3E4-C71CC0D4331A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53AD5A-8A84-4532-BA73-D85CE0D03E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45C84D-94DE-4D8C-A3E4-C71CC0D4331A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53AD5A-8A84-4532-BA73-D85CE0D03E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45C84D-94DE-4D8C-A3E4-C71CC0D4331A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53AD5A-8A84-4532-BA73-D85CE0D03E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45C84D-94DE-4D8C-A3E4-C71CC0D4331A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53AD5A-8A84-4532-BA73-D85CE0D03E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45C84D-94DE-4D8C-A3E4-C71CC0D4331A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53AD5A-8A84-4532-BA73-D85CE0D03E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45C84D-94DE-4D8C-A3E4-C71CC0D4331A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53AD5A-8A84-4532-BA73-D85CE0D03E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45C84D-94DE-4D8C-A3E4-C71CC0D4331A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53AD5A-8A84-4532-BA73-D85CE0D03E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45C84D-94DE-4D8C-A3E4-C71CC0D4331A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53AD5A-8A84-4532-BA73-D85CE0D03E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45C84D-94DE-4D8C-A3E4-C71CC0D4331A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53AD5A-8A84-4532-BA73-D85CE0D03E8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B45C84D-94DE-4D8C-A3E4-C71CC0D4331A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F53AD5A-8A84-4532-BA73-D85CE0D03E8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Les </a:t>
            </a:r>
            <a:r>
              <a:rPr lang="en-US" dirty="0" err="1" smtClean="0"/>
              <a:t>verbes</a:t>
            </a:r>
            <a:r>
              <a:rPr lang="en-US" dirty="0" smtClean="0"/>
              <a:t> </a:t>
            </a:r>
            <a:r>
              <a:rPr lang="en-US" dirty="0" err="1" smtClean="0"/>
              <a:t>pronominaux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au passé </a:t>
            </a:r>
            <a:r>
              <a:rPr lang="en-US" dirty="0" err="1" smtClean="0"/>
              <a:t>composé</a:t>
            </a:r>
            <a:r>
              <a:rPr lang="en-US" dirty="0" smtClean="0"/>
              <a:t>  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Se </a:t>
            </a:r>
            <a:r>
              <a:rPr lang="en-US" dirty="0" err="1" smtClean="0"/>
              <a:t>maquiller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rgbClr val="00B050"/>
                </a:solidFill>
              </a:rPr>
              <a:t>Elle</a:t>
            </a:r>
            <a:r>
              <a:rPr lang="en-US" dirty="0" smtClean="0"/>
              <a:t> </a:t>
            </a:r>
            <a:r>
              <a:rPr lang="en-US" dirty="0" err="1" smtClean="0"/>
              <a:t>s’est</a:t>
            </a:r>
            <a:r>
              <a:rPr lang="en-US" dirty="0" smtClean="0"/>
              <a:t> </a:t>
            </a:r>
            <a:r>
              <a:rPr lang="en-US" dirty="0" err="1" smtClean="0"/>
              <a:t>maquillée</a:t>
            </a:r>
            <a:r>
              <a:rPr lang="en-US" dirty="0" smtClean="0"/>
              <a:t>.  </a:t>
            </a:r>
            <a:r>
              <a:rPr lang="en-US" dirty="0" smtClean="0">
                <a:solidFill>
                  <a:srgbClr val="00B050"/>
                </a:solidFill>
              </a:rPr>
              <a:t>Elle</a:t>
            </a:r>
            <a:r>
              <a:rPr lang="en-US" dirty="0" smtClean="0"/>
              <a:t> </a:t>
            </a:r>
            <a:r>
              <a:rPr lang="en-US" u="sng" dirty="0" err="1" smtClean="0"/>
              <a:t>s</a:t>
            </a:r>
            <a:r>
              <a:rPr lang="en-US" dirty="0" err="1" smtClean="0"/>
              <a:t>’est</a:t>
            </a:r>
            <a:r>
              <a:rPr lang="en-US" dirty="0" smtClean="0"/>
              <a:t> </a:t>
            </a:r>
            <a:r>
              <a:rPr lang="en-US" dirty="0" err="1" smtClean="0"/>
              <a:t>maquill</a:t>
            </a:r>
            <a:r>
              <a:rPr lang="en-US" dirty="0" err="1" smtClean="0">
                <a:solidFill>
                  <a:srgbClr val="00B050"/>
                </a:solidFill>
              </a:rPr>
              <a:t>é</a:t>
            </a:r>
            <a:r>
              <a:rPr lang="en-US" dirty="0" smtClean="0"/>
              <a:t> </a:t>
            </a:r>
            <a:r>
              <a:rPr lang="en-US" u="sng" dirty="0" smtClean="0"/>
              <a:t>les </a:t>
            </a:r>
            <a:r>
              <a:rPr lang="en-US" u="sng" dirty="0" err="1" smtClean="0"/>
              <a:t>lèvres</a:t>
            </a:r>
            <a:r>
              <a:rPr lang="en-US" dirty="0" smtClean="0"/>
              <a:t>.</a:t>
            </a:r>
            <a:r>
              <a:rPr lang="en-US" dirty="0" smtClean="0">
                <a:solidFill>
                  <a:srgbClr val="00B050"/>
                </a:solidFill>
              </a:rPr>
              <a:t/>
            </a:r>
            <a:br>
              <a:rPr lang="en-US" dirty="0" smtClean="0">
                <a:solidFill>
                  <a:srgbClr val="00B050"/>
                </a:solidFill>
              </a:rPr>
            </a:b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4" name="Content Placeholder 3" descr="maquill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8319" y="1296987"/>
            <a:ext cx="3073400" cy="26543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Se </a:t>
            </a:r>
            <a:r>
              <a:rPr lang="en-US" dirty="0" err="1" smtClean="0"/>
              <a:t>promener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rgbClr val="00B050"/>
                </a:solidFill>
              </a:rPr>
              <a:t>Il</a:t>
            </a:r>
            <a:r>
              <a:rPr lang="en-US" dirty="0" smtClean="0"/>
              <a:t> </a:t>
            </a:r>
            <a:r>
              <a:rPr lang="en-US" dirty="0" err="1" smtClean="0"/>
              <a:t>s’est</a:t>
            </a:r>
            <a:r>
              <a:rPr lang="en-US" dirty="0" smtClean="0"/>
              <a:t> </a:t>
            </a:r>
            <a:r>
              <a:rPr lang="en-US" dirty="0" err="1" smtClean="0"/>
              <a:t>promen</a:t>
            </a:r>
            <a:r>
              <a:rPr lang="en-US" dirty="0" err="1" smtClean="0">
                <a:solidFill>
                  <a:srgbClr val="00B050"/>
                </a:solidFill>
              </a:rPr>
              <a:t>é</a:t>
            </a:r>
            <a:r>
              <a:rPr lang="en-US" dirty="0" smtClean="0"/>
              <a:t> et </a:t>
            </a:r>
            <a:r>
              <a:rPr lang="en-US" dirty="0" err="1" smtClean="0">
                <a:solidFill>
                  <a:srgbClr val="00B050"/>
                </a:solidFill>
              </a:rPr>
              <a:t>elle</a:t>
            </a:r>
            <a:r>
              <a:rPr lang="en-US" dirty="0" smtClean="0"/>
              <a:t> </a:t>
            </a:r>
            <a:r>
              <a:rPr lang="en-US" dirty="0" err="1" smtClean="0"/>
              <a:t>s’est</a:t>
            </a:r>
            <a:r>
              <a:rPr lang="en-US" dirty="0" smtClean="0"/>
              <a:t> </a:t>
            </a:r>
            <a:r>
              <a:rPr lang="en-US" dirty="0" err="1" smtClean="0"/>
              <a:t>promen</a:t>
            </a:r>
            <a:r>
              <a:rPr lang="en-US" dirty="0" err="1" smtClean="0">
                <a:solidFill>
                  <a:srgbClr val="00B050"/>
                </a:solidFill>
              </a:rPr>
              <a:t>ée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4" name="Content Placeholder 3" descr="sepromener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1894" y="614362"/>
            <a:ext cx="4286250" cy="401955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00600"/>
            <a:ext cx="8229600" cy="1524000"/>
          </a:xfrm>
        </p:spPr>
        <p:txBody>
          <a:bodyPr>
            <a:normAutofit fontScale="90000"/>
          </a:bodyPr>
          <a:lstStyle/>
          <a:p>
            <a:r>
              <a:rPr lang="en-US" sz="3200" b="1" dirty="0" err="1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Ils</a:t>
            </a:r>
            <a:r>
              <a:rPr lang="en-US" sz="32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 se </a:t>
            </a:r>
            <a:r>
              <a:rPr lang="en-US" sz="3200" b="1" dirty="0" err="1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sont</a:t>
            </a:r>
            <a:r>
              <a:rPr lang="en-US" sz="32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 </a:t>
            </a:r>
            <a:r>
              <a:rPr lang="en-US" sz="3200" b="1" dirty="0" err="1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parlé</a:t>
            </a:r>
            <a:r>
              <a:rPr lang="en-US" sz="32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 </a:t>
            </a:r>
            <a:r>
              <a:rPr lang="en-US" sz="32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pas de S</a:t>
            </a:r>
            <a:br>
              <a:rPr lang="en-US" sz="32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</a:br>
            <a:r>
              <a:rPr lang="en-US" sz="3200" b="1" dirty="0" err="1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Ils</a:t>
            </a:r>
            <a:r>
              <a:rPr lang="en-US" sz="32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 </a:t>
            </a:r>
            <a:r>
              <a:rPr 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se </a:t>
            </a:r>
            <a:r>
              <a:rPr lang="en-US" sz="3200" b="1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sont</a:t>
            </a:r>
            <a:r>
              <a:rPr 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 </a:t>
            </a:r>
            <a:r>
              <a:rPr lang="en-US" sz="3200" b="1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téléphon</a:t>
            </a:r>
            <a:r>
              <a:rPr lang="en-US" sz="3200" b="1" dirty="0" err="1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é</a:t>
            </a:r>
            <a:r>
              <a:rPr 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 et </a:t>
            </a:r>
            <a:r>
              <a:rPr lang="en-US" sz="3200" b="1" dirty="0" err="1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ils</a:t>
            </a:r>
            <a:r>
              <a:rPr 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 se </a:t>
            </a:r>
            <a:r>
              <a:rPr lang="en-US" sz="3200" b="1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sont</a:t>
            </a:r>
            <a:r>
              <a:rPr 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 </a:t>
            </a:r>
            <a:r>
              <a:rPr lang="en-US" sz="3200" b="1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écri</a:t>
            </a:r>
            <a:r>
              <a:rPr lang="en-US" sz="3200" b="1" dirty="0" err="1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t</a:t>
            </a:r>
            <a:endParaRPr lang="en-US" sz="32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6462712" y="533400"/>
            <a:ext cx="2240280" cy="2209800"/>
          </a:xfrm>
        </p:spPr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Les </a:t>
            </a:r>
            <a:r>
              <a:rPr lang="en-US" b="1" dirty="0" err="1" smtClean="0">
                <a:solidFill>
                  <a:schemeClr val="accent1"/>
                </a:solidFill>
              </a:rPr>
              <a:t>verbes</a:t>
            </a:r>
            <a:r>
              <a:rPr lang="en-US" b="1" dirty="0" smtClean="0">
                <a:solidFill>
                  <a:schemeClr val="accent1"/>
                </a:solidFill>
              </a:rPr>
              <a:t> </a:t>
            </a:r>
            <a:r>
              <a:rPr lang="en-US" b="1" dirty="0" err="1" smtClean="0">
                <a:solidFill>
                  <a:schemeClr val="accent1"/>
                </a:solidFill>
              </a:rPr>
              <a:t>comme</a:t>
            </a:r>
            <a:r>
              <a:rPr lang="en-US" b="1" dirty="0" smtClean="0">
                <a:solidFill>
                  <a:schemeClr val="accent1"/>
                </a:solidFill>
              </a:rPr>
              <a:t> :</a:t>
            </a:r>
          </a:p>
          <a:p>
            <a:r>
              <a:rPr lang="en-US" b="1" dirty="0" smtClean="0">
                <a:solidFill>
                  <a:schemeClr val="accent1"/>
                </a:solidFill>
              </a:rPr>
              <a:t>se </a:t>
            </a:r>
            <a:r>
              <a:rPr lang="en-US" b="1" dirty="0" err="1" smtClean="0">
                <a:solidFill>
                  <a:schemeClr val="accent1"/>
                </a:solidFill>
              </a:rPr>
              <a:t>parler</a:t>
            </a:r>
            <a:r>
              <a:rPr lang="en-US" b="1" dirty="0" smtClean="0">
                <a:solidFill>
                  <a:schemeClr val="accent1"/>
                </a:solidFill>
              </a:rPr>
              <a:t> (à), </a:t>
            </a:r>
          </a:p>
          <a:p>
            <a:r>
              <a:rPr lang="en-US" b="1" dirty="0" smtClean="0">
                <a:solidFill>
                  <a:schemeClr val="accent1"/>
                </a:solidFill>
              </a:rPr>
              <a:t>se </a:t>
            </a:r>
            <a:r>
              <a:rPr lang="en-US" b="1" dirty="0" err="1" smtClean="0">
                <a:solidFill>
                  <a:schemeClr val="accent1"/>
                </a:solidFill>
              </a:rPr>
              <a:t>téléphoner</a:t>
            </a:r>
            <a:r>
              <a:rPr lang="en-US" b="1" dirty="0" smtClean="0">
                <a:solidFill>
                  <a:schemeClr val="accent1"/>
                </a:solidFill>
              </a:rPr>
              <a:t> (à), </a:t>
            </a:r>
            <a:r>
              <a:rPr lang="en-US" b="1" dirty="0" err="1" smtClean="0">
                <a:solidFill>
                  <a:schemeClr val="accent1"/>
                </a:solidFill>
              </a:rPr>
              <a:t>s’écrire</a:t>
            </a:r>
            <a:r>
              <a:rPr lang="en-US" b="1" dirty="0" smtClean="0">
                <a:solidFill>
                  <a:schemeClr val="accent1"/>
                </a:solidFill>
              </a:rPr>
              <a:t> (à)</a:t>
            </a:r>
          </a:p>
          <a:p>
            <a:r>
              <a:rPr lang="en-US" b="1" dirty="0" smtClean="0">
                <a:solidFill>
                  <a:schemeClr val="accent1"/>
                </a:solidFill>
              </a:rPr>
              <a:t>Se </a:t>
            </a:r>
            <a:r>
              <a:rPr lang="en-US" b="1" dirty="0" err="1" smtClean="0">
                <a:solidFill>
                  <a:schemeClr val="accent1"/>
                </a:solidFill>
              </a:rPr>
              <a:t>donner</a:t>
            </a:r>
            <a:r>
              <a:rPr lang="en-US" b="1" dirty="0" smtClean="0">
                <a:solidFill>
                  <a:schemeClr val="accent1"/>
                </a:solidFill>
              </a:rPr>
              <a:t> (à)</a:t>
            </a:r>
            <a:endParaRPr lang="en-US" dirty="0"/>
          </a:p>
        </p:txBody>
      </p:sp>
      <p:pic>
        <p:nvPicPr>
          <p:cNvPr id="5" name="Picture Placeholder 4" descr="se parler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8751" r="8751"/>
          <a:stretch>
            <a:fillRect/>
          </a:stretch>
        </p:blipFill>
        <p:spPr>
          <a:xfrm>
            <a:off x="421480" y="435768"/>
            <a:ext cx="5925312" cy="3450432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qu’il</a:t>
            </a:r>
            <a:r>
              <a:rPr lang="en-US" dirty="0" smtClean="0"/>
              <a:t> a fait? 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451894" y="614362"/>
            <a:ext cx="4286250" cy="401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qu’ils</a:t>
            </a:r>
            <a:r>
              <a:rPr lang="en-US" dirty="0" smtClean="0"/>
              <a:t> </a:t>
            </a:r>
            <a:r>
              <a:rPr lang="en-US" dirty="0" err="1" smtClean="0"/>
              <a:t>ont</a:t>
            </a:r>
            <a:r>
              <a:rPr lang="en-US" dirty="0" smtClean="0"/>
              <a:t> fait?</a:t>
            </a:r>
            <a:endParaRPr lang="en-US" dirty="0"/>
          </a:p>
        </p:txBody>
      </p:sp>
      <p:pic>
        <p:nvPicPr>
          <p:cNvPr id="4" name="Content Placeholder 3" descr="Sembrasserapari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600" y="530225"/>
            <a:ext cx="5410199" cy="4575175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Se </a:t>
            </a:r>
            <a:r>
              <a:rPr lang="en-US" dirty="0" err="1" smtClean="0"/>
              <a:t>réveiller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matin</a:t>
            </a:r>
            <a:r>
              <a:rPr lang="en-US" dirty="0" smtClean="0"/>
              <a:t>, </a:t>
            </a:r>
            <a:r>
              <a:rPr lang="en-US" dirty="0" err="1" smtClean="0">
                <a:solidFill>
                  <a:srgbClr val="00B050"/>
                </a:solidFill>
              </a:rPr>
              <a:t>il</a:t>
            </a:r>
            <a:r>
              <a:rPr lang="en-US" dirty="0" smtClean="0"/>
              <a:t> </a:t>
            </a:r>
            <a:r>
              <a:rPr lang="en-US" dirty="0" err="1" smtClean="0"/>
              <a:t>s’est</a:t>
            </a:r>
            <a:r>
              <a:rPr lang="en-US" dirty="0" smtClean="0"/>
              <a:t> </a:t>
            </a:r>
            <a:r>
              <a:rPr lang="en-US" dirty="0" err="1" smtClean="0"/>
              <a:t>réveill</a:t>
            </a:r>
            <a:r>
              <a:rPr lang="en-US" dirty="0" err="1" smtClean="0">
                <a:solidFill>
                  <a:srgbClr val="00B050"/>
                </a:solidFill>
              </a:rPr>
              <a:t>é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/>
              <a:t>difficilement</a:t>
            </a:r>
            <a:r>
              <a:rPr lang="en-US" dirty="0" smtClean="0"/>
              <a:t> et </a:t>
            </a:r>
            <a:r>
              <a:rPr lang="en-US" dirty="0" err="1" smtClean="0">
                <a:solidFill>
                  <a:srgbClr val="00B050"/>
                </a:solidFill>
              </a:rPr>
              <a:t>elle</a:t>
            </a:r>
            <a:r>
              <a:rPr lang="en-US" dirty="0" smtClean="0"/>
              <a:t> </a:t>
            </a:r>
            <a:r>
              <a:rPr lang="en-US" dirty="0" err="1" smtClean="0"/>
              <a:t>s’est</a:t>
            </a:r>
            <a:r>
              <a:rPr lang="en-US" dirty="0" smtClean="0"/>
              <a:t> </a:t>
            </a:r>
            <a:r>
              <a:rPr lang="en-US" dirty="0" err="1" smtClean="0"/>
              <a:t>réveill</a:t>
            </a:r>
            <a:r>
              <a:rPr lang="en-US" dirty="0" err="1" smtClean="0">
                <a:solidFill>
                  <a:srgbClr val="00B050"/>
                </a:solidFill>
              </a:rPr>
              <a:t>ée</a:t>
            </a:r>
            <a:r>
              <a:rPr lang="en-US" dirty="0" smtClean="0"/>
              <a:t> </a:t>
            </a:r>
            <a:r>
              <a:rPr lang="en-US" dirty="0" err="1" smtClean="0"/>
              <a:t>vite</a:t>
            </a:r>
            <a:endParaRPr lang="en-US" dirty="0"/>
          </a:p>
        </p:txBody>
      </p:sp>
      <p:pic>
        <p:nvPicPr>
          <p:cNvPr id="4" name="Content Placeholder 3" descr="seReveill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5019" y="719137"/>
            <a:ext cx="5080000" cy="38100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i="1" dirty="0" smtClean="0"/>
              <a:t>Se lever</a:t>
            </a:r>
            <a:br>
              <a:rPr lang="en-US" i="1" dirty="0" smtClean="0"/>
            </a:br>
            <a:r>
              <a:rPr lang="en-US" i="1" dirty="0" smtClean="0">
                <a:solidFill>
                  <a:srgbClr val="00B050"/>
                </a:solidFill>
              </a:rPr>
              <a:t>Il</a:t>
            </a:r>
            <a:r>
              <a:rPr lang="en-US" i="1" dirty="0" smtClean="0"/>
              <a:t> </a:t>
            </a:r>
            <a:r>
              <a:rPr lang="en-US" i="1" dirty="0" err="1" smtClean="0"/>
              <a:t>s’est</a:t>
            </a:r>
            <a:r>
              <a:rPr lang="en-US" i="1" dirty="0" smtClean="0"/>
              <a:t> </a:t>
            </a:r>
            <a:r>
              <a:rPr lang="en-US" i="1" dirty="0" err="1" smtClean="0"/>
              <a:t>lev</a:t>
            </a:r>
            <a:r>
              <a:rPr lang="en-US" i="1" dirty="0" err="1" smtClean="0">
                <a:solidFill>
                  <a:srgbClr val="00B050"/>
                </a:solidFill>
              </a:rPr>
              <a:t>é</a:t>
            </a:r>
            <a:r>
              <a:rPr lang="en-US" i="1" dirty="0" smtClean="0"/>
              <a:t> </a:t>
            </a:r>
            <a:r>
              <a:rPr lang="en-US" i="1" dirty="0" err="1" smtClean="0"/>
              <a:t>vite</a:t>
            </a:r>
            <a:r>
              <a:rPr lang="en-US" i="1" dirty="0" smtClean="0"/>
              <a:t> et </a:t>
            </a:r>
            <a:r>
              <a:rPr lang="en-US" i="1" dirty="0" err="1" smtClean="0">
                <a:solidFill>
                  <a:srgbClr val="00B050"/>
                </a:solidFill>
              </a:rPr>
              <a:t>elle</a:t>
            </a:r>
            <a:r>
              <a:rPr lang="en-US" i="1" dirty="0" smtClean="0"/>
              <a:t> </a:t>
            </a:r>
            <a:r>
              <a:rPr lang="en-US" i="1" dirty="0" err="1" smtClean="0"/>
              <a:t>s’est</a:t>
            </a:r>
            <a:r>
              <a:rPr lang="en-US" i="1" dirty="0" smtClean="0"/>
              <a:t> </a:t>
            </a:r>
            <a:r>
              <a:rPr lang="en-US" i="1" dirty="0" err="1" smtClean="0"/>
              <a:t>lev</a:t>
            </a:r>
            <a:r>
              <a:rPr lang="en-US" i="1" dirty="0" err="1" smtClean="0">
                <a:solidFill>
                  <a:srgbClr val="00B050"/>
                </a:solidFill>
              </a:rPr>
              <a:t>ée</a:t>
            </a:r>
            <a:endParaRPr lang="en-US" i="1" dirty="0">
              <a:solidFill>
                <a:srgbClr val="00B050"/>
              </a:solidFill>
            </a:endParaRPr>
          </a:p>
        </p:txBody>
      </p:sp>
      <p:pic>
        <p:nvPicPr>
          <p:cNvPr id="4" name="Content Placeholder 3" descr="se lev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5669" y="709612"/>
            <a:ext cx="4838700" cy="382905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Se </a:t>
            </a:r>
            <a:r>
              <a:rPr lang="en-US" dirty="0" err="1" smtClean="0"/>
              <a:t>brosser</a:t>
            </a:r>
            <a:r>
              <a:rPr lang="en-US" dirty="0" smtClean="0"/>
              <a:t> les dents</a:t>
            </a:r>
            <a:br>
              <a:rPr lang="en-US" dirty="0" smtClean="0"/>
            </a:br>
            <a:r>
              <a:rPr lang="en-US" dirty="0" err="1" smtClean="0">
                <a:solidFill>
                  <a:srgbClr val="00B050"/>
                </a:solidFill>
              </a:rPr>
              <a:t>Ils</a:t>
            </a:r>
            <a:r>
              <a:rPr lang="en-US" dirty="0" smtClean="0"/>
              <a:t> </a:t>
            </a:r>
            <a:r>
              <a:rPr lang="en-US" u="sng" dirty="0" smtClean="0"/>
              <a:t>se</a:t>
            </a:r>
            <a:r>
              <a:rPr lang="en-US" dirty="0" smtClean="0"/>
              <a:t> </a:t>
            </a:r>
            <a:r>
              <a:rPr lang="en-US" dirty="0" err="1" smtClean="0"/>
              <a:t>sont</a:t>
            </a:r>
            <a:r>
              <a:rPr lang="en-US" dirty="0" smtClean="0"/>
              <a:t> </a:t>
            </a:r>
            <a:r>
              <a:rPr lang="en-US" dirty="0" err="1" smtClean="0"/>
              <a:t>bross</a:t>
            </a:r>
            <a:r>
              <a:rPr lang="en-US" dirty="0" err="1" smtClean="0">
                <a:solidFill>
                  <a:srgbClr val="00B050"/>
                </a:solidFill>
              </a:rPr>
              <a:t>é</a:t>
            </a:r>
            <a:r>
              <a:rPr lang="en-US" dirty="0" smtClean="0"/>
              <a:t> </a:t>
            </a:r>
            <a:r>
              <a:rPr lang="en-US" u="sng" dirty="0" smtClean="0"/>
              <a:t>les dents </a:t>
            </a:r>
            <a:r>
              <a:rPr lang="en-US" dirty="0" smtClean="0"/>
              <a:t>et </a:t>
            </a:r>
            <a:r>
              <a:rPr lang="en-US" dirty="0" err="1" smtClean="0">
                <a:solidFill>
                  <a:srgbClr val="00B050"/>
                </a:solidFill>
              </a:rPr>
              <a:t>elles</a:t>
            </a:r>
            <a:r>
              <a:rPr lang="en-US" dirty="0" smtClean="0"/>
              <a:t> </a:t>
            </a:r>
            <a:r>
              <a:rPr lang="en-US" u="sng" dirty="0" smtClean="0"/>
              <a:t>se</a:t>
            </a:r>
            <a:r>
              <a:rPr lang="en-US" dirty="0" smtClean="0"/>
              <a:t> </a:t>
            </a:r>
            <a:r>
              <a:rPr lang="en-US" dirty="0" err="1" smtClean="0"/>
              <a:t>sont</a:t>
            </a:r>
            <a:r>
              <a:rPr lang="en-US" dirty="0" smtClean="0"/>
              <a:t> </a:t>
            </a:r>
            <a:r>
              <a:rPr lang="en-US" dirty="0" err="1" smtClean="0"/>
              <a:t>bross</a:t>
            </a:r>
            <a:r>
              <a:rPr lang="en-US" dirty="0" err="1" smtClean="0">
                <a:solidFill>
                  <a:srgbClr val="00B050"/>
                </a:solidFill>
              </a:rPr>
              <a:t>é</a:t>
            </a:r>
            <a:r>
              <a:rPr lang="en-US" dirty="0" smtClean="0"/>
              <a:t> les dents</a:t>
            </a:r>
            <a:endParaRPr lang="en-US" dirty="0"/>
          </a:p>
        </p:txBody>
      </p:sp>
      <p:pic>
        <p:nvPicPr>
          <p:cNvPr id="4" name="Content Placeholder 3" descr="se brosser les dent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200" y="1552575"/>
            <a:ext cx="5410200" cy="3019425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S’habiller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rgbClr val="00B050"/>
                </a:solidFill>
              </a:rPr>
              <a:t>Elle</a:t>
            </a:r>
            <a:r>
              <a:rPr lang="en-US" dirty="0" smtClean="0"/>
              <a:t> </a:t>
            </a:r>
            <a:r>
              <a:rPr lang="en-US" dirty="0" err="1" smtClean="0"/>
              <a:t>s’est</a:t>
            </a:r>
            <a:r>
              <a:rPr lang="en-US" dirty="0" smtClean="0"/>
              <a:t> </a:t>
            </a:r>
            <a:r>
              <a:rPr lang="en-US" dirty="0" err="1" smtClean="0"/>
              <a:t>habill</a:t>
            </a:r>
            <a:r>
              <a:rPr lang="en-US" dirty="0" err="1" smtClean="0">
                <a:solidFill>
                  <a:srgbClr val="00B050"/>
                </a:solidFill>
              </a:rPr>
              <a:t>ée</a:t>
            </a:r>
            <a:r>
              <a:rPr lang="en-US" dirty="0" smtClean="0"/>
              <a:t> </a:t>
            </a:r>
            <a:r>
              <a:rPr lang="en-US" dirty="0" err="1" smtClean="0"/>
              <a:t>seule</a:t>
            </a:r>
            <a:r>
              <a:rPr lang="en-US" dirty="0" smtClean="0"/>
              <a:t> et </a:t>
            </a:r>
            <a:r>
              <a:rPr lang="en-US" dirty="0" err="1" smtClean="0">
                <a:solidFill>
                  <a:srgbClr val="00B050"/>
                </a:solidFill>
              </a:rPr>
              <a:t>il</a:t>
            </a:r>
            <a:r>
              <a:rPr lang="en-US" dirty="0" smtClean="0"/>
              <a:t> </a:t>
            </a:r>
            <a:r>
              <a:rPr lang="en-US" dirty="0" err="1" smtClean="0"/>
              <a:t>s’est</a:t>
            </a:r>
            <a:r>
              <a:rPr lang="en-US" dirty="0" smtClean="0"/>
              <a:t> </a:t>
            </a:r>
            <a:r>
              <a:rPr lang="en-US" dirty="0" err="1" smtClean="0"/>
              <a:t>habill</a:t>
            </a:r>
            <a:r>
              <a:rPr lang="en-US" dirty="0" err="1" smtClean="0">
                <a:solidFill>
                  <a:srgbClr val="00B050"/>
                </a:solidFill>
              </a:rPr>
              <a:t>é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6" name="Content Placeholder 5" descr="s'habiller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66269" y="909637"/>
            <a:ext cx="2857500" cy="34290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Se laver – se </a:t>
            </a:r>
            <a:r>
              <a:rPr lang="en-US" dirty="0" err="1" smtClean="0"/>
              <a:t>doucher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rgbClr val="00B050"/>
                </a:solidFill>
              </a:rPr>
              <a:t>Il</a:t>
            </a:r>
            <a:r>
              <a:rPr lang="en-US" dirty="0" smtClean="0"/>
              <a:t> </a:t>
            </a:r>
            <a:r>
              <a:rPr lang="en-US" dirty="0" err="1" smtClean="0"/>
              <a:t>s’est</a:t>
            </a:r>
            <a:r>
              <a:rPr lang="en-US" dirty="0" smtClean="0"/>
              <a:t> </a:t>
            </a:r>
            <a:r>
              <a:rPr lang="en-US" dirty="0" err="1" smtClean="0"/>
              <a:t>douch</a:t>
            </a:r>
            <a:r>
              <a:rPr lang="en-US" dirty="0" err="1" smtClean="0">
                <a:solidFill>
                  <a:srgbClr val="00B050"/>
                </a:solidFill>
              </a:rPr>
              <a:t>é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smtClean="0"/>
              <a:t>et </a:t>
            </a:r>
            <a:r>
              <a:rPr lang="en-US" dirty="0" err="1" smtClean="0">
                <a:solidFill>
                  <a:srgbClr val="00B050"/>
                </a:solidFill>
              </a:rPr>
              <a:t>elle</a:t>
            </a:r>
            <a:r>
              <a:rPr lang="en-US" dirty="0" smtClean="0"/>
              <a:t> </a:t>
            </a:r>
            <a:r>
              <a:rPr lang="en-US" dirty="0" err="1" smtClean="0"/>
              <a:t>s’est</a:t>
            </a:r>
            <a:r>
              <a:rPr lang="en-US" dirty="0" smtClean="0"/>
              <a:t> </a:t>
            </a:r>
            <a:r>
              <a:rPr lang="en-US" dirty="0" err="1" smtClean="0"/>
              <a:t>douch</a:t>
            </a:r>
            <a:r>
              <a:rPr lang="en-US" dirty="0" err="1" smtClean="0">
                <a:solidFill>
                  <a:srgbClr val="00B050"/>
                </a:solidFill>
              </a:rPr>
              <a:t>ée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4" name="Content Placeholder 3" descr="selaver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80519" y="904875"/>
            <a:ext cx="3429000" cy="3438525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Se </a:t>
            </a:r>
            <a:r>
              <a:rPr lang="en-US" dirty="0" err="1" smtClean="0"/>
              <a:t>raser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>
                <a:solidFill>
                  <a:srgbClr val="00B050"/>
                </a:solidFill>
              </a:rPr>
              <a:t>Il</a:t>
            </a:r>
            <a:r>
              <a:rPr lang="en-US" dirty="0" smtClean="0"/>
              <a:t> </a:t>
            </a:r>
            <a:r>
              <a:rPr lang="en-US" dirty="0" err="1" smtClean="0"/>
              <a:t>s’est</a:t>
            </a:r>
            <a:r>
              <a:rPr lang="en-US" dirty="0" smtClean="0"/>
              <a:t> </a:t>
            </a:r>
            <a:r>
              <a:rPr lang="en-US" dirty="0" err="1" smtClean="0"/>
              <a:t>ras</a:t>
            </a:r>
            <a:r>
              <a:rPr lang="en-US" dirty="0" err="1" smtClean="0">
                <a:solidFill>
                  <a:srgbClr val="00B050"/>
                </a:solidFill>
              </a:rPr>
              <a:t>é</a:t>
            </a:r>
            <a:r>
              <a:rPr lang="en-US" dirty="0" smtClean="0"/>
              <a:t> et </a:t>
            </a:r>
            <a:r>
              <a:rPr lang="en-US" dirty="0" err="1" smtClean="0">
                <a:solidFill>
                  <a:srgbClr val="00B050"/>
                </a:solidFill>
              </a:rPr>
              <a:t>elle</a:t>
            </a:r>
            <a:r>
              <a:rPr lang="en-US" dirty="0" smtClean="0"/>
              <a:t> </a:t>
            </a:r>
            <a:r>
              <a:rPr lang="en-US" dirty="0" err="1" smtClean="0"/>
              <a:t>s’est</a:t>
            </a:r>
            <a:r>
              <a:rPr lang="en-US" dirty="0" smtClean="0"/>
              <a:t> </a:t>
            </a:r>
            <a:r>
              <a:rPr lang="en-US" dirty="0" err="1" smtClean="0"/>
              <a:t>rasée</a:t>
            </a:r>
            <a:r>
              <a:rPr lang="en-US" dirty="0" smtClean="0"/>
              <a:t>.  </a:t>
            </a:r>
            <a:r>
              <a:rPr lang="en-US" dirty="0" smtClean="0">
                <a:solidFill>
                  <a:srgbClr val="00B050"/>
                </a:solidFill>
              </a:rPr>
              <a:t>Elle</a:t>
            </a:r>
            <a:r>
              <a:rPr lang="en-US" dirty="0" smtClean="0"/>
              <a:t> </a:t>
            </a:r>
            <a:r>
              <a:rPr lang="en-US" u="sng" dirty="0" err="1" smtClean="0"/>
              <a:t>s</a:t>
            </a:r>
            <a:r>
              <a:rPr lang="en-US" dirty="0" err="1" smtClean="0"/>
              <a:t>’est</a:t>
            </a:r>
            <a:r>
              <a:rPr lang="en-US" dirty="0" smtClean="0"/>
              <a:t> </a:t>
            </a:r>
            <a:r>
              <a:rPr lang="en-US" dirty="0" err="1" smtClean="0"/>
              <a:t>ras</a:t>
            </a:r>
            <a:r>
              <a:rPr lang="en-US" dirty="0" err="1" smtClean="0">
                <a:solidFill>
                  <a:srgbClr val="00B050"/>
                </a:solidFill>
              </a:rPr>
              <a:t>é</a:t>
            </a:r>
            <a:r>
              <a:rPr lang="en-US" dirty="0" smtClean="0"/>
              <a:t> </a:t>
            </a:r>
            <a:r>
              <a:rPr lang="en-US" u="sng" dirty="0" smtClean="0"/>
              <a:t>les </a:t>
            </a:r>
            <a:r>
              <a:rPr lang="en-US" u="sng" dirty="0" err="1" smtClean="0"/>
              <a:t>jambes</a:t>
            </a:r>
            <a:r>
              <a:rPr lang="en-US" u="sng" dirty="0" smtClean="0"/>
              <a:t> </a:t>
            </a:r>
            <a:endParaRPr lang="en-US" u="sng" dirty="0">
              <a:solidFill>
                <a:srgbClr val="00B050"/>
              </a:solidFill>
            </a:endParaRPr>
          </a:p>
        </p:txBody>
      </p:sp>
      <p:pic>
        <p:nvPicPr>
          <p:cNvPr id="4" name="Content Placeholder 3" descr="se_ras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5600" y="838200"/>
            <a:ext cx="3581399" cy="31242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S’embrasser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>
                <a:solidFill>
                  <a:srgbClr val="00B050"/>
                </a:solidFill>
              </a:rPr>
              <a:t>Ils</a:t>
            </a:r>
            <a:r>
              <a:rPr lang="en-US" dirty="0" smtClean="0"/>
              <a:t> se </a:t>
            </a:r>
            <a:r>
              <a:rPr lang="en-US" dirty="0" err="1" smtClean="0"/>
              <a:t>sont</a:t>
            </a:r>
            <a:r>
              <a:rPr lang="en-US" dirty="0" smtClean="0"/>
              <a:t> </a:t>
            </a:r>
            <a:r>
              <a:rPr lang="en-US" dirty="0" err="1" smtClean="0"/>
              <a:t>embrass</a:t>
            </a:r>
            <a:r>
              <a:rPr lang="en-US" dirty="0" err="1" smtClean="0">
                <a:solidFill>
                  <a:srgbClr val="00B050"/>
                </a:solidFill>
              </a:rPr>
              <a:t>és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/>
              <a:t>passionément</a:t>
            </a:r>
            <a:endParaRPr lang="en-US" dirty="0"/>
          </a:p>
        </p:txBody>
      </p:sp>
      <p:pic>
        <p:nvPicPr>
          <p:cNvPr id="4" name="Content Placeholder 3" descr="S'embrass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8144" y="1023937"/>
            <a:ext cx="3333750" cy="32004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Se </a:t>
            </a:r>
            <a:r>
              <a:rPr lang="en-US" dirty="0" err="1" smtClean="0"/>
              <a:t>peigner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>
                <a:solidFill>
                  <a:srgbClr val="00B050"/>
                </a:solidFill>
              </a:rPr>
              <a:t>Max</a:t>
            </a:r>
            <a:r>
              <a:rPr lang="en-US" dirty="0" smtClean="0"/>
              <a:t> </a:t>
            </a:r>
            <a:r>
              <a:rPr lang="en-US" dirty="0" err="1" smtClean="0"/>
              <a:t>s’est</a:t>
            </a:r>
            <a:r>
              <a:rPr lang="en-US" dirty="0" smtClean="0"/>
              <a:t> </a:t>
            </a:r>
            <a:r>
              <a:rPr lang="en-US" dirty="0" err="1" smtClean="0"/>
              <a:t>peign</a:t>
            </a:r>
            <a:r>
              <a:rPr lang="en-US" dirty="0" err="1" smtClean="0">
                <a:solidFill>
                  <a:srgbClr val="00B050"/>
                </a:solidFill>
              </a:rPr>
              <a:t>é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et </a:t>
            </a:r>
            <a:r>
              <a:rPr lang="en-US" dirty="0" err="1" smtClean="0">
                <a:solidFill>
                  <a:srgbClr val="00B050"/>
                </a:solidFill>
              </a:rPr>
              <a:t>Chloé</a:t>
            </a:r>
            <a:r>
              <a:rPr lang="en-US" dirty="0" smtClean="0"/>
              <a:t> </a:t>
            </a:r>
            <a:r>
              <a:rPr lang="en-US" dirty="0" err="1" smtClean="0"/>
              <a:t>s’est</a:t>
            </a:r>
            <a:r>
              <a:rPr lang="en-US" dirty="0" smtClean="0"/>
              <a:t> </a:t>
            </a:r>
            <a:r>
              <a:rPr lang="en-US" dirty="0" err="1" smtClean="0"/>
              <a:t>peign</a:t>
            </a:r>
            <a:r>
              <a:rPr lang="en-US" dirty="0" err="1" smtClean="0">
                <a:solidFill>
                  <a:srgbClr val="00B050"/>
                </a:solidFill>
              </a:rPr>
              <a:t>ée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Content Placeholder 4" descr="sepeign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1428750"/>
            <a:ext cx="4343400" cy="314325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95</TotalTime>
  <Words>67</Words>
  <Application>Microsoft Office PowerPoint</Application>
  <PresentationFormat>On-screen Show (4:3)</PresentationFormat>
  <Paragraphs>20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Aspect</vt:lpstr>
      <vt:lpstr>Les verbes pronominaux au passé composé    </vt:lpstr>
      <vt:lpstr>Se réveiller  Ce matin, il s’est réveillé difficilement et elle s’est réveillée vite</vt:lpstr>
      <vt:lpstr>Se lever Il s’est levé vite et elle s’est levée</vt:lpstr>
      <vt:lpstr>Se brosser les dents Ils se sont brossé les dents et elles se sont brossé les dents</vt:lpstr>
      <vt:lpstr>S’habiller Elle s’est habillée seule et il s’est habillé</vt:lpstr>
      <vt:lpstr>Se laver – se doucher Il s’est douché et elle s’est douchée</vt:lpstr>
      <vt:lpstr>Se raser  Il s’est rasé et elle s’est rasée.  Elle s’est rasé les jambes </vt:lpstr>
      <vt:lpstr>S’embrasser Ils se sont embrassés passionément</vt:lpstr>
      <vt:lpstr>      Se peigner  Max s’est peigné et Chloé s’est peignée </vt:lpstr>
      <vt:lpstr>Se maquiller Elle s’est maquillée.  Elle s’est maquillé les lèvres. </vt:lpstr>
      <vt:lpstr>Se promener Il s’est promené et elle s’est promenée</vt:lpstr>
      <vt:lpstr>Ils se sont parlé pas de S Ils se sont téléphoné et ils se sont écrit</vt:lpstr>
      <vt:lpstr>Qu’est-ce qu’il a fait?  </vt:lpstr>
      <vt:lpstr>Qu’est-ce qu’ils ont fait?</vt:lpstr>
    </vt:vector>
  </TitlesOfParts>
  <Company>Bryn Mawr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verbes pronominaux</dc:title>
  <dc:creator>apeyssonze</dc:creator>
  <cp:lastModifiedBy>Agnès Peysson-Zeiss</cp:lastModifiedBy>
  <cp:revision>16</cp:revision>
  <dcterms:created xsi:type="dcterms:W3CDTF">2007-10-11T12:25:01Z</dcterms:created>
  <dcterms:modified xsi:type="dcterms:W3CDTF">2013-10-07T11:53:45Z</dcterms:modified>
</cp:coreProperties>
</file>