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707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64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93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17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54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77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592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592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54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8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57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489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61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5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46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1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551697-5C1E-4DA2-9B98-6FA72F85A88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CA391F-CC72-499F-8CA7-43DE4E737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Subjonctif</a:t>
            </a:r>
            <a:r>
              <a:rPr lang="en-US" dirty="0" smtClean="0"/>
              <a:t> : </a:t>
            </a:r>
            <a:r>
              <a:rPr lang="en-US" dirty="0" err="1" smtClean="0"/>
              <a:t>doute</a:t>
            </a:r>
            <a:r>
              <a:rPr lang="en-US" dirty="0" smtClean="0"/>
              <a:t>, </a:t>
            </a:r>
            <a:r>
              <a:rPr lang="en-US" dirty="0" err="1" smtClean="0"/>
              <a:t>émotion</a:t>
            </a:r>
            <a:r>
              <a:rPr lang="en-US" dirty="0" smtClean="0"/>
              <a:t>, </a:t>
            </a:r>
            <a:r>
              <a:rPr lang="en-US" dirty="0" err="1" smtClean="0"/>
              <a:t>peur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3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297" y="829733"/>
            <a:ext cx="11152094" cy="649444"/>
          </a:xfrm>
        </p:spPr>
        <p:txBody>
          <a:bodyPr>
            <a:normAutofit/>
          </a:bodyPr>
          <a:lstStyle/>
          <a:p>
            <a:r>
              <a:rPr lang="en-US" sz="1600" dirty="0" smtClean="0"/>
              <a:t>Emotions: Je </a:t>
            </a:r>
            <a:r>
              <a:rPr lang="en-US" sz="1600" dirty="0" err="1" smtClean="0"/>
              <a:t>suis</a:t>
            </a:r>
            <a:r>
              <a:rPr lang="en-US" sz="1600" dirty="0" smtClean="0"/>
              <a:t> content(e) que/ </a:t>
            </a:r>
            <a:r>
              <a:rPr lang="en-US" sz="1600" dirty="0" err="1" smtClean="0"/>
              <a:t>tu</a:t>
            </a:r>
            <a:r>
              <a:rPr lang="en-US" sz="1600" dirty="0" smtClean="0"/>
              <a:t> </a:t>
            </a:r>
            <a:r>
              <a:rPr lang="en-US" sz="1600" dirty="0" err="1" smtClean="0"/>
              <a:t>es</a:t>
            </a:r>
            <a:r>
              <a:rPr lang="en-US" sz="1600" dirty="0" smtClean="0"/>
              <a:t> </a:t>
            </a:r>
            <a:r>
              <a:rPr lang="en-US" sz="1600" dirty="0" err="1" smtClean="0"/>
              <a:t>heureux</a:t>
            </a:r>
            <a:r>
              <a:rPr lang="en-US" sz="1600" dirty="0" smtClean="0"/>
              <a:t>/</a:t>
            </a:r>
            <a:r>
              <a:rPr lang="en-US" sz="1600" dirty="0" err="1" smtClean="0"/>
              <a:t>euse</a:t>
            </a:r>
            <a:r>
              <a:rPr lang="en-US" sz="1600" dirty="0" smtClean="0"/>
              <a:t> que / </a:t>
            </a:r>
            <a:r>
              <a:rPr lang="en-US" sz="1600" dirty="0" err="1" smtClean="0"/>
              <a:t>elle</a:t>
            </a:r>
            <a:r>
              <a:rPr lang="en-US" sz="1600" dirty="0" smtClean="0"/>
              <a:t> </a:t>
            </a:r>
            <a:r>
              <a:rPr lang="en-US" sz="1600" dirty="0" err="1" smtClean="0"/>
              <a:t>est</a:t>
            </a:r>
            <a:r>
              <a:rPr lang="en-US" sz="1600" dirty="0" smtClean="0"/>
              <a:t> </a:t>
            </a:r>
            <a:r>
              <a:rPr lang="en-US" sz="1600" dirty="0" err="1" smtClean="0"/>
              <a:t>ravie</a:t>
            </a:r>
            <a:r>
              <a:rPr lang="en-US" sz="1600" dirty="0" smtClean="0"/>
              <a:t> que /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err="1" smtClean="0"/>
              <a:t>est</a:t>
            </a:r>
            <a:r>
              <a:rPr lang="en-US" sz="1600" dirty="0" smtClean="0"/>
              <a:t> </a:t>
            </a:r>
            <a:r>
              <a:rPr lang="en-US" sz="1600" dirty="0" err="1" smtClean="0"/>
              <a:t>étonné</a:t>
            </a:r>
            <a:r>
              <a:rPr lang="en-US" sz="1600" dirty="0" smtClean="0"/>
              <a:t> que / nous </a:t>
            </a:r>
            <a:r>
              <a:rPr lang="en-US" sz="1600" dirty="0" err="1" smtClean="0"/>
              <a:t>sommes</a:t>
            </a:r>
            <a:r>
              <a:rPr lang="en-US" sz="1600" dirty="0" smtClean="0"/>
              <a:t> surprises que/ </a:t>
            </a:r>
            <a:r>
              <a:rPr lang="en-US" sz="1600" dirty="0" err="1" smtClean="0"/>
              <a:t>vous</a:t>
            </a:r>
            <a:r>
              <a:rPr lang="en-US" sz="1600" dirty="0" smtClean="0"/>
              <a:t> </a:t>
            </a:r>
            <a:r>
              <a:rPr lang="en-US" sz="1600" dirty="0" err="1" smtClean="0"/>
              <a:t>êtes</a:t>
            </a:r>
            <a:r>
              <a:rPr lang="en-US" sz="1600" dirty="0" smtClean="0"/>
              <a:t> </a:t>
            </a:r>
            <a:r>
              <a:rPr lang="en-US" sz="1600" dirty="0" err="1" smtClean="0"/>
              <a:t>désolé</a:t>
            </a:r>
            <a:r>
              <a:rPr lang="en-US" sz="1600" dirty="0" smtClean="0"/>
              <a:t>(s) / </a:t>
            </a:r>
            <a:r>
              <a:rPr lang="en-US" sz="1600" dirty="0" err="1" smtClean="0"/>
              <a:t>ées</a:t>
            </a:r>
            <a:r>
              <a:rPr lang="en-US" sz="1600" dirty="0" smtClean="0"/>
              <a:t> que etc…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8894" y="2626658"/>
            <a:ext cx="5227858" cy="3243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1. </a:t>
            </a:r>
            <a:r>
              <a:rPr lang="en-US" sz="1800" dirty="0" err="1" smtClean="0"/>
              <a:t>Diouana</a:t>
            </a:r>
            <a:r>
              <a:rPr lang="en-US" sz="1800" dirty="0" smtClean="0"/>
              <a:t> </a:t>
            </a:r>
            <a:r>
              <a:rPr lang="en-US" sz="1800" dirty="0" err="1" smtClean="0"/>
              <a:t>est</a:t>
            </a:r>
            <a:r>
              <a:rPr lang="en-US" sz="1800" dirty="0" smtClean="0"/>
              <a:t> </a:t>
            </a:r>
            <a:r>
              <a:rPr lang="en-US" sz="1800" dirty="0" err="1" smtClean="0"/>
              <a:t>ravie</a:t>
            </a:r>
            <a:r>
              <a:rPr lang="en-US" sz="1800" dirty="0" smtClean="0"/>
              <a:t> que la dame …</a:t>
            </a:r>
          </a:p>
          <a:p>
            <a:pPr marL="0" indent="0">
              <a:buNone/>
            </a:pPr>
            <a:r>
              <a:rPr lang="en-US" sz="1800" dirty="0" smtClean="0"/>
              <a:t>2. Elle </a:t>
            </a:r>
            <a:r>
              <a:rPr lang="en-US" sz="1800" dirty="0" err="1" smtClean="0"/>
              <a:t>est</a:t>
            </a:r>
            <a:r>
              <a:rPr lang="en-US" sz="1800" dirty="0" smtClean="0"/>
              <a:t> triste que ….</a:t>
            </a:r>
          </a:p>
          <a:p>
            <a:pPr marL="0" indent="0">
              <a:buNone/>
            </a:pPr>
            <a:r>
              <a:rPr lang="en-US" sz="1800" dirty="0" smtClean="0"/>
              <a:t>3. </a:t>
            </a:r>
            <a:r>
              <a:rPr lang="en-US" sz="1800" dirty="0" err="1" smtClean="0"/>
              <a:t>Ses</a:t>
            </a:r>
            <a:r>
              <a:rPr lang="en-US" sz="1800" dirty="0" smtClean="0"/>
              <a:t> patrons </a:t>
            </a:r>
            <a:r>
              <a:rPr lang="en-US" sz="1800" dirty="0" err="1" smtClean="0"/>
              <a:t>sont</a:t>
            </a:r>
            <a:r>
              <a:rPr lang="en-US" sz="1800" dirty="0" smtClean="0"/>
              <a:t> </a:t>
            </a:r>
            <a:r>
              <a:rPr lang="en-US" sz="1800" dirty="0" err="1" smtClean="0"/>
              <a:t>furieux</a:t>
            </a:r>
            <a:r>
              <a:rPr lang="en-US" sz="1800" dirty="0" smtClean="0"/>
              <a:t> que …</a:t>
            </a:r>
          </a:p>
          <a:p>
            <a:pPr marL="0" indent="0">
              <a:buNone/>
            </a:pPr>
            <a:r>
              <a:rPr lang="en-US" sz="1800" dirty="0" smtClean="0"/>
              <a:t>4. </a:t>
            </a:r>
            <a:r>
              <a:rPr lang="en-US" sz="1800" dirty="0" err="1" smtClean="0"/>
              <a:t>Ses</a:t>
            </a:r>
            <a:r>
              <a:rPr lang="en-US" sz="1800" dirty="0" smtClean="0"/>
              <a:t> </a:t>
            </a:r>
            <a:r>
              <a:rPr lang="en-US" sz="1800" dirty="0" err="1" smtClean="0"/>
              <a:t>amies</a:t>
            </a:r>
            <a:r>
              <a:rPr lang="en-US" sz="1800" dirty="0" smtClean="0"/>
              <a:t> </a:t>
            </a:r>
            <a:r>
              <a:rPr lang="en-US" sz="1800" dirty="0" err="1" smtClean="0"/>
              <a:t>sont</a:t>
            </a:r>
            <a:r>
              <a:rPr lang="en-US" sz="1800" dirty="0" smtClean="0"/>
              <a:t> </a:t>
            </a:r>
            <a:r>
              <a:rPr lang="en-US" sz="1800" dirty="0" err="1" smtClean="0"/>
              <a:t>désolés</a:t>
            </a:r>
            <a:r>
              <a:rPr lang="en-US" sz="1800" dirty="0" smtClean="0"/>
              <a:t> que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Elle </a:t>
            </a:r>
            <a:r>
              <a:rPr lang="en-US" sz="1800" dirty="0" err="1" smtClean="0"/>
              <a:t>est</a:t>
            </a:r>
            <a:r>
              <a:rPr lang="en-US" sz="1800" dirty="0" smtClean="0"/>
              <a:t> </a:t>
            </a:r>
            <a:r>
              <a:rPr lang="en-US" sz="1800" dirty="0" err="1" smtClean="0"/>
              <a:t>ravie</a:t>
            </a:r>
            <a:r>
              <a:rPr lang="en-US" sz="1800" dirty="0" smtClean="0"/>
              <a:t> de </a:t>
            </a:r>
          </a:p>
          <a:p>
            <a:r>
              <a:rPr lang="en-US" sz="1800" dirty="0" smtClean="0"/>
              <a:t>Elle </a:t>
            </a:r>
            <a:r>
              <a:rPr lang="en-US" sz="1800" dirty="0" err="1" smtClean="0"/>
              <a:t>est</a:t>
            </a:r>
            <a:r>
              <a:rPr lang="en-US" sz="1800" dirty="0" smtClean="0"/>
              <a:t> triste de</a:t>
            </a:r>
          </a:p>
          <a:p>
            <a:r>
              <a:rPr lang="en-US" sz="1800" dirty="0" err="1" smtClean="0"/>
              <a:t>Ses</a:t>
            </a:r>
            <a:r>
              <a:rPr lang="en-US" sz="1800" dirty="0" smtClean="0"/>
              <a:t> patrons </a:t>
            </a:r>
            <a:r>
              <a:rPr lang="en-US" sz="1800" dirty="0" err="1" smtClean="0"/>
              <a:t>sont</a:t>
            </a:r>
            <a:r>
              <a:rPr lang="en-US" sz="1800" dirty="0" smtClean="0"/>
              <a:t> </a:t>
            </a:r>
            <a:r>
              <a:rPr lang="en-US" sz="1800" dirty="0" err="1" smtClean="0"/>
              <a:t>furieux</a:t>
            </a:r>
            <a:r>
              <a:rPr lang="en-US" sz="1800" dirty="0" smtClean="0"/>
              <a:t> de</a:t>
            </a:r>
          </a:p>
          <a:p>
            <a:r>
              <a:rPr lang="en-US" sz="1800" dirty="0" err="1" smtClean="0"/>
              <a:t>Ses</a:t>
            </a:r>
            <a:r>
              <a:rPr lang="en-US" sz="1800" dirty="0" smtClean="0"/>
              <a:t> </a:t>
            </a:r>
            <a:r>
              <a:rPr lang="en-US" sz="1800" dirty="0" err="1" smtClean="0"/>
              <a:t>amis</a:t>
            </a:r>
            <a:r>
              <a:rPr lang="en-US" sz="1800" dirty="0" smtClean="0"/>
              <a:t> </a:t>
            </a:r>
            <a:r>
              <a:rPr lang="en-US" sz="1800" dirty="0" err="1" smtClean="0"/>
              <a:t>sont</a:t>
            </a:r>
            <a:r>
              <a:rPr lang="en-US" sz="1800" dirty="0" smtClean="0"/>
              <a:t> </a:t>
            </a:r>
            <a:r>
              <a:rPr lang="en-US" sz="1800" dirty="0" err="1" smtClean="0"/>
              <a:t>désolés</a:t>
            </a:r>
            <a:r>
              <a:rPr lang="en-US" sz="1800" dirty="0" smtClean="0"/>
              <a:t> de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67362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953" y="982132"/>
            <a:ext cx="11089341" cy="40739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DOUTE: </a:t>
            </a:r>
            <a:r>
              <a:rPr lang="en-US" sz="2000" dirty="0" err="1" smtClean="0"/>
              <a:t>douter</a:t>
            </a:r>
            <a:r>
              <a:rPr lang="en-US" sz="2000" dirty="0"/>
              <a:t>/</a:t>
            </a:r>
            <a:r>
              <a:rPr lang="en-US" sz="2000" dirty="0" smtClean="0"/>
              <a:t> ne pas </a:t>
            </a:r>
            <a:r>
              <a:rPr lang="en-US" sz="2000" dirty="0" err="1" smtClean="0"/>
              <a:t>être</a:t>
            </a:r>
            <a:r>
              <a:rPr lang="en-US" sz="2000" dirty="0" smtClean="0"/>
              <a:t> </a:t>
            </a:r>
            <a:r>
              <a:rPr lang="en-US" sz="2000" dirty="0" err="1" smtClean="0"/>
              <a:t>sûre</a:t>
            </a:r>
            <a:r>
              <a:rPr lang="en-US" sz="2000" dirty="0"/>
              <a:t>/</a:t>
            </a:r>
            <a:r>
              <a:rPr lang="en-US" sz="2000" dirty="0" smtClean="0"/>
              <a:t> ne pas </a:t>
            </a:r>
            <a:r>
              <a:rPr lang="en-US" sz="2000" dirty="0" err="1" smtClean="0"/>
              <a:t>être</a:t>
            </a:r>
            <a:r>
              <a:rPr lang="en-US" sz="2000" dirty="0" smtClean="0"/>
              <a:t> certain (e)/ ne pas </a:t>
            </a:r>
            <a:r>
              <a:rPr lang="en-US" sz="2000" dirty="0" err="1" smtClean="0"/>
              <a:t>penser</a:t>
            </a:r>
            <a:r>
              <a:rPr lang="en-US" sz="2000" dirty="0" smtClean="0"/>
              <a:t> / ne pas </a:t>
            </a:r>
            <a:r>
              <a:rPr lang="en-US" sz="2000" dirty="0" err="1" smtClean="0"/>
              <a:t>croire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706" y="2560320"/>
            <a:ext cx="5434046" cy="3310128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1800" dirty="0" smtClean="0"/>
              <a:t>Je </a:t>
            </a:r>
            <a:r>
              <a:rPr lang="en-US" sz="1800" dirty="0" err="1" smtClean="0"/>
              <a:t>doute</a:t>
            </a:r>
            <a:r>
              <a:rPr lang="en-US" sz="1800" dirty="0" smtClean="0"/>
              <a:t> que </a:t>
            </a:r>
            <a:r>
              <a:rPr lang="en-US" sz="1800" dirty="0" err="1" smtClean="0"/>
              <a:t>Sembène</a:t>
            </a:r>
            <a:endParaRPr lang="en-US" sz="1800" dirty="0" smtClean="0"/>
          </a:p>
          <a:p>
            <a:pPr marL="342900" indent="-342900">
              <a:buAutoNum type="arabicPeriod"/>
            </a:pPr>
            <a:r>
              <a:rPr lang="en-US" sz="1800" dirty="0" smtClean="0"/>
              <a:t>2. Je ne </a:t>
            </a:r>
            <a:r>
              <a:rPr lang="en-US" sz="1800" dirty="0" err="1" smtClean="0"/>
              <a:t>crois</a:t>
            </a:r>
            <a:r>
              <a:rPr lang="en-US" sz="1800" dirty="0" smtClean="0"/>
              <a:t> pas que </a:t>
            </a:r>
            <a:r>
              <a:rPr lang="en-US" sz="1800" dirty="0" err="1" smtClean="0"/>
              <a:t>Diouana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smtClean="0"/>
              <a:t>Je ne </a:t>
            </a:r>
            <a:r>
              <a:rPr lang="en-US" sz="1800" dirty="0" err="1" smtClean="0"/>
              <a:t>pense</a:t>
            </a:r>
            <a:r>
              <a:rPr lang="en-US" sz="1800" dirty="0" smtClean="0"/>
              <a:t> pas que la France</a:t>
            </a:r>
          </a:p>
          <a:p>
            <a:pPr marL="342900" indent="-342900">
              <a:buAutoNum type="arabicPeriod"/>
            </a:pPr>
            <a:r>
              <a:rPr lang="en-US" sz="1800" dirty="0" smtClean="0"/>
              <a:t>Je ne </a:t>
            </a:r>
            <a:r>
              <a:rPr lang="en-US" sz="1800" dirty="0" err="1" smtClean="0"/>
              <a:t>suis</a:t>
            </a:r>
            <a:r>
              <a:rPr lang="en-US" sz="1800" dirty="0" smtClean="0"/>
              <a:t> pas </a:t>
            </a:r>
            <a:r>
              <a:rPr lang="en-US" sz="1800" dirty="0" err="1" smtClean="0"/>
              <a:t>certaine</a:t>
            </a:r>
            <a:r>
              <a:rPr lang="en-US" sz="1800" dirty="0" smtClean="0"/>
              <a:t> que le voyage</a:t>
            </a:r>
          </a:p>
          <a:p>
            <a:pPr marL="342900" indent="-342900">
              <a:buAutoNum type="arabicPeriod"/>
            </a:pPr>
            <a:r>
              <a:rPr lang="en-US" sz="1800" dirty="0" smtClean="0"/>
              <a:t>Je ne </a:t>
            </a:r>
            <a:r>
              <a:rPr lang="en-US" sz="1800" dirty="0" err="1" smtClean="0"/>
              <a:t>suis</a:t>
            </a:r>
            <a:r>
              <a:rPr lang="en-US" sz="1800" dirty="0" smtClean="0"/>
              <a:t> pas sure que le </a:t>
            </a:r>
            <a:r>
              <a:rPr lang="en-US" sz="1800" dirty="0" err="1" smtClean="0"/>
              <a:t>changement</a:t>
            </a:r>
            <a:endParaRPr lang="en-US" sz="1800" dirty="0" smtClean="0"/>
          </a:p>
          <a:p>
            <a:pPr marL="342900" indent="-342900">
              <a:buAutoNum type="arabicPeriod"/>
            </a:pPr>
            <a:r>
              <a:rPr lang="en-US" sz="1800" dirty="0" smtClean="0"/>
              <a:t>Je </a:t>
            </a:r>
            <a:r>
              <a:rPr lang="en-US" sz="1800" dirty="0" err="1" smtClean="0"/>
              <a:t>doute</a:t>
            </a:r>
            <a:r>
              <a:rPr lang="en-US" sz="1800" dirty="0" smtClean="0"/>
              <a:t> que la vie </a:t>
            </a:r>
            <a:r>
              <a:rPr lang="en-US" sz="1800" dirty="0" err="1" smtClean="0"/>
              <a:t>en</a:t>
            </a:r>
            <a:r>
              <a:rPr lang="en-US" sz="1800" dirty="0" smtClean="0"/>
              <a:t> France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5275550" cy="3310128"/>
          </a:xfrm>
        </p:spPr>
        <p:txBody>
          <a:bodyPr/>
          <a:lstStyle/>
          <a:p>
            <a:r>
              <a:rPr lang="en-US" sz="1800" dirty="0" smtClean="0"/>
              <a:t>Je </a:t>
            </a:r>
            <a:r>
              <a:rPr lang="en-US" sz="1800" dirty="0" err="1" smtClean="0"/>
              <a:t>doute</a:t>
            </a:r>
            <a:r>
              <a:rPr lang="en-US" sz="1800" dirty="0" smtClean="0"/>
              <a:t> de</a:t>
            </a:r>
          </a:p>
          <a:p>
            <a:r>
              <a:rPr lang="en-US" sz="1800" dirty="0" smtClean="0"/>
              <a:t>Je ne </a:t>
            </a:r>
            <a:r>
              <a:rPr lang="en-US" sz="1800" dirty="0" err="1" smtClean="0"/>
              <a:t>crois</a:t>
            </a:r>
            <a:r>
              <a:rPr lang="en-US" sz="1800" dirty="0" smtClean="0"/>
              <a:t> pas </a:t>
            </a:r>
          </a:p>
          <a:p>
            <a:r>
              <a:rPr lang="en-US" sz="1800" dirty="0" smtClean="0"/>
              <a:t>Je ne </a:t>
            </a:r>
            <a:r>
              <a:rPr lang="en-US" sz="1800" dirty="0" err="1" smtClean="0"/>
              <a:t>pense</a:t>
            </a:r>
            <a:r>
              <a:rPr lang="en-US" sz="1800" dirty="0" smtClean="0"/>
              <a:t> pas</a:t>
            </a:r>
          </a:p>
          <a:p>
            <a:r>
              <a:rPr lang="en-US" sz="1800" dirty="0" smtClean="0"/>
              <a:t>Je ne </a:t>
            </a:r>
            <a:r>
              <a:rPr lang="en-US" sz="1800" dirty="0" err="1" smtClean="0"/>
              <a:t>suis</a:t>
            </a:r>
            <a:r>
              <a:rPr lang="en-US" sz="1800" dirty="0" smtClean="0"/>
              <a:t> pas sure de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26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059" y="982133"/>
            <a:ext cx="11125200" cy="4701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peur</a:t>
            </a:r>
            <a:r>
              <a:rPr lang="en-US" dirty="0" smtClean="0"/>
              <a:t>: </a:t>
            </a:r>
            <a:r>
              <a:rPr lang="en-US" dirty="0" err="1" smtClean="0"/>
              <a:t>avoir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 et </a:t>
            </a:r>
            <a:r>
              <a:rPr lang="en-US" dirty="0" err="1" smtClean="0"/>
              <a:t>craindre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5812" y="2560320"/>
            <a:ext cx="5460940" cy="3310128"/>
          </a:xfrm>
        </p:spPr>
        <p:txBody>
          <a:bodyPr/>
          <a:lstStyle/>
          <a:p>
            <a:r>
              <a:rPr lang="en-US" dirty="0" err="1" smtClean="0"/>
              <a:t>Vous</a:t>
            </a:r>
            <a:r>
              <a:rPr lang="en-US" dirty="0" smtClean="0"/>
              <a:t> les </a:t>
            </a:r>
            <a:r>
              <a:rPr lang="en-US" dirty="0" err="1" smtClean="0"/>
              <a:t>lectrices</a:t>
            </a:r>
            <a:r>
              <a:rPr lang="en-US" dirty="0" smtClean="0"/>
              <a:t>,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craignez</a:t>
            </a:r>
            <a:r>
              <a:rPr lang="en-US" dirty="0" smtClean="0"/>
              <a:t> que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 que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crains</a:t>
            </a:r>
            <a:r>
              <a:rPr lang="en-US" dirty="0" smtClean="0"/>
              <a:t> que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3" y="2560320"/>
            <a:ext cx="5436915" cy="3310128"/>
          </a:xfrm>
        </p:spPr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crains</a:t>
            </a:r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 de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21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204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Organic</vt:lpstr>
      <vt:lpstr>Subjonctif : doute, émotion, peur</vt:lpstr>
      <vt:lpstr>Emotions: Je suis content(e) que/ tu es heureux/euse que / elle est ravie que / il est étonné que / nous sommes surprises que/ vous êtes désolé(s) / ées que etc…</vt:lpstr>
      <vt:lpstr>DOUTE: douter/ ne pas être sûre/ ne pas être certain (e)/ ne pas penser / ne pas croire</vt:lpstr>
      <vt:lpstr>La peur: avoir peur et craindre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Subjonctif : doute, émotion, peur</dc:title>
  <dc:creator>Agnès Peysson-Zeiss</dc:creator>
  <cp:lastModifiedBy>Agnès Peysson-Zeiss</cp:lastModifiedBy>
  <cp:revision>2</cp:revision>
  <dcterms:created xsi:type="dcterms:W3CDTF">2016-10-21T15:50:13Z</dcterms:created>
  <dcterms:modified xsi:type="dcterms:W3CDTF">2016-10-21T16:00:33Z</dcterms:modified>
</cp:coreProperties>
</file>