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2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3D6DDC4-ABC1-448C-9737-0DEEE803949B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8C754AE-42CD-422E-A347-F46DB4F546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DDC4-ABC1-448C-9737-0DEEE803949B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754AE-42CD-422E-A347-F46DB4F546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DDC4-ABC1-448C-9737-0DEEE803949B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754AE-42CD-422E-A347-F46DB4F546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DDC4-ABC1-448C-9737-0DEEE803949B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754AE-42CD-422E-A347-F46DB4F546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DDC4-ABC1-448C-9737-0DEEE803949B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754AE-42CD-422E-A347-F46DB4F546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DDC4-ABC1-448C-9737-0DEEE803949B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754AE-42CD-422E-A347-F46DB4F5464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DDC4-ABC1-448C-9737-0DEEE803949B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754AE-42CD-422E-A347-F46DB4F5464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DDC4-ABC1-448C-9737-0DEEE803949B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754AE-42CD-422E-A347-F46DB4F546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DDC4-ABC1-448C-9737-0DEEE803949B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754AE-42CD-422E-A347-F46DB4F546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3D6DDC4-ABC1-448C-9737-0DEEE803949B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8C754AE-42CD-422E-A347-F46DB4F546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3D6DDC4-ABC1-448C-9737-0DEEE803949B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8C754AE-42CD-422E-A347-F46DB4F546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3D6DDC4-ABC1-448C-9737-0DEEE803949B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8C754AE-42CD-422E-A347-F46DB4F5464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Les </a:t>
            </a:r>
            <a:r>
              <a:rPr lang="en-US" dirty="0" err="1"/>
              <a:t>prépositions</a:t>
            </a:r>
            <a:r>
              <a:rPr lang="en-US" dirty="0"/>
              <a:t> avec les </a:t>
            </a:r>
            <a:r>
              <a:rPr lang="en-US" dirty="0" err="1"/>
              <a:t>noms</a:t>
            </a:r>
            <a:r>
              <a:rPr lang="en-US" dirty="0"/>
              <a:t> </a:t>
            </a:r>
            <a:r>
              <a:rPr lang="en-US" dirty="0" err="1"/>
              <a:t>géographiques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634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609601"/>
            <a:ext cx="6965245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Les pays et </a:t>
            </a:r>
            <a:r>
              <a:rPr lang="en-US" dirty="0" err="1"/>
              <a:t>régions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0697510"/>
              </p:ext>
            </p:extLst>
          </p:nvPr>
        </p:nvGraphicFramePr>
        <p:xfrm>
          <a:off x="990600" y="1143000"/>
          <a:ext cx="7239000" cy="5259794"/>
        </p:xfrm>
        <a:graphic>
          <a:graphicData uri="http://schemas.openxmlformats.org/drawingml/2006/table">
            <a:tbl>
              <a:tblPr firstRow="1" firstCol="1" bandRow="1"/>
              <a:tblGrid>
                <a:gridCol w="723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1928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57200" algn="l"/>
                        </a:tabLst>
                      </a:pPr>
                      <a:r>
                        <a:rPr lang="fr-FR" sz="7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Symbol"/>
                          <a:cs typeface="Symbol"/>
                        </a:rPr>
                        <a:t>  </a:t>
                      </a:r>
                      <a:r>
                        <a:rPr lang="fr-FR" sz="1400" b="1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Les noms géographiques (continents, pays, provinces, États ou régions) sont généralement précédés d’un article.</a:t>
                      </a:r>
                      <a:endParaRPr lang="fr-FR" b="1" dirty="0">
                        <a:effectLst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4415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57200" algn="l"/>
                        </a:tabLst>
                      </a:pPr>
                      <a:r>
                        <a:rPr lang="fr-FR" sz="1400" dirty="0">
                          <a:solidFill>
                            <a:srgbClr val="0000FF"/>
                          </a:solidFill>
                          <a:effectLst/>
                          <a:latin typeface="Symbol"/>
                          <a:ea typeface="Symbol"/>
                          <a:cs typeface="Symbol"/>
                        </a:rPr>
                        <a:t>·</a:t>
                      </a:r>
                      <a:r>
                        <a:rPr lang="fr-FR" sz="7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Symbol"/>
                          <a:cs typeface="Symbol"/>
                        </a:rPr>
                        <a:t>        </a:t>
                      </a:r>
                      <a:r>
                        <a:rPr lang="fr-FR" sz="140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Les noms géographiques qui se terminent par ‑</a:t>
                      </a:r>
                      <a:r>
                        <a:rPr lang="fr-FR" sz="1400" b="1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e </a:t>
                      </a:r>
                      <a:r>
                        <a:rPr lang="fr-FR" sz="140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sont généralement féminins: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57200" algn="l"/>
                        </a:tabLst>
                      </a:pPr>
                      <a:r>
                        <a:rPr lang="fr-FR" sz="140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Ex. La Chin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e</a:t>
                      </a:r>
                      <a:r>
                        <a:rPr lang="fr-FR" sz="140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, La Franc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e</a:t>
                      </a:r>
                      <a:r>
                        <a:rPr lang="fr-FR" sz="140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, L’Espagn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e</a:t>
                      </a:r>
                      <a:r>
                        <a:rPr lang="fr-FR" sz="140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,</a:t>
                      </a:r>
                      <a:r>
                        <a:rPr lang="fr-FR" sz="1400" baseline="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 La Holland</a:t>
                      </a:r>
                      <a:r>
                        <a:rPr lang="fr-FR" sz="1400" baseline="0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e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57200" algn="l"/>
                        </a:tabLst>
                      </a:pPr>
                      <a:endParaRPr lang="fr-FR" sz="1400" baseline="0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fr-FR" sz="1400" baseline="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Les autres sont généralement masculins. </a:t>
                      </a:r>
                    </a:p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fr-FR" sz="1400" baseline="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Ex. Le Maroc, Le Chili, le Canada</a:t>
                      </a:r>
                    </a:p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endParaRPr lang="fr-FR" sz="1400" baseline="0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fr-FR" sz="1400" b="1" baseline="0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Exceptions:  Le Cambodg</a:t>
                      </a:r>
                      <a:r>
                        <a:rPr lang="fr-FR" sz="1400" b="1" baseline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e, </a:t>
                      </a:r>
                      <a:r>
                        <a:rPr lang="fr-FR" sz="1400" b="1" baseline="0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Le Mexiqu</a:t>
                      </a:r>
                      <a:r>
                        <a:rPr lang="fr-FR" sz="1400" b="1" baseline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e, </a:t>
                      </a:r>
                      <a:r>
                        <a:rPr lang="fr-FR" sz="1400" b="1" baseline="0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Le Zimbabw</a:t>
                      </a:r>
                      <a:r>
                        <a:rPr lang="fr-FR" sz="1400" b="1" baseline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7680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57200" algn="l"/>
                        </a:tabLst>
                      </a:pPr>
                      <a:r>
                        <a:rPr lang="fr-FR" sz="1400" dirty="0">
                          <a:solidFill>
                            <a:srgbClr val="0000FF"/>
                          </a:solidFill>
                          <a:effectLst/>
                          <a:latin typeface="Symbol"/>
                          <a:ea typeface="Symbol"/>
                          <a:cs typeface="Symbol"/>
                        </a:rPr>
                        <a:t>·</a:t>
                      </a:r>
                      <a:r>
                        <a:rPr lang="fr-FR" sz="7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Symbol"/>
                          <a:cs typeface="Symbol"/>
                        </a:rPr>
                        <a:t>        </a:t>
                      </a:r>
                      <a:r>
                        <a:rPr lang="fr-FR" sz="140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Les îles présentent souvent des exceptions: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57200" algn="l"/>
                        </a:tabLst>
                      </a:pPr>
                      <a:r>
                        <a:rPr lang="fr-FR" sz="140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Hawaï</a:t>
                      </a:r>
                      <a:r>
                        <a:rPr lang="en-US" sz="1400" dirty="0" err="1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i</a:t>
                      </a:r>
                      <a:r>
                        <a:rPr lang="en-US" sz="1400" baseline="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, </a:t>
                      </a:r>
                      <a:r>
                        <a:rPr lang="en-US" sz="1400" baseline="0" dirty="0" err="1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Singapour</a:t>
                      </a:r>
                      <a:r>
                        <a:rPr lang="en-US" sz="1400" baseline="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, Tahiti, Haiti, Cuba  MAIS la Martinique, la Guadeloupe, les </a:t>
                      </a:r>
                      <a:r>
                        <a:rPr lang="en-US" sz="1400" baseline="0" dirty="0" err="1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îles</a:t>
                      </a:r>
                      <a:r>
                        <a:rPr lang="en-US" sz="1400" baseline="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Vierges</a:t>
                      </a:r>
                      <a:r>
                        <a:rPr lang="en-US" sz="1400" baseline="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, l’ </a:t>
                      </a:r>
                      <a:r>
                        <a:rPr lang="en-US" sz="1400" baseline="0" dirty="0" err="1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île</a:t>
                      </a:r>
                      <a:r>
                        <a:rPr lang="en-US" sz="1400" baseline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 Maurice </a:t>
                      </a:r>
                      <a:r>
                        <a:rPr lang="en-US" sz="1400" baseline="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etc…</a:t>
                      </a:r>
                      <a:endParaRPr lang="fr-FR" sz="1400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57200" algn="l"/>
                        </a:tabLst>
                      </a:pPr>
                      <a:endParaRPr lang="fr-FR" dirty="0">
                        <a:effectLst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6651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57200" algn="l"/>
                        </a:tabLst>
                      </a:pPr>
                      <a:r>
                        <a:rPr lang="fr-FR" sz="1400" dirty="0">
                          <a:solidFill>
                            <a:srgbClr val="0000FF"/>
                          </a:solidFill>
                          <a:effectLst/>
                          <a:latin typeface="Symbol"/>
                          <a:ea typeface="Symbol"/>
                          <a:cs typeface="Symbol"/>
                        </a:rPr>
                        <a:t>·</a:t>
                      </a:r>
                      <a:r>
                        <a:rPr lang="fr-FR" sz="7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Symbol"/>
                          <a:cs typeface="Symbol"/>
                        </a:rPr>
                        <a:t>        </a:t>
                      </a:r>
                      <a:r>
                        <a:rPr lang="fr-FR" sz="1400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Les articles et prépositions sont normalement répétés devant chaque nom.</a:t>
                      </a:r>
                      <a:endParaRPr lang="fr-FR" dirty="0">
                        <a:effectLst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1786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82618"/>
          </a:xfrm>
        </p:spPr>
        <p:txBody>
          <a:bodyPr>
            <a:normAutofit fontScale="90000"/>
          </a:bodyPr>
          <a:lstStyle/>
          <a:p>
            <a:r>
              <a:rPr lang="en-US" sz="2800" b="1" dirty="0"/>
              <a:t>Important: les </a:t>
            </a:r>
            <a:r>
              <a:rPr lang="en-US" sz="2800" b="1" dirty="0" err="1"/>
              <a:t>verbes</a:t>
            </a:r>
            <a:r>
              <a:rPr lang="en-US" sz="2800" b="1" dirty="0"/>
              <a:t> et </a:t>
            </a:r>
            <a:r>
              <a:rPr lang="en-US" sz="2800" b="1" dirty="0" err="1"/>
              <a:t>leurs</a:t>
            </a:r>
            <a:r>
              <a:rPr lang="en-US" sz="2800" b="1" dirty="0"/>
              <a:t> </a:t>
            </a:r>
            <a:r>
              <a:rPr lang="en-US" sz="2800" b="1" dirty="0" err="1"/>
              <a:t>prépositions</a:t>
            </a:r>
            <a:endParaRPr lang="en-US" sz="2800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914401" y="1447800"/>
            <a:ext cx="3582990" cy="1524000"/>
          </a:xfrm>
        </p:spPr>
        <p:txBody>
          <a:bodyPr>
            <a:normAutofit fontScale="47500" lnSpcReduction="20000"/>
          </a:bodyPr>
          <a:lstStyle/>
          <a:p>
            <a:endParaRPr lang="en-US" dirty="0"/>
          </a:p>
          <a:p>
            <a:endParaRPr lang="en-US" sz="4000" dirty="0"/>
          </a:p>
          <a:p>
            <a:r>
              <a:rPr lang="en-US" sz="4000" dirty="0"/>
              <a:t>À + le = au</a:t>
            </a:r>
          </a:p>
          <a:p>
            <a:r>
              <a:rPr lang="en-US" sz="4000" dirty="0"/>
              <a:t>À + la = </a:t>
            </a:r>
            <a:r>
              <a:rPr lang="en-US" sz="4000" dirty="0" err="1"/>
              <a:t>en</a:t>
            </a:r>
            <a:r>
              <a:rPr lang="en-US" sz="4000" dirty="0"/>
              <a:t> </a:t>
            </a:r>
          </a:p>
          <a:p>
            <a:r>
              <a:rPr lang="en-US" sz="4000" dirty="0"/>
              <a:t>À + les = aux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419600" y="1371600"/>
            <a:ext cx="3435437" cy="1573671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1600" dirty="0"/>
              <a:t>x + le = le</a:t>
            </a:r>
          </a:p>
          <a:p>
            <a:r>
              <a:rPr lang="en-US" sz="1600" dirty="0"/>
              <a:t>X + la = la </a:t>
            </a:r>
          </a:p>
          <a:p>
            <a:r>
              <a:rPr lang="en-US" sz="1600" dirty="0"/>
              <a:t>X + les = les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3227832"/>
          </a:xfrm>
        </p:spPr>
        <p:txBody>
          <a:bodyPr/>
          <a:lstStyle/>
          <a:p>
            <a:r>
              <a:rPr lang="en-US" b="1" u="sng" dirty="0" err="1"/>
              <a:t>Verbes</a:t>
            </a:r>
            <a:r>
              <a:rPr lang="en-US" b="1" u="sng" dirty="0"/>
              <a:t> avec À</a:t>
            </a:r>
          </a:p>
          <a:p>
            <a:r>
              <a:rPr lang="en-US" dirty="0"/>
              <a:t>-</a:t>
            </a:r>
            <a:r>
              <a:rPr lang="en-US" dirty="0" err="1"/>
              <a:t>aller</a:t>
            </a:r>
            <a:r>
              <a:rPr lang="en-US" dirty="0"/>
              <a:t> à </a:t>
            </a:r>
          </a:p>
          <a:p>
            <a:r>
              <a:rPr lang="en-US" dirty="0"/>
              <a:t>-voyager à </a:t>
            </a:r>
          </a:p>
          <a:p>
            <a:r>
              <a:rPr lang="en-US" dirty="0"/>
              <a:t>-</a:t>
            </a:r>
            <a:r>
              <a:rPr lang="en-US" dirty="0" err="1"/>
              <a:t>s’installer</a:t>
            </a:r>
            <a:r>
              <a:rPr lang="en-US" dirty="0"/>
              <a:t> à </a:t>
            </a:r>
          </a:p>
          <a:p>
            <a:r>
              <a:rPr lang="en-US" dirty="0"/>
              <a:t>-se </a:t>
            </a:r>
            <a:r>
              <a:rPr lang="en-US" dirty="0" err="1"/>
              <a:t>déplacer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penser</a:t>
            </a:r>
            <a:r>
              <a:rPr lang="en-US" dirty="0"/>
              <a:t> à </a:t>
            </a:r>
          </a:p>
          <a:p>
            <a:r>
              <a:rPr lang="en-US" dirty="0" err="1"/>
              <a:t>S’installer</a:t>
            </a:r>
            <a:r>
              <a:rPr lang="en-US" dirty="0"/>
              <a:t> à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en-US" b="1" u="sng" dirty="0" err="1"/>
              <a:t>Verbes</a:t>
            </a:r>
            <a:r>
              <a:rPr lang="en-US" b="1" u="sng" dirty="0"/>
              <a:t> sans À</a:t>
            </a:r>
          </a:p>
          <a:p>
            <a:r>
              <a:rPr lang="en-US" dirty="0"/>
              <a:t>-</a:t>
            </a:r>
            <a:r>
              <a:rPr lang="en-US" dirty="0" err="1"/>
              <a:t>voir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visiter</a:t>
            </a:r>
            <a:endParaRPr lang="en-US" dirty="0"/>
          </a:p>
          <a:p>
            <a:r>
              <a:rPr lang="en-US" dirty="0"/>
              <a:t>-aimer/</a:t>
            </a:r>
            <a:r>
              <a:rPr lang="en-US" dirty="0" err="1"/>
              <a:t>préférer</a:t>
            </a:r>
            <a:r>
              <a:rPr lang="en-US" dirty="0"/>
              <a:t> etc..</a:t>
            </a:r>
          </a:p>
          <a:p>
            <a:r>
              <a:rPr lang="en-US" dirty="0"/>
              <a:t>-</a:t>
            </a:r>
            <a:r>
              <a:rPr lang="en-US" dirty="0" err="1"/>
              <a:t>découvrir</a:t>
            </a:r>
            <a:endParaRPr lang="en-US" dirty="0"/>
          </a:p>
          <a:p>
            <a:r>
              <a:rPr lang="en-US" dirty="0"/>
              <a:t>-observer</a:t>
            </a:r>
          </a:p>
        </p:txBody>
      </p:sp>
    </p:spTree>
    <p:extLst>
      <p:ext uri="{BB962C8B-B14F-4D97-AF65-F5344CB8AC3E}">
        <p14:creationId xmlns:p14="http://schemas.microsoft.com/office/powerpoint/2010/main" val="3375342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06418"/>
          </a:xfrm>
        </p:spPr>
        <p:txBody>
          <a:bodyPr>
            <a:normAutofit/>
          </a:bodyPr>
          <a:lstStyle/>
          <a:p>
            <a:r>
              <a:rPr lang="en-US" sz="3200" dirty="0"/>
              <a:t>Les </a:t>
            </a:r>
            <a:r>
              <a:rPr lang="en-US" sz="3200" dirty="0" err="1"/>
              <a:t>autres</a:t>
            </a:r>
            <a:r>
              <a:rPr lang="en-US" sz="3200" dirty="0"/>
              <a:t> </a:t>
            </a:r>
            <a:r>
              <a:rPr lang="en-US" sz="3200" dirty="0" err="1"/>
              <a:t>verbes</a:t>
            </a:r>
            <a:endParaRPr lang="en-US" sz="32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838201" y="1524001"/>
            <a:ext cx="3659190" cy="990599"/>
          </a:xfrm>
        </p:spPr>
        <p:txBody>
          <a:bodyPr>
            <a:noAutofit/>
          </a:bodyPr>
          <a:lstStyle/>
          <a:p>
            <a:pPr algn="l"/>
            <a:r>
              <a:rPr lang="en-US" sz="1600" dirty="0" err="1"/>
              <a:t>Préposition</a:t>
            </a:r>
            <a:r>
              <a:rPr lang="en-US" sz="1600" dirty="0"/>
              <a:t> + le = au</a:t>
            </a:r>
          </a:p>
          <a:p>
            <a:pPr algn="l"/>
            <a:r>
              <a:rPr lang="en-US" sz="1600" dirty="0" err="1"/>
              <a:t>Préposition</a:t>
            </a:r>
            <a:r>
              <a:rPr lang="en-US" sz="1600" dirty="0"/>
              <a:t> + la = à la</a:t>
            </a:r>
          </a:p>
          <a:p>
            <a:pPr algn="l"/>
            <a:r>
              <a:rPr lang="en-US" sz="1600" dirty="0" err="1"/>
              <a:t>Préposition</a:t>
            </a:r>
            <a:r>
              <a:rPr lang="en-US" sz="1600" dirty="0"/>
              <a:t> + les = aux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>
          <a:xfrm>
            <a:off x="4419600" y="1524002"/>
            <a:ext cx="3886200" cy="1066798"/>
          </a:xfrm>
        </p:spPr>
        <p:txBody>
          <a:bodyPr>
            <a:normAutofit fontScale="77500" lnSpcReduction="20000"/>
          </a:bodyPr>
          <a:lstStyle/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De + le = du </a:t>
            </a:r>
          </a:p>
          <a:p>
            <a:r>
              <a:rPr lang="en-US" sz="1600" dirty="0"/>
              <a:t>De + la = de </a:t>
            </a:r>
          </a:p>
          <a:p>
            <a:r>
              <a:rPr lang="en-US" sz="1600" dirty="0"/>
              <a:t>    De + les = des </a:t>
            </a:r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90600" y="2944368"/>
            <a:ext cx="2590800" cy="2779776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Passer par le/la, les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5486399" y="2944813"/>
            <a:ext cx="2386583" cy="2779776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 err="1"/>
              <a:t>S’arrêter</a:t>
            </a:r>
            <a:r>
              <a:rPr lang="en-US" dirty="0"/>
              <a:t> </a:t>
            </a:r>
            <a:r>
              <a:rPr lang="en-US" dirty="0" err="1"/>
              <a:t>près</a:t>
            </a:r>
            <a:r>
              <a:rPr lang="en-US" dirty="0"/>
              <a:t> des/du/de la</a:t>
            </a:r>
          </a:p>
          <a:p>
            <a:r>
              <a:rPr lang="en-US" dirty="0"/>
              <a:t>Aller loin des/du/de la</a:t>
            </a:r>
          </a:p>
          <a:p>
            <a:r>
              <a:rPr lang="en-US" dirty="0" err="1"/>
              <a:t>Venir</a:t>
            </a:r>
            <a:r>
              <a:rPr lang="en-US" dirty="0"/>
              <a:t> des/ de + pays fem/ du</a:t>
            </a:r>
          </a:p>
          <a:p>
            <a:r>
              <a:rPr lang="en-US" dirty="0" err="1"/>
              <a:t>Être</a:t>
            </a:r>
            <a:r>
              <a:rPr lang="en-US" dirty="0"/>
              <a:t> des/de/ du</a:t>
            </a:r>
          </a:p>
        </p:txBody>
      </p:sp>
    </p:spTree>
    <p:extLst>
      <p:ext uri="{BB962C8B-B14F-4D97-AF65-F5344CB8AC3E}">
        <p14:creationId xmlns:p14="http://schemas.microsoft.com/office/powerpoint/2010/main" val="1486817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62001" y="817583"/>
            <a:ext cx="7543800" cy="4778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4088081"/>
              </p:ext>
            </p:extLst>
          </p:nvPr>
        </p:nvGraphicFramePr>
        <p:xfrm>
          <a:off x="0" y="0"/>
          <a:ext cx="9144000" cy="737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7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03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176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VERBES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PRÉPOSITION</a:t>
                      </a:r>
                      <a:r>
                        <a:rPr lang="en-US" sz="14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en-US" sz="1400" b="1" baseline="0" dirty="0">
                          <a:solidFill>
                            <a:schemeClr val="tx1"/>
                          </a:solidFill>
                        </a:rPr>
                        <a:t>OU PAS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PAYS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VILLE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ILE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5909">
                <a:tc>
                  <a:txBody>
                    <a:bodyPr/>
                    <a:lstStyle/>
                    <a:p>
                      <a:r>
                        <a:rPr lang="en-US" dirty="0"/>
                        <a:t>Je </a:t>
                      </a:r>
                      <a:r>
                        <a:rPr lang="en-US" dirty="0" err="1"/>
                        <a:t>vais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m’installer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 err="1"/>
                        <a:t>Tu</a:t>
                      </a:r>
                      <a:r>
                        <a:rPr lang="en-US" dirty="0"/>
                        <a:t> vas </a:t>
                      </a:r>
                      <a:r>
                        <a:rPr lang="en-US" dirty="0" err="1"/>
                        <a:t>aller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Il </a:t>
                      </a:r>
                      <a:r>
                        <a:rPr lang="en-US" dirty="0" err="1"/>
                        <a:t>vient</a:t>
                      </a:r>
                      <a:r>
                        <a:rPr lang="en-US" dirty="0"/>
                        <a:t> 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Nous </a:t>
                      </a:r>
                      <a:r>
                        <a:rPr lang="en-US" dirty="0" err="1"/>
                        <a:t>voyons</a:t>
                      </a:r>
                      <a:r>
                        <a:rPr lang="en-US" dirty="0"/>
                        <a:t> 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 err="1"/>
                        <a:t>Vous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passez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 err="1"/>
                        <a:t>Elles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observent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Elle </a:t>
                      </a:r>
                      <a:r>
                        <a:rPr lang="en-US" dirty="0" err="1"/>
                        <a:t>pense</a:t>
                      </a:r>
                      <a:r>
                        <a:rPr lang="en-US" dirty="0"/>
                        <a:t> 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 err="1"/>
                        <a:t>Tu</a:t>
                      </a:r>
                      <a:r>
                        <a:rPr lang="en-US" dirty="0"/>
                        <a:t> passes 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On </a:t>
                      </a:r>
                      <a:r>
                        <a:rPr lang="en-US" dirty="0" err="1"/>
                        <a:t>vient</a:t>
                      </a:r>
                      <a:r>
                        <a:rPr lang="en-US" dirty="0"/>
                        <a:t>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06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06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06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06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006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24794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130</TotalTime>
  <Words>306</Words>
  <Application>Microsoft Office PowerPoint</Application>
  <PresentationFormat>On-screen Show (4:3)</PresentationFormat>
  <Paragraphs>75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Brush Script MT</vt:lpstr>
      <vt:lpstr>Constantia</vt:lpstr>
      <vt:lpstr>Franklin Gothic Book</vt:lpstr>
      <vt:lpstr>Rage Italic</vt:lpstr>
      <vt:lpstr>Symbol</vt:lpstr>
      <vt:lpstr>Times New Roman</vt:lpstr>
      <vt:lpstr>Pushpin</vt:lpstr>
      <vt:lpstr>Les prépositions avec les noms géographiques</vt:lpstr>
      <vt:lpstr>Les pays et régions</vt:lpstr>
      <vt:lpstr>Important: les verbes et leurs prépositions</vt:lpstr>
      <vt:lpstr>Les autres verbes</vt:lpstr>
      <vt:lpstr>PowerPoint Presentation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prépositions avec les noms géographiques</dc:title>
  <dc:creator>Agnès Peysson-Zeiss</dc:creator>
  <cp:lastModifiedBy>Agnès C Peysson-Zeiss</cp:lastModifiedBy>
  <cp:revision>7</cp:revision>
  <dcterms:created xsi:type="dcterms:W3CDTF">2014-10-26T23:46:41Z</dcterms:created>
  <dcterms:modified xsi:type="dcterms:W3CDTF">2020-08-12T20:01:52Z</dcterms:modified>
</cp:coreProperties>
</file>