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B502-1D46-4ABA-B2F2-8A52F07385CF}" type="datetimeFigureOut">
              <a:rPr lang="en-US" smtClean="0"/>
              <a:t>3/4/2016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E42CF4B-0583-4AB8-8BF0-9054BFE1260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B502-1D46-4ABA-B2F2-8A52F07385CF}" type="datetimeFigureOut">
              <a:rPr lang="en-US" smtClean="0"/>
              <a:t>3/4/2016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CF4B-0583-4AB8-8BF0-9054BFE126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B502-1D46-4ABA-B2F2-8A52F07385CF}" type="datetimeFigureOut">
              <a:rPr lang="en-US" smtClean="0"/>
              <a:t>3/4/2016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E42CF4B-0583-4AB8-8BF0-9054BFE126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B502-1D46-4ABA-B2F2-8A52F07385CF}" type="datetimeFigureOut">
              <a:rPr lang="en-US" smtClean="0"/>
              <a:t>3/4/2016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CF4B-0583-4AB8-8BF0-9054BFE1260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52B502-1D46-4ABA-B2F2-8A52F07385CF}" type="datetimeFigureOut">
              <a:rPr lang="en-US" smtClean="0"/>
              <a:t>3/4/2016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E42CF4B-0583-4AB8-8BF0-9054BFE1260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B502-1D46-4ABA-B2F2-8A52F07385CF}" type="datetimeFigureOut">
              <a:rPr lang="en-US" smtClean="0"/>
              <a:t>3/4/2016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CF4B-0583-4AB8-8BF0-9054BFE1260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B502-1D46-4ABA-B2F2-8A52F07385CF}" type="datetimeFigureOut">
              <a:rPr lang="en-US" smtClean="0"/>
              <a:t>3/4/2016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CF4B-0583-4AB8-8BF0-9054BFE1260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B502-1D46-4ABA-B2F2-8A52F07385CF}" type="datetimeFigureOut">
              <a:rPr lang="en-US" smtClean="0"/>
              <a:t>3/4/2016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CF4B-0583-4AB8-8BF0-9054BFE12605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B502-1D46-4ABA-B2F2-8A52F07385CF}" type="datetimeFigureOut">
              <a:rPr lang="en-US" smtClean="0"/>
              <a:t>3/4/2016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CF4B-0583-4AB8-8BF0-9054BFE126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B502-1D46-4ABA-B2F2-8A52F07385CF}" type="datetimeFigureOut">
              <a:rPr lang="en-US" smtClean="0"/>
              <a:t>3/4/2016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E42CF4B-0583-4AB8-8BF0-9054BFE1260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B502-1D46-4ABA-B2F2-8A52F07385CF}" type="datetimeFigureOut">
              <a:rPr lang="en-US" smtClean="0"/>
              <a:t>3/4/2016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CF4B-0583-4AB8-8BF0-9054BFE1260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B452B502-1D46-4ABA-B2F2-8A52F07385CF}" type="datetimeFigureOut">
              <a:rPr lang="en-US" smtClean="0"/>
              <a:t>3/4/2016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7E42CF4B-0583-4AB8-8BF0-9054BFE1260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 </a:t>
            </a:r>
            <a:r>
              <a:rPr lang="en-US" dirty="0" err="1" smtClean="0"/>
              <a:t>subjonctif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pas?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785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C’ </a:t>
            </a:r>
            <a:r>
              <a:rPr lang="en-US" dirty="0" err="1" smtClean="0"/>
              <a:t>est</a:t>
            </a:r>
            <a:r>
              <a:rPr lang="en-US" dirty="0" smtClean="0"/>
              <a:t> un aspect de la vie. Les sentiments ne </a:t>
            </a:r>
            <a:r>
              <a:rPr lang="en-US" dirty="0" err="1" smtClean="0"/>
              <a:t>sont</a:t>
            </a:r>
            <a:r>
              <a:rPr lang="en-US" dirty="0" smtClean="0"/>
              <a:t> pas les </a:t>
            </a:r>
            <a:r>
              <a:rPr lang="en-US" dirty="0" err="1" smtClean="0"/>
              <a:t>mêmes</a:t>
            </a:r>
            <a:r>
              <a:rPr lang="en-US" dirty="0" smtClean="0"/>
              <a:t> pour </a:t>
            </a:r>
            <a:r>
              <a:rPr lang="en-US" dirty="0" err="1" smtClean="0"/>
              <a:t>tous</a:t>
            </a:r>
            <a:r>
              <a:rPr lang="en-US" dirty="0" smtClean="0"/>
              <a:t>.</a:t>
            </a:r>
          </a:p>
          <a:p>
            <a:r>
              <a:rPr lang="en-US" dirty="0" smtClean="0"/>
              <a:t>Ex. </a:t>
            </a:r>
            <a:r>
              <a:rPr lang="en-US" dirty="0" err="1" smtClean="0"/>
              <a:t>Moi</a:t>
            </a:r>
            <a:r>
              <a:rPr lang="en-US" dirty="0" smtClean="0"/>
              <a:t>, je </a:t>
            </a:r>
            <a:r>
              <a:rPr lang="en-US" dirty="0" err="1" smtClean="0"/>
              <a:t>suis</a:t>
            </a:r>
            <a:r>
              <a:rPr lang="en-US" dirty="0" smtClean="0"/>
              <a:t> triste que les femmes n’ </a:t>
            </a:r>
            <a:r>
              <a:rPr lang="en-US" u="sng" dirty="0" err="1" smtClean="0"/>
              <a:t>aient</a:t>
            </a:r>
            <a:r>
              <a:rPr lang="en-US" dirty="0" smtClean="0"/>
              <a:t> pas les </a:t>
            </a:r>
            <a:r>
              <a:rPr lang="en-US" dirty="0" err="1" smtClean="0"/>
              <a:t>mêmes</a:t>
            </a:r>
            <a:r>
              <a:rPr lang="en-US" dirty="0" smtClean="0"/>
              <a:t> droits que les hommes. </a:t>
            </a:r>
          </a:p>
          <a:p>
            <a:r>
              <a:rPr lang="en-US" dirty="0" err="1" smtClean="0"/>
              <a:t>Peut-être</a:t>
            </a:r>
            <a:r>
              <a:rPr lang="en-US" dirty="0" smtClean="0"/>
              <a:t> que tout le monde </a:t>
            </a:r>
            <a:r>
              <a:rPr lang="en-US" dirty="0" err="1" smtClean="0"/>
              <a:t>n’est</a:t>
            </a:r>
            <a:r>
              <a:rPr lang="en-US" dirty="0" smtClean="0"/>
              <a:t> pas triste que </a:t>
            </a:r>
            <a:r>
              <a:rPr lang="en-US" dirty="0" err="1" smtClean="0"/>
              <a:t>cela</a:t>
            </a:r>
            <a:r>
              <a:rPr lang="en-US" dirty="0" smtClean="0"/>
              <a:t> se </a:t>
            </a:r>
            <a:r>
              <a:rPr lang="en-US" dirty="0" err="1" smtClean="0"/>
              <a:t>passe</a:t>
            </a:r>
            <a:r>
              <a:rPr lang="en-US" dirty="0" smtClean="0"/>
              <a:t>.</a:t>
            </a:r>
          </a:p>
          <a:p>
            <a:r>
              <a:rPr lang="en-US" b="1" u="sng" dirty="0" smtClean="0"/>
              <a:t>Expressions: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suis</a:t>
            </a:r>
            <a:r>
              <a:rPr lang="en-US" dirty="0" smtClean="0"/>
              <a:t> </a:t>
            </a:r>
            <a:r>
              <a:rPr lang="en-US" dirty="0" err="1" smtClean="0"/>
              <a:t>contente</a:t>
            </a:r>
            <a:r>
              <a:rPr lang="en-US" dirty="0" smtClean="0"/>
              <a:t> que / je </a:t>
            </a:r>
            <a:r>
              <a:rPr lang="en-US" dirty="0" err="1" smtClean="0"/>
              <a:t>suis</a:t>
            </a:r>
            <a:r>
              <a:rPr lang="en-US" dirty="0" smtClean="0"/>
              <a:t> </a:t>
            </a:r>
            <a:r>
              <a:rPr lang="en-US" dirty="0" err="1" smtClean="0"/>
              <a:t>étonnée</a:t>
            </a:r>
            <a:r>
              <a:rPr lang="en-US" dirty="0" smtClean="0"/>
              <a:t> que/ </a:t>
            </a:r>
            <a:r>
              <a:rPr lang="en-US" dirty="0" err="1" smtClean="0"/>
              <a:t>j’ai</a:t>
            </a:r>
            <a:r>
              <a:rPr lang="en-US" dirty="0" smtClean="0"/>
              <a:t> </a:t>
            </a:r>
            <a:r>
              <a:rPr lang="en-US" dirty="0" err="1" smtClean="0"/>
              <a:t>peur</a:t>
            </a:r>
            <a:r>
              <a:rPr lang="en-US" dirty="0" smtClean="0"/>
              <a:t> que/ je </a:t>
            </a:r>
            <a:r>
              <a:rPr lang="en-US" dirty="0" err="1" smtClean="0"/>
              <a:t>regrette</a:t>
            </a:r>
            <a:r>
              <a:rPr lang="en-US" dirty="0" smtClean="0"/>
              <a:t> que</a:t>
            </a:r>
          </a:p>
          <a:p>
            <a:endParaRPr lang="en-US" dirty="0"/>
          </a:p>
          <a:p>
            <a:r>
              <a:rPr lang="en-US" dirty="0" smtClean="0"/>
              <a:t>ATTENTION </a:t>
            </a:r>
            <a:r>
              <a:rPr lang="en-US" dirty="0" smtClean="0">
                <a:sym typeface="Wingdings" panose="05000000000000000000" pitchFamily="2" charset="2"/>
              </a:rPr>
              <a:t>   JE  …………….. QUE   </a:t>
            </a:r>
            <a:r>
              <a:rPr lang="en-US" strike="sngStrike" dirty="0" smtClean="0">
                <a:sym typeface="Wingdings" panose="05000000000000000000" pitchFamily="2" charset="2"/>
              </a:rPr>
              <a:t>JE = IMPOSSIBLE</a:t>
            </a:r>
          </a:p>
          <a:p>
            <a:pPr marL="45720" indent="0">
              <a:buNone/>
            </a:pPr>
            <a:r>
              <a:rPr lang="en-US" dirty="0">
                <a:sym typeface="Wingdings" panose="05000000000000000000" pitchFamily="2" charset="2"/>
              </a:rPr>
              <a:t>	 </a:t>
            </a:r>
            <a:r>
              <a:rPr lang="en-US" dirty="0" smtClean="0">
                <a:sym typeface="Wingdings" panose="05000000000000000000" pitchFamily="2" charset="2"/>
              </a:rPr>
              <a:t>            JE SUIS HEUREUSE </a:t>
            </a:r>
            <a:r>
              <a:rPr lang="en-US" u="sng" dirty="0" smtClean="0">
                <a:sym typeface="Wingdings" panose="05000000000000000000" pitchFamily="2" charset="2"/>
              </a:rPr>
              <a:t>D’AVOIR</a:t>
            </a:r>
            <a:endParaRPr lang="en-US" u="sng" dirty="0" smtClean="0"/>
          </a:p>
          <a:p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 sentiments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441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Je </a:t>
            </a:r>
            <a:r>
              <a:rPr lang="en-US" dirty="0" err="1" smtClean="0"/>
              <a:t>veux</a:t>
            </a:r>
            <a:r>
              <a:rPr lang="en-US" dirty="0" smtClean="0"/>
              <a:t> que</a:t>
            </a:r>
          </a:p>
          <a:p>
            <a:r>
              <a:rPr lang="en-US" dirty="0" err="1" smtClean="0"/>
              <a:t>J’exige</a:t>
            </a:r>
            <a:r>
              <a:rPr lang="en-US" dirty="0" smtClean="0"/>
              <a:t> que</a:t>
            </a:r>
          </a:p>
          <a:p>
            <a:r>
              <a:rPr lang="en-US" dirty="0" smtClean="0"/>
              <a:t>Je propose que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défends</a:t>
            </a:r>
            <a:r>
              <a:rPr lang="en-US" dirty="0" smtClean="0"/>
              <a:t> que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souhaite</a:t>
            </a:r>
            <a:r>
              <a:rPr lang="en-US" dirty="0" smtClean="0"/>
              <a:t> que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permets</a:t>
            </a:r>
            <a:r>
              <a:rPr lang="en-US" dirty="0" smtClean="0"/>
              <a:t> que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45720" indent="0">
              <a:buNone/>
            </a:pPr>
            <a:r>
              <a:rPr lang="en-US" strike="sngStrike" dirty="0" smtClean="0"/>
              <a:t>Je</a:t>
            </a:r>
            <a:r>
              <a:rPr lang="en-US" dirty="0" smtClean="0"/>
              <a:t> / </a:t>
            </a:r>
            <a:r>
              <a:rPr lang="en-US" dirty="0" err="1" smtClean="0"/>
              <a:t>tu</a:t>
            </a:r>
            <a:r>
              <a:rPr lang="en-US" dirty="0" smtClean="0"/>
              <a:t>/</a:t>
            </a:r>
            <a:r>
              <a:rPr lang="en-US" dirty="0" err="1" smtClean="0"/>
              <a:t>il</a:t>
            </a:r>
            <a:r>
              <a:rPr lang="en-US" dirty="0" smtClean="0"/>
              <a:t>/</a:t>
            </a:r>
            <a:r>
              <a:rPr lang="en-US" dirty="0" err="1" smtClean="0"/>
              <a:t>ellle</a:t>
            </a:r>
            <a:r>
              <a:rPr lang="en-US" dirty="0" smtClean="0"/>
              <a:t>/on/nous/</a:t>
            </a:r>
            <a:r>
              <a:rPr lang="en-US" dirty="0" err="1" smtClean="0"/>
              <a:t>vous</a:t>
            </a:r>
            <a:r>
              <a:rPr lang="en-US" dirty="0" smtClean="0"/>
              <a:t>/</a:t>
            </a:r>
            <a:r>
              <a:rPr lang="en-US" dirty="0" err="1" smtClean="0"/>
              <a:t>ils</a:t>
            </a:r>
            <a:r>
              <a:rPr lang="en-US" dirty="0" smtClean="0"/>
              <a:t>/</a:t>
            </a:r>
            <a:r>
              <a:rPr lang="en-US" dirty="0" err="1" smtClean="0"/>
              <a:t>elles</a:t>
            </a:r>
            <a:r>
              <a:rPr lang="en-US" dirty="0" smtClean="0"/>
              <a:t> FASSENT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volonté</a:t>
            </a:r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>
            <a:off x="3276600" y="3962400"/>
            <a:ext cx="12954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228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Il </a:t>
            </a:r>
            <a:r>
              <a:rPr lang="en-US" dirty="0" err="1" smtClean="0"/>
              <a:t>faut</a:t>
            </a:r>
            <a:r>
              <a:rPr lang="en-US" dirty="0" smtClean="0"/>
              <a:t> que</a:t>
            </a:r>
          </a:p>
          <a:p>
            <a:r>
              <a:rPr lang="en-US" dirty="0" smtClean="0"/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nécessaire</a:t>
            </a:r>
            <a:r>
              <a:rPr lang="en-US" dirty="0" smtClean="0"/>
              <a:t> que</a:t>
            </a:r>
          </a:p>
          <a:p>
            <a:r>
              <a:rPr lang="en-US" dirty="0" smtClean="0"/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possible que</a:t>
            </a:r>
          </a:p>
          <a:p>
            <a:r>
              <a:rPr lang="en-US" dirty="0" smtClean="0"/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impossible que</a:t>
            </a:r>
          </a:p>
          <a:p>
            <a:r>
              <a:rPr lang="en-US" dirty="0" smtClean="0"/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probable </a:t>
            </a:r>
            <a:r>
              <a:rPr lang="en-US" dirty="0" err="1" smtClean="0"/>
              <a:t>ou</a:t>
            </a:r>
            <a:r>
              <a:rPr lang="en-US" dirty="0" smtClean="0"/>
              <a:t> improbable que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sois</a:t>
            </a:r>
            <a:r>
              <a:rPr lang="en-US" dirty="0" smtClean="0"/>
              <a:t>/ </a:t>
            </a:r>
            <a:r>
              <a:rPr lang="en-US" dirty="0" err="1" smtClean="0"/>
              <a:t>j’aille</a:t>
            </a:r>
            <a:r>
              <a:rPr lang="en-US" dirty="0" smtClean="0"/>
              <a:t>/ </a:t>
            </a:r>
            <a:r>
              <a:rPr lang="en-US" dirty="0" err="1" smtClean="0"/>
              <a:t>elle</a:t>
            </a:r>
            <a:r>
              <a:rPr lang="en-US" dirty="0" smtClean="0"/>
              <a:t> </a:t>
            </a:r>
            <a:r>
              <a:rPr lang="en-US" dirty="0" err="1" smtClean="0"/>
              <a:t>prenne</a:t>
            </a:r>
            <a:r>
              <a:rPr lang="en-US" dirty="0" smtClean="0"/>
              <a:t> / nous </a:t>
            </a:r>
            <a:r>
              <a:rPr lang="en-US" dirty="0" err="1" smtClean="0"/>
              <a:t>étudiions</a:t>
            </a:r>
            <a:r>
              <a:rPr lang="en-US" dirty="0" smtClean="0"/>
              <a:t> </a:t>
            </a:r>
            <a:r>
              <a:rPr lang="en-US" dirty="0" err="1" smtClean="0"/>
              <a:t>etc</a:t>
            </a:r>
            <a:r>
              <a:rPr lang="en-US" dirty="0" smtClean="0"/>
              <a:t>….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 NÉCESSITÉ</a:t>
            </a:r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>
            <a:off x="3962400" y="3733800"/>
            <a:ext cx="838200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227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Bien que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fasses</a:t>
            </a:r>
            <a:endParaRPr lang="en-US" dirty="0" smtClean="0"/>
          </a:p>
          <a:p>
            <a:r>
              <a:rPr lang="en-US" dirty="0" err="1" smtClean="0"/>
              <a:t>Pourvu</a:t>
            </a:r>
            <a:r>
              <a:rPr lang="en-US" dirty="0" smtClean="0"/>
              <a:t> </a:t>
            </a:r>
            <a:r>
              <a:rPr lang="en-US" dirty="0" err="1" smtClean="0"/>
              <a:t>qu’elle</a:t>
            </a:r>
            <a:r>
              <a:rPr lang="en-US" dirty="0" smtClean="0"/>
              <a:t> </a:t>
            </a:r>
            <a:r>
              <a:rPr lang="en-US" dirty="0" err="1" smtClean="0"/>
              <a:t>aille</a:t>
            </a:r>
            <a:endParaRPr lang="en-US" dirty="0" smtClean="0"/>
          </a:p>
          <a:p>
            <a:r>
              <a:rPr lang="en-US" dirty="0" smtClean="0"/>
              <a:t>Pour que nous </a:t>
            </a:r>
            <a:r>
              <a:rPr lang="en-US" dirty="0" err="1" smtClean="0"/>
              <a:t>soyons</a:t>
            </a:r>
            <a:endParaRPr lang="en-US" dirty="0" smtClean="0"/>
          </a:p>
          <a:p>
            <a:r>
              <a:rPr lang="en-US" dirty="0" smtClean="0"/>
              <a:t>Sans que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ayez</a:t>
            </a:r>
            <a:endParaRPr lang="en-US" dirty="0" smtClean="0"/>
          </a:p>
          <a:p>
            <a:r>
              <a:rPr lang="en-US" dirty="0" smtClean="0"/>
              <a:t>De </a:t>
            </a:r>
            <a:r>
              <a:rPr lang="en-US" dirty="0" err="1" smtClean="0"/>
              <a:t>peur</a:t>
            </a:r>
            <a:r>
              <a:rPr lang="en-US" dirty="0" smtClean="0"/>
              <a:t> </a:t>
            </a:r>
            <a:r>
              <a:rPr lang="en-US" dirty="0" err="1" smtClean="0"/>
              <a:t>qu’il</a:t>
            </a:r>
            <a:r>
              <a:rPr lang="en-US" dirty="0" smtClean="0"/>
              <a:t> </a:t>
            </a:r>
            <a:r>
              <a:rPr lang="en-US" dirty="0" err="1" smtClean="0"/>
              <a:t>sache</a:t>
            </a:r>
            <a:r>
              <a:rPr lang="en-US" dirty="0" smtClean="0"/>
              <a:t>….</a:t>
            </a:r>
          </a:p>
          <a:p>
            <a:r>
              <a:rPr lang="en-US" dirty="0" err="1" smtClean="0"/>
              <a:t>Jusqu’à</a:t>
            </a:r>
            <a:r>
              <a:rPr lang="en-US" dirty="0" smtClean="0"/>
              <a:t> </a:t>
            </a:r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qu’on</a:t>
            </a:r>
            <a:r>
              <a:rPr lang="en-US" dirty="0" smtClean="0"/>
              <a:t> </a:t>
            </a:r>
            <a:r>
              <a:rPr lang="en-US" dirty="0" err="1" smtClean="0"/>
              <a:t>lise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OU </a:t>
            </a:r>
          </a:p>
          <a:p>
            <a:pPr marL="45720" indent="0">
              <a:buNone/>
            </a:pPr>
            <a:r>
              <a:rPr lang="en-US" dirty="0"/>
              <a:t> </a:t>
            </a:r>
            <a:r>
              <a:rPr lang="en-US" dirty="0" smtClean="0"/>
              <a:t>Nous </a:t>
            </a:r>
            <a:r>
              <a:rPr lang="en-US" dirty="0" err="1" smtClean="0"/>
              <a:t>avons</a:t>
            </a:r>
            <a:r>
              <a:rPr lang="en-US" dirty="0" smtClean="0"/>
              <a:t> </a:t>
            </a:r>
            <a:r>
              <a:rPr lang="en-US" dirty="0" err="1" smtClean="0"/>
              <a:t>dormi</a:t>
            </a:r>
            <a:r>
              <a:rPr lang="en-US" dirty="0" smtClean="0"/>
              <a:t> pour nous REPOSER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conjonctions</a:t>
            </a:r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>
            <a:off x="4114800" y="3733800"/>
            <a:ext cx="1066800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551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Je </a:t>
            </a:r>
            <a:r>
              <a:rPr lang="en-US" dirty="0" err="1" smtClean="0"/>
              <a:t>pense</a:t>
            </a:r>
            <a:r>
              <a:rPr lang="en-US" dirty="0" smtClean="0"/>
              <a:t> que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crois</a:t>
            </a:r>
            <a:r>
              <a:rPr lang="en-US" dirty="0" smtClean="0"/>
              <a:t> que</a:t>
            </a:r>
          </a:p>
          <a:p>
            <a:r>
              <a:rPr lang="en-US" dirty="0" smtClean="0"/>
              <a:t>Il me </a:t>
            </a:r>
            <a:r>
              <a:rPr lang="en-US" dirty="0" err="1" smtClean="0"/>
              <a:t>semble</a:t>
            </a:r>
            <a:r>
              <a:rPr lang="en-US" dirty="0" smtClean="0"/>
              <a:t> que</a:t>
            </a:r>
          </a:p>
          <a:p>
            <a:r>
              <a:rPr lang="en-US" dirty="0" smtClean="0"/>
              <a:t>Je dis que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INDICATIF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Je ne </a:t>
            </a:r>
            <a:r>
              <a:rPr lang="en-US" dirty="0" err="1" smtClean="0"/>
              <a:t>pense</a:t>
            </a:r>
            <a:r>
              <a:rPr lang="en-US" dirty="0" smtClean="0"/>
              <a:t> pas que</a:t>
            </a:r>
          </a:p>
          <a:p>
            <a:r>
              <a:rPr lang="en-US" dirty="0" smtClean="0"/>
              <a:t>Je ne </a:t>
            </a:r>
            <a:r>
              <a:rPr lang="en-US" dirty="0" err="1" smtClean="0"/>
              <a:t>crois</a:t>
            </a:r>
            <a:r>
              <a:rPr lang="en-US" dirty="0" smtClean="0"/>
              <a:t> pas que</a:t>
            </a:r>
          </a:p>
          <a:p>
            <a:r>
              <a:rPr lang="en-US" dirty="0" smtClean="0"/>
              <a:t>Il </a:t>
            </a:r>
            <a:r>
              <a:rPr lang="en-US" dirty="0" err="1" smtClean="0"/>
              <a:t>semble</a:t>
            </a:r>
            <a:r>
              <a:rPr lang="en-US" dirty="0" smtClean="0"/>
              <a:t> que</a:t>
            </a:r>
          </a:p>
          <a:p>
            <a:r>
              <a:rPr lang="en-US" dirty="0" smtClean="0"/>
              <a:t>Ile ne me </a:t>
            </a:r>
            <a:r>
              <a:rPr lang="en-US" dirty="0" err="1" smtClean="0"/>
              <a:t>semble</a:t>
            </a:r>
            <a:r>
              <a:rPr lang="en-US" dirty="0" smtClean="0"/>
              <a:t> pas que </a:t>
            </a:r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soit</a:t>
            </a:r>
            <a:r>
              <a:rPr lang="en-US" dirty="0" smtClean="0"/>
              <a:t> …</a:t>
            </a:r>
          </a:p>
          <a:p>
            <a:r>
              <a:rPr lang="en-US" dirty="0" smtClean="0"/>
              <a:t>Je ne dis pas que</a:t>
            </a:r>
          </a:p>
          <a:p>
            <a:endParaRPr lang="en-US" dirty="0"/>
          </a:p>
          <a:p>
            <a:endParaRPr lang="en-US" dirty="0" smtClean="0"/>
          </a:p>
          <a:p>
            <a:pPr marL="45720" indent="0">
              <a:buNone/>
            </a:pPr>
            <a:r>
              <a:rPr lang="en-US" dirty="0" smtClean="0"/>
              <a:t>SUBJONCTIF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attention</a:t>
            </a:r>
            <a:endParaRPr lang="en-US" dirty="0"/>
          </a:p>
        </p:txBody>
      </p:sp>
      <p:sp>
        <p:nvSpPr>
          <p:cNvPr id="6" name="Down Arrow 5"/>
          <p:cNvSpPr/>
          <p:nvPr/>
        </p:nvSpPr>
        <p:spPr>
          <a:xfrm>
            <a:off x="2895600" y="3657600"/>
            <a:ext cx="533400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8077200" y="4419600"/>
            <a:ext cx="381000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408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32</TotalTime>
  <Words>222</Words>
  <Application>Microsoft Office PowerPoint</Application>
  <PresentationFormat>On-screen Show (4:3)</PresentationFormat>
  <Paragraphs>59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Grid</vt:lpstr>
      <vt:lpstr>Le subjonctif ou pas? </vt:lpstr>
      <vt:lpstr>Les sentiments</vt:lpstr>
      <vt:lpstr>La volonté</vt:lpstr>
      <vt:lpstr>LA NÉCESSITÉ</vt:lpstr>
      <vt:lpstr>Les conjonctions</vt:lpstr>
      <vt:lpstr>attention</vt:lpstr>
    </vt:vector>
  </TitlesOfParts>
  <Company>Bryn Mawr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subjonctif ou pas?</dc:title>
  <dc:creator>Agnès Peysson-Zeiss</dc:creator>
  <cp:lastModifiedBy>Agnès Peysson-Zeiss</cp:lastModifiedBy>
  <cp:revision>3</cp:revision>
  <dcterms:created xsi:type="dcterms:W3CDTF">2016-03-04T14:31:12Z</dcterms:created>
  <dcterms:modified xsi:type="dcterms:W3CDTF">2016-03-04T15:03:37Z</dcterms:modified>
</cp:coreProperties>
</file>