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0" d="100"/>
          <a:sy n="80" d="100"/>
        </p:scale>
        <p:origin x="136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12192000" cy="457200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EB005271-2336-4AC8-955A-9F1D2E295C84}" type="datetimeFigureOut">
              <a:rPr lang="en-US" smtClean="0"/>
              <a:t>8/21/2020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DB533-3A90-498F-ABFD-597DE5A83D1B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691601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005271-2336-4AC8-955A-9F1D2E295C84}" type="datetimeFigureOut">
              <a:rPr lang="en-US" smtClean="0"/>
              <a:t>8/21/2020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DB533-3A90-498F-ABFD-597DE5A83D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02408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0" y="762000"/>
            <a:ext cx="7581900" cy="541020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005271-2336-4AC8-955A-9F1D2E295C84}" type="datetimeFigureOut">
              <a:rPr lang="en-US" smtClean="0"/>
              <a:t>8/21/2020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DB533-3A90-498F-ABFD-597DE5A83D1B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795171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005271-2336-4AC8-955A-9F1D2E295C84}" type="datetimeFigureOut">
              <a:rPr lang="en-US" smtClean="0"/>
              <a:t>8/21/2020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DB533-3A90-498F-ABFD-597DE5A83D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66856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12192000" cy="4572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005271-2336-4AC8-955A-9F1D2E295C84}" type="datetimeFigureOut">
              <a:rPr lang="en-US" smtClean="0"/>
              <a:t>8/21/2020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DB533-3A90-498F-ABFD-597DE5A83D1B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884317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8" y="2286000"/>
            <a:ext cx="4754880" cy="40233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005271-2336-4AC8-955A-9F1D2E295C84}" type="datetimeFigureOut">
              <a:rPr lang="en-US" smtClean="0"/>
              <a:t>8/21/2020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DB533-3A90-498F-ABFD-597DE5A83D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17686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2">
                    <a:lumMod val="75000"/>
                  </a:schemeClr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 lIns="45720" rIns="4572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89320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89320" y="2967788"/>
            <a:ext cx="4754880" cy="3341572"/>
          </a:xfrm>
        </p:spPr>
        <p:txBody>
          <a:bodyPr lIns="45720" rIns="4572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005271-2336-4AC8-955A-9F1D2E295C84}" type="datetimeFigureOut">
              <a:rPr lang="en-US" smtClean="0"/>
              <a:t>8/21/2020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DB533-3A90-498F-ABFD-597DE5A83D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73951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005271-2336-4AC8-955A-9F1D2E295C84}" type="datetimeFigureOut">
              <a:rPr lang="en-US" smtClean="0"/>
              <a:t>8/21/2020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DB533-3A90-498F-ABFD-597DE5A83D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06726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005271-2336-4AC8-955A-9F1D2E295C84}" type="datetimeFigureOut">
              <a:rPr lang="en-US" smtClean="0"/>
              <a:t>8/21/2020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DB533-3A90-498F-ABFD-597DE5A83D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96067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005271-2336-4AC8-955A-9F1D2E295C84}" type="datetimeFigureOut">
              <a:rPr lang="en-US" smtClean="0"/>
              <a:t>8/21/2020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DB533-3A90-498F-ABFD-597DE5A83D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8981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2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005271-2336-4AC8-955A-9F1D2E295C84}" type="datetimeFigureOut">
              <a:rPr lang="en-US" smtClean="0"/>
              <a:t>8/21/2020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DB533-3A90-498F-ABFD-597DE5A83D1B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06164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1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8" y="6470704"/>
            <a:ext cx="2154142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fld id="{EB005271-2336-4AC8-955A-9F1D2E295C84}" type="datetimeFigureOut">
              <a:rPr lang="en-US" smtClean="0"/>
              <a:t>8/21/2020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8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4" y="6470704"/>
            <a:ext cx="973666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fld id="{20EDB533-3A90-498F-ABFD-597DE5A83D1B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71449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0000"/>
              <a:lumOff val="10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2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FAIRE ET RENDRE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DIFFERENCES D’ UTILISATION EN FRANCAIS</a:t>
            </a:r>
          </a:p>
        </p:txBody>
      </p:sp>
    </p:spTree>
    <p:extLst>
      <p:ext uri="{BB962C8B-B14F-4D97-AF65-F5344CB8AC3E}">
        <p14:creationId xmlns:p14="http://schemas.microsoft.com/office/powerpoint/2010/main" val="4216521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FAIRE + VERBE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86928" y="2286000"/>
            <a:ext cx="6749552" cy="431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84289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RENDRE + ADJECTIF  </a:t>
            </a:r>
            <a:r>
              <a:rPr lang="en-US" dirty="0" err="1"/>
              <a:t>ou</a:t>
            </a:r>
            <a:r>
              <a:rPr lang="en-US" dirty="0"/>
              <a:t> u+ nom POUR EVITER LES ANGLICISMES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Chanter me rend </a:t>
            </a:r>
            <a:r>
              <a:rPr lang="en-US" dirty="0" err="1"/>
              <a:t>heureux</a:t>
            </a:r>
            <a:r>
              <a:rPr lang="en-US" dirty="0"/>
              <a:t>/s</a:t>
            </a:r>
          </a:p>
          <a:p>
            <a:r>
              <a:rPr lang="en-US" dirty="0"/>
              <a:t>…. Me Rend prudent</a:t>
            </a:r>
          </a:p>
          <a:p>
            <a:r>
              <a:rPr lang="en-US" dirty="0"/>
              <a:t>…. Me rend </a:t>
            </a:r>
            <a:r>
              <a:rPr lang="en-US" dirty="0" err="1"/>
              <a:t>paresseux</a:t>
            </a:r>
            <a:endParaRPr lang="en-US" dirty="0"/>
          </a:p>
          <a:p>
            <a:r>
              <a:rPr lang="en-US" dirty="0"/>
              <a:t>…. Me Rend </a:t>
            </a:r>
            <a:r>
              <a:rPr lang="en-US" dirty="0" err="1"/>
              <a:t>désagréable</a:t>
            </a:r>
            <a:endParaRPr lang="en-US" dirty="0"/>
          </a:p>
          <a:p>
            <a:r>
              <a:rPr lang="en-US" dirty="0"/>
              <a:t>…. Me rend triste</a:t>
            </a:r>
          </a:p>
          <a:p>
            <a:r>
              <a:rPr lang="en-US" dirty="0"/>
              <a:t>…. Me </a:t>
            </a:r>
            <a:r>
              <a:rPr lang="en-US" dirty="0" err="1"/>
              <a:t>rendra</a:t>
            </a:r>
            <a:r>
              <a:rPr lang="en-US" dirty="0"/>
              <a:t> célèbre, je </a:t>
            </a:r>
            <a:r>
              <a:rPr lang="en-US" dirty="0" err="1"/>
              <a:t>l’espère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Je </a:t>
            </a:r>
            <a:r>
              <a:rPr lang="en-US" dirty="0" err="1"/>
              <a:t>veux</a:t>
            </a:r>
            <a:r>
              <a:rPr lang="en-US" dirty="0"/>
              <a:t> </a:t>
            </a:r>
            <a:r>
              <a:rPr lang="en-US" dirty="0" err="1"/>
              <a:t>te</a:t>
            </a:r>
            <a:r>
              <a:rPr lang="en-US" dirty="0"/>
              <a:t> </a:t>
            </a:r>
            <a:r>
              <a:rPr lang="en-US" dirty="0" err="1"/>
              <a:t>rendre</a:t>
            </a:r>
            <a:r>
              <a:rPr lang="en-US" dirty="0"/>
              <a:t> service</a:t>
            </a:r>
          </a:p>
          <a:p>
            <a:r>
              <a:rPr lang="en-US" dirty="0" err="1"/>
              <a:t>Rendre</a:t>
            </a:r>
            <a:r>
              <a:rPr lang="en-US" dirty="0"/>
              <a:t> </a:t>
            </a:r>
            <a:r>
              <a:rPr lang="en-US" dirty="0" err="1"/>
              <a:t>visite</a:t>
            </a:r>
            <a:r>
              <a:rPr lang="en-US" dirty="0"/>
              <a:t> à </a:t>
            </a:r>
          </a:p>
          <a:p>
            <a:r>
              <a:rPr lang="en-US" dirty="0"/>
              <a:t>(se) </a:t>
            </a:r>
            <a:r>
              <a:rPr lang="en-US" dirty="0" err="1"/>
              <a:t>Rendre</a:t>
            </a:r>
            <a:r>
              <a:rPr lang="en-US" dirty="0"/>
              <a:t> </a:t>
            </a:r>
            <a:r>
              <a:rPr lang="en-US" dirty="0" err="1"/>
              <a:t>compte</a:t>
            </a:r>
            <a:r>
              <a:rPr lang="en-US" dirty="0"/>
              <a:t> (de) </a:t>
            </a:r>
          </a:p>
          <a:p>
            <a:r>
              <a:rPr lang="en-US" dirty="0" err="1"/>
              <a:t>Rendre</a:t>
            </a:r>
            <a:r>
              <a:rPr lang="en-US" dirty="0"/>
              <a:t> </a:t>
            </a:r>
            <a:r>
              <a:rPr lang="en-US" dirty="0" err="1"/>
              <a:t>honneur</a:t>
            </a:r>
            <a:r>
              <a:rPr lang="en-US" dirty="0"/>
              <a:t> à</a:t>
            </a:r>
          </a:p>
          <a:p>
            <a:r>
              <a:rPr lang="en-US" dirty="0" err="1"/>
              <a:t>Rendre</a:t>
            </a:r>
            <a:r>
              <a:rPr lang="en-US" dirty="0"/>
              <a:t> </a:t>
            </a:r>
            <a:r>
              <a:rPr lang="en-US" dirty="0" err="1"/>
              <a:t>gloire</a:t>
            </a:r>
            <a:r>
              <a:rPr lang="en-US" dirty="0"/>
              <a:t> à </a:t>
            </a:r>
          </a:p>
          <a:p>
            <a:r>
              <a:rPr lang="en-US" dirty="0" err="1"/>
              <a:t>Rendre</a:t>
            </a:r>
            <a:r>
              <a:rPr lang="en-US" dirty="0"/>
              <a:t> </a:t>
            </a:r>
            <a:r>
              <a:rPr lang="en-US" dirty="0" err="1"/>
              <a:t>l’âme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372109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">
  <a:themeElements>
    <a:clrScheme name="Integral">
      <a:dk1>
        <a:srgbClr val="2E2B21"/>
      </a:dk1>
      <a:lt1>
        <a:srgbClr val="FFFFFF"/>
      </a:lt1>
      <a:dk2>
        <a:srgbClr val="605B4F"/>
      </a:dk2>
      <a:lt2>
        <a:srgbClr val="D8D6BE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8000"/>
              </a:schemeClr>
              <a:schemeClr val="phClr">
                <a:shade val="89000"/>
                <a:satMod val="145000"/>
              </a:schemeClr>
            </a:duotone>
          </a:blip>
          <a:tile tx="0" ty="0" sx="32000" sy="32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</a:schemeClr>
              <a:schemeClr val="phClr">
                <a:shade val="95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090DCB5F-146D-478A-852A-34B16FE9F3A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9</TotalTime>
  <Words>76</Words>
  <Application>Microsoft Office PowerPoint</Application>
  <PresentationFormat>Widescreen</PresentationFormat>
  <Paragraphs>16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Tw Cen MT</vt:lpstr>
      <vt:lpstr>Tw Cen MT Condensed</vt:lpstr>
      <vt:lpstr>Wingdings 3</vt:lpstr>
      <vt:lpstr>Integral</vt:lpstr>
      <vt:lpstr>FAIRE ET RENDRE</vt:lpstr>
      <vt:lpstr>FAIRE + VERBE</vt:lpstr>
      <vt:lpstr>RENDRE + ADJECTIF  ou u+ nom POUR EVITER LES ANGLICISMES</vt:lpstr>
    </vt:vector>
  </TitlesOfParts>
  <Company>Bryn Mawr College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FAIRE ET RENDRE</dc:title>
  <dc:creator>Agnès Peysson-Zeiss</dc:creator>
  <cp:lastModifiedBy>Agnès C Peysson-Zeiss</cp:lastModifiedBy>
  <cp:revision>2</cp:revision>
  <dcterms:created xsi:type="dcterms:W3CDTF">2018-11-02T11:54:36Z</dcterms:created>
  <dcterms:modified xsi:type="dcterms:W3CDTF">2020-08-21T18:13:54Z</dcterms:modified>
</cp:coreProperties>
</file>