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L’ordre</a:t>
            </a:r>
            <a:r>
              <a:rPr lang="en-US" dirty="0" smtClean="0"/>
              <a:t> des </a:t>
            </a:r>
            <a:r>
              <a:rPr lang="en-US" dirty="0" err="1" smtClean="0"/>
              <a:t>pronoms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523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41413" y="242048"/>
            <a:ext cx="5934508" cy="690282"/>
          </a:xfrm>
        </p:spPr>
        <p:txBody>
          <a:bodyPr>
            <a:normAutofit/>
          </a:bodyPr>
          <a:lstStyle/>
          <a:p>
            <a:r>
              <a:rPr lang="en-US" dirty="0" smtClean="0"/>
              <a:t>Le </a:t>
            </a:r>
            <a:r>
              <a:rPr lang="en-US" dirty="0" err="1" smtClean="0"/>
              <a:t>voici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1141410" y="1039906"/>
            <a:ext cx="5934511" cy="5593975"/>
          </a:xfrm>
        </p:spPr>
        <p:txBody>
          <a:bodyPr/>
          <a:lstStyle/>
          <a:p>
            <a:r>
              <a:rPr lang="en-US" dirty="0" smtClean="0"/>
              <a:t>1. Je me lave 1 </a:t>
            </a:r>
            <a:r>
              <a:rPr lang="en-US" dirty="0" err="1" smtClean="0"/>
              <a:t>fois</a:t>
            </a:r>
            <a:r>
              <a:rPr lang="en-US" dirty="0" smtClean="0"/>
              <a:t> par jour et </a:t>
            </a:r>
            <a:r>
              <a:rPr lang="en-US" dirty="0" err="1" smtClean="0"/>
              <a:t>toi</a:t>
            </a:r>
            <a:r>
              <a:rPr lang="en-US" dirty="0" smtClean="0"/>
              <a:t>?</a:t>
            </a:r>
          </a:p>
          <a:p>
            <a:r>
              <a:rPr lang="en-US" dirty="0" smtClean="0"/>
              <a:t>2. La </a:t>
            </a:r>
            <a:r>
              <a:rPr lang="en-US" dirty="0" err="1" smtClean="0"/>
              <a:t>télé</a:t>
            </a:r>
            <a:r>
              <a:rPr lang="en-US" dirty="0" smtClean="0"/>
              <a:t>, je la </a:t>
            </a:r>
            <a:r>
              <a:rPr lang="en-US" dirty="0" err="1" smtClean="0"/>
              <a:t>regarde</a:t>
            </a:r>
            <a:r>
              <a:rPr lang="en-US" dirty="0" smtClean="0"/>
              <a:t> de temps </a:t>
            </a:r>
            <a:r>
              <a:rPr lang="en-US" dirty="0" err="1" smtClean="0"/>
              <a:t>en</a:t>
            </a:r>
            <a:r>
              <a:rPr lang="en-US" dirty="0" smtClean="0"/>
              <a:t> temps et </a:t>
            </a:r>
            <a:r>
              <a:rPr lang="en-US" dirty="0" err="1" smtClean="0"/>
              <a:t>toi</a:t>
            </a:r>
            <a:r>
              <a:rPr lang="en-US" dirty="0" smtClean="0"/>
              <a:t>?</a:t>
            </a:r>
          </a:p>
          <a:p>
            <a:r>
              <a:rPr lang="en-US" dirty="0" smtClean="0"/>
              <a:t>2b. Je </a:t>
            </a:r>
            <a:r>
              <a:rPr lang="en-US" dirty="0" err="1" smtClean="0"/>
              <a:t>regarde</a:t>
            </a:r>
            <a:r>
              <a:rPr lang="en-US" dirty="0" smtClean="0"/>
              <a:t> la </a:t>
            </a:r>
            <a:r>
              <a:rPr lang="en-US" dirty="0" err="1" smtClean="0"/>
              <a:t>télé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le salon. Et </a:t>
            </a:r>
            <a:r>
              <a:rPr lang="en-US" dirty="0" err="1" smtClean="0"/>
              <a:t>toi</a:t>
            </a:r>
            <a:r>
              <a:rPr lang="en-US" dirty="0" smtClean="0"/>
              <a:t>,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l’y</a:t>
            </a:r>
            <a:r>
              <a:rPr lang="en-US" dirty="0" smtClean="0"/>
              <a:t> </a:t>
            </a:r>
            <a:r>
              <a:rPr lang="en-US" dirty="0" err="1" smtClean="0"/>
              <a:t>regardes</a:t>
            </a:r>
            <a:r>
              <a:rPr lang="en-US" dirty="0" smtClean="0"/>
              <a:t>?</a:t>
            </a:r>
          </a:p>
          <a:p>
            <a:r>
              <a:rPr lang="en-US" dirty="0" smtClean="0"/>
              <a:t>3. </a:t>
            </a:r>
            <a:r>
              <a:rPr lang="en-US" dirty="0" err="1" smtClean="0"/>
              <a:t>Mes</a:t>
            </a:r>
            <a:r>
              <a:rPr lang="en-US" dirty="0" smtClean="0"/>
              <a:t> </a:t>
            </a:r>
            <a:r>
              <a:rPr lang="en-US" dirty="0" err="1" smtClean="0"/>
              <a:t>amis</a:t>
            </a:r>
            <a:r>
              <a:rPr lang="en-US" dirty="0" smtClean="0"/>
              <a:t>, je </a:t>
            </a:r>
            <a:r>
              <a:rPr lang="en-US" dirty="0" err="1" smtClean="0"/>
              <a:t>leur</a:t>
            </a:r>
            <a:r>
              <a:rPr lang="en-US" dirty="0" smtClean="0"/>
              <a:t> </a:t>
            </a:r>
            <a:r>
              <a:rPr lang="en-US" dirty="0" err="1" smtClean="0"/>
              <a:t>parle</a:t>
            </a:r>
            <a:r>
              <a:rPr lang="en-US" dirty="0" smtClean="0"/>
              <a:t> </a:t>
            </a:r>
            <a:r>
              <a:rPr lang="en-US" dirty="0" err="1" smtClean="0"/>
              <a:t>souvent</a:t>
            </a:r>
            <a:r>
              <a:rPr lang="en-US" dirty="0" smtClean="0"/>
              <a:t> et </a:t>
            </a:r>
            <a:r>
              <a:rPr lang="en-US" dirty="0" err="1" smtClean="0"/>
              <a:t>toi</a:t>
            </a:r>
            <a:r>
              <a:rPr lang="en-US" dirty="0" smtClean="0"/>
              <a:t>?</a:t>
            </a:r>
          </a:p>
          <a:p>
            <a:r>
              <a:rPr lang="en-US" dirty="0" smtClean="0"/>
              <a:t>3b. Je </a:t>
            </a:r>
            <a:r>
              <a:rPr lang="en-US" dirty="0" err="1" smtClean="0"/>
              <a:t>parle</a:t>
            </a:r>
            <a:r>
              <a:rPr lang="en-US" dirty="0" smtClean="0"/>
              <a:t> </a:t>
            </a:r>
            <a:r>
              <a:rPr lang="en-US" dirty="0" err="1" smtClean="0"/>
              <a:t>souvent</a:t>
            </a:r>
            <a:r>
              <a:rPr lang="en-US" dirty="0" smtClean="0"/>
              <a:t> à </a:t>
            </a:r>
            <a:r>
              <a:rPr lang="en-US" dirty="0" err="1" smtClean="0"/>
              <a:t>mes</a:t>
            </a:r>
            <a:r>
              <a:rPr lang="en-US" dirty="0" smtClean="0"/>
              <a:t> </a:t>
            </a:r>
            <a:r>
              <a:rPr lang="en-US" dirty="0" err="1" smtClean="0"/>
              <a:t>amis</a:t>
            </a:r>
            <a:r>
              <a:rPr lang="en-US" dirty="0" smtClean="0"/>
              <a:t> de </a:t>
            </a:r>
            <a:r>
              <a:rPr lang="en-US" dirty="0" err="1" smtClean="0"/>
              <a:t>mes</a:t>
            </a:r>
            <a:r>
              <a:rPr lang="en-US" dirty="0" smtClean="0"/>
              <a:t> problems. Je </a:t>
            </a:r>
            <a:r>
              <a:rPr lang="en-US" dirty="0" err="1" smtClean="0"/>
              <a:t>leur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parle</a:t>
            </a:r>
            <a:r>
              <a:rPr lang="en-US" dirty="0" smtClean="0"/>
              <a:t> </a:t>
            </a:r>
            <a:r>
              <a:rPr lang="en-US" dirty="0" err="1" smtClean="0"/>
              <a:t>souvent</a:t>
            </a:r>
            <a:r>
              <a:rPr lang="en-US" dirty="0" smtClean="0"/>
              <a:t> et </a:t>
            </a:r>
            <a:r>
              <a:rPr lang="en-US" dirty="0" err="1" smtClean="0"/>
              <a:t>toi</a:t>
            </a:r>
            <a:r>
              <a:rPr lang="en-US" dirty="0" smtClean="0"/>
              <a:t>?</a:t>
            </a:r>
          </a:p>
          <a:p>
            <a:r>
              <a:rPr lang="en-US" dirty="0" smtClean="0"/>
              <a:t>4. Je </a:t>
            </a:r>
            <a:r>
              <a:rPr lang="en-US" dirty="0" err="1" smtClean="0"/>
              <a:t>veux</a:t>
            </a:r>
            <a:r>
              <a:rPr lang="en-US" dirty="0" smtClean="0"/>
              <a:t> </a:t>
            </a:r>
            <a:r>
              <a:rPr lang="en-US" dirty="0" err="1" smtClean="0"/>
              <a:t>aller</a:t>
            </a:r>
            <a:r>
              <a:rPr lang="en-US" dirty="0" smtClean="0"/>
              <a:t> au Vietnam et </a:t>
            </a:r>
            <a:r>
              <a:rPr lang="en-US" dirty="0" err="1" smtClean="0"/>
              <a:t>toi</a:t>
            </a:r>
            <a:r>
              <a:rPr lang="en-US" dirty="0" smtClean="0"/>
              <a:t> </a:t>
            </a:r>
            <a:r>
              <a:rPr lang="en-US" dirty="0" err="1" smtClean="0"/>
              <a:t>veux-tu</a:t>
            </a:r>
            <a:r>
              <a:rPr lang="en-US" dirty="0" smtClean="0"/>
              <a:t> y </a:t>
            </a:r>
            <a:r>
              <a:rPr lang="en-US" dirty="0" err="1" smtClean="0"/>
              <a:t>aller</a:t>
            </a:r>
            <a:r>
              <a:rPr lang="en-US" dirty="0" smtClean="0"/>
              <a:t>?</a:t>
            </a:r>
          </a:p>
          <a:p>
            <a:r>
              <a:rPr lang="en-US" dirty="0" smtClean="0"/>
              <a:t>4b. Je </a:t>
            </a:r>
            <a:r>
              <a:rPr lang="en-US" dirty="0" err="1" smtClean="0"/>
              <a:t>veux</a:t>
            </a:r>
            <a:r>
              <a:rPr lang="en-US" dirty="0" smtClean="0"/>
              <a:t> </a:t>
            </a:r>
            <a:r>
              <a:rPr lang="en-US" dirty="0" err="1" smtClean="0"/>
              <a:t>aller</a:t>
            </a:r>
            <a:r>
              <a:rPr lang="en-US" dirty="0" smtClean="0"/>
              <a:t> au Vietnam avec </a:t>
            </a:r>
            <a:r>
              <a:rPr lang="en-US" dirty="0" err="1" smtClean="0"/>
              <a:t>mes</a:t>
            </a:r>
            <a:r>
              <a:rPr lang="en-US" dirty="0" smtClean="0"/>
              <a:t> </a:t>
            </a:r>
            <a:r>
              <a:rPr lang="en-US" dirty="0" err="1" smtClean="0"/>
              <a:t>amis</a:t>
            </a:r>
            <a:r>
              <a:rPr lang="en-US" dirty="0" smtClean="0"/>
              <a:t>. Et </a:t>
            </a:r>
            <a:r>
              <a:rPr lang="en-US" dirty="0" err="1" smtClean="0"/>
              <a:t>toi</a:t>
            </a:r>
            <a:r>
              <a:rPr lang="en-US" dirty="0" smtClean="0"/>
              <a:t>? Je </a:t>
            </a:r>
            <a:r>
              <a:rPr lang="en-US" dirty="0" err="1" smtClean="0"/>
              <a:t>veux</a:t>
            </a:r>
            <a:r>
              <a:rPr lang="en-US" dirty="0" smtClean="0"/>
              <a:t> y </a:t>
            </a:r>
            <a:r>
              <a:rPr lang="en-US" dirty="0" err="1" smtClean="0"/>
              <a:t>aller</a:t>
            </a:r>
            <a:r>
              <a:rPr lang="en-US" dirty="0" smtClean="0"/>
              <a:t> avec </a:t>
            </a:r>
            <a:r>
              <a:rPr lang="en-US" dirty="0" err="1" smtClean="0"/>
              <a:t>eux</a:t>
            </a:r>
            <a:r>
              <a:rPr lang="en-US" dirty="0" smtClean="0"/>
              <a:t>.</a:t>
            </a:r>
          </a:p>
          <a:p>
            <a:r>
              <a:rPr lang="en-US" dirty="0" smtClean="0"/>
              <a:t>5. Il y a des gens qui </a:t>
            </a:r>
            <a:r>
              <a:rPr lang="en-US" dirty="0" err="1" smtClean="0"/>
              <a:t>veulent</a:t>
            </a:r>
            <a:r>
              <a:rPr lang="en-US" dirty="0" smtClean="0"/>
              <a:t> y </a:t>
            </a:r>
            <a:r>
              <a:rPr lang="en-US" dirty="0" err="1" smtClean="0"/>
              <a:t>aller</a:t>
            </a:r>
            <a:r>
              <a:rPr lang="en-US" dirty="0" smtClean="0"/>
              <a:t> =&gt; Il y </a:t>
            </a:r>
            <a:r>
              <a:rPr lang="en-US" dirty="0" err="1" smtClean="0"/>
              <a:t>en</a:t>
            </a:r>
            <a:r>
              <a:rPr lang="en-US" dirty="0" smtClean="0"/>
              <a:t> a qui </a:t>
            </a:r>
            <a:r>
              <a:rPr lang="en-US" dirty="0" err="1" smtClean="0"/>
              <a:t>veulent</a:t>
            </a:r>
            <a:r>
              <a:rPr lang="en-US" dirty="0" smtClean="0"/>
              <a:t> y </a:t>
            </a:r>
            <a:r>
              <a:rPr lang="en-US" dirty="0" err="1" smtClean="0"/>
              <a:t>aller</a:t>
            </a:r>
            <a:r>
              <a:rPr lang="en-US" dirty="0" smtClean="0"/>
              <a:t>.</a:t>
            </a:r>
          </a:p>
          <a:p>
            <a:r>
              <a:rPr lang="en-US" b="1" u="sng" dirty="0" smtClean="0"/>
              <a:t>IMPERATIF:</a:t>
            </a:r>
          </a:p>
          <a:p>
            <a:r>
              <a:rPr lang="en-US" dirty="0" err="1" smtClean="0"/>
              <a:t>Va-t’en</a:t>
            </a:r>
            <a:r>
              <a:rPr lang="en-US" dirty="0" smtClean="0"/>
              <a:t> ! Lave-</a:t>
            </a:r>
            <a:r>
              <a:rPr lang="en-US" dirty="0" err="1" smtClean="0"/>
              <a:t>toi</a:t>
            </a:r>
            <a:r>
              <a:rPr lang="en-US" dirty="0" smtClean="0"/>
              <a:t> vs ne </a:t>
            </a:r>
            <a:r>
              <a:rPr lang="en-US" dirty="0" err="1" smtClean="0"/>
              <a:t>te</a:t>
            </a:r>
            <a:r>
              <a:rPr lang="en-US" dirty="0" smtClean="0"/>
              <a:t> lave pas / vas-y vs </a:t>
            </a:r>
            <a:r>
              <a:rPr lang="en-US" dirty="0" err="1" smtClean="0"/>
              <a:t>n’y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pas / </a:t>
            </a:r>
            <a:r>
              <a:rPr lang="en-US" dirty="0" err="1" smtClean="0"/>
              <a:t>manges-en</a:t>
            </a:r>
            <a:r>
              <a:rPr lang="en-US" dirty="0" smtClean="0"/>
              <a:t> vs </a:t>
            </a:r>
            <a:r>
              <a:rPr lang="en-US" dirty="0" err="1" smtClean="0"/>
              <a:t>n’en</a:t>
            </a:r>
            <a:r>
              <a:rPr lang="en-US" dirty="0" smtClean="0"/>
              <a:t> mange pas</a:t>
            </a:r>
          </a:p>
          <a:p>
            <a:r>
              <a:rPr lang="en-US" dirty="0" smtClean="0"/>
              <a:t>Faire  B p. 235</a:t>
            </a:r>
          </a:p>
          <a:p>
            <a:endParaRPr lang="en-US" dirty="0"/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2180" r="12180"/>
          <a:stretch>
            <a:fillRect/>
          </a:stretch>
        </p:blipFill>
        <p:spPr>
          <a:xfrm>
            <a:off x="7380720" y="609601"/>
            <a:ext cx="4587161" cy="6024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9733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10</TotalTime>
  <Words>163</Words>
  <Application>Microsoft Office PowerPoint</Application>
  <PresentationFormat>Widescreen</PresentationFormat>
  <Paragraphs>13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Trebuchet MS</vt:lpstr>
      <vt:lpstr>Tw Cen MT</vt:lpstr>
      <vt:lpstr>Circuit</vt:lpstr>
      <vt:lpstr>L’ordre des pronoms</vt:lpstr>
      <vt:lpstr>Le voici</vt:lpstr>
    </vt:vector>
  </TitlesOfParts>
  <Company>Bryn Mawr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L’ordre des pronoms</dc:title>
  <dc:creator>Agnès Peysson-Zeiss</dc:creator>
  <cp:lastModifiedBy>Agnès Peysson-Zeiss</cp:lastModifiedBy>
  <cp:revision>2</cp:revision>
  <dcterms:created xsi:type="dcterms:W3CDTF">2016-10-25T15:28:48Z</dcterms:created>
  <dcterms:modified xsi:type="dcterms:W3CDTF">2016-10-25T15:38:48Z</dcterms:modified>
</cp:coreProperties>
</file>