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11/16/2016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vénus</a:t>
            </a:r>
            <a:r>
              <a:rPr lang="en-US" dirty="0" smtClean="0"/>
              <a:t> </a:t>
            </a:r>
            <a:r>
              <a:rPr lang="en-US" dirty="0" err="1" smtClean="0"/>
              <a:t>d’ille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839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950259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ville</a:t>
            </a:r>
            <a:r>
              <a:rPr lang="en-US" dirty="0" smtClean="0"/>
              <a:t> </a:t>
            </a:r>
            <a:r>
              <a:rPr lang="en-US" dirty="0" err="1" smtClean="0"/>
              <a:t>d’ille</a:t>
            </a:r>
            <a:r>
              <a:rPr lang="en-US" dirty="0" smtClean="0"/>
              <a:t>-sur-</a:t>
            </a:r>
            <a:r>
              <a:rPr lang="en-US" dirty="0" err="1" smtClean="0"/>
              <a:t>Têt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14472" y="2057400"/>
            <a:ext cx="4211618" cy="4022725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67450" y="2057399"/>
            <a:ext cx="5395632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379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 </a:t>
            </a:r>
            <a:r>
              <a:rPr lang="en-US" dirty="0" err="1" smtClean="0"/>
              <a:t>fantastique</a:t>
            </a:r>
            <a:r>
              <a:rPr lang="en-US" dirty="0" smtClean="0"/>
              <a:t> et </a:t>
            </a:r>
            <a:r>
              <a:rPr lang="en-US" dirty="0" err="1" smtClean="0"/>
              <a:t>ses</a:t>
            </a:r>
            <a:r>
              <a:rPr lang="en-US" dirty="0" smtClean="0"/>
              <a:t> </a:t>
            </a:r>
            <a:r>
              <a:rPr lang="en-US" dirty="0" err="1" smtClean="0"/>
              <a:t>définitions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7530" y="2438399"/>
            <a:ext cx="5270034" cy="3030071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67450" y="2958353"/>
            <a:ext cx="4754563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254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Ses</a:t>
            </a:r>
            <a:r>
              <a:rPr lang="en-US" dirty="0" smtClean="0"/>
              <a:t> </a:t>
            </a:r>
            <a:r>
              <a:rPr lang="en-US" dirty="0" err="1" smtClean="0"/>
              <a:t>caractéristiques</a:t>
            </a:r>
            <a:r>
              <a:rPr lang="en-US" dirty="0" smtClean="0"/>
              <a:t> et les grands auteurs: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43000" y="2205317"/>
            <a:ext cx="4754563" cy="3290047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67450" y="2205317"/>
            <a:ext cx="4754563" cy="13805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450" y="3944471"/>
            <a:ext cx="4751070" cy="226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1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Quelques</a:t>
            </a:r>
            <a:r>
              <a:rPr lang="en-US" dirty="0" smtClean="0"/>
              <a:t> images:</a:t>
            </a:r>
            <a:br>
              <a:rPr lang="en-US" dirty="0" smtClean="0"/>
            </a:br>
            <a:r>
              <a:rPr lang="en-US" dirty="0" smtClean="0"/>
              <a:t>-Le </a:t>
            </a:r>
            <a:r>
              <a:rPr lang="en-US" dirty="0" err="1" smtClean="0"/>
              <a:t>jeu</a:t>
            </a:r>
            <a:r>
              <a:rPr lang="en-US" dirty="0" smtClean="0"/>
              <a:t> de </a:t>
            </a:r>
            <a:r>
              <a:rPr lang="en-US" dirty="0" err="1" smtClean="0"/>
              <a:t>paume</a:t>
            </a:r>
            <a:r>
              <a:rPr lang="en-US" dirty="0" smtClean="0"/>
              <a:t> et un </a:t>
            </a:r>
            <a:r>
              <a:rPr lang="en-US" smtClean="0"/>
              <a:t>parisien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43000" y="2319561"/>
            <a:ext cx="4754563" cy="3498403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757591" y="2057400"/>
            <a:ext cx="1774281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543118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12</TotalTime>
  <Words>21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Corbel</vt:lpstr>
      <vt:lpstr>Basis</vt:lpstr>
      <vt:lpstr>La vénus d’ille</vt:lpstr>
      <vt:lpstr>La ville d’ille-sur-Têt</vt:lpstr>
      <vt:lpstr>Le fantastique et ses définitions</vt:lpstr>
      <vt:lpstr>Ses caractéristiques et les grands auteurs:</vt:lpstr>
      <vt:lpstr>Quelques images: -Le jeu de paume et un parisien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vénus d’ille</dc:title>
  <dc:creator>Agnès Peysson-Zeiss</dc:creator>
  <cp:lastModifiedBy>Agnès Peysson-Zeiss</cp:lastModifiedBy>
  <cp:revision>2</cp:revision>
  <dcterms:created xsi:type="dcterms:W3CDTF">2016-11-16T14:48:33Z</dcterms:created>
  <dcterms:modified xsi:type="dcterms:W3CDTF">2016-11-16T15:00:52Z</dcterms:modified>
</cp:coreProperties>
</file>