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11/1/2020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11/1/2020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1AE71-20EF-4C56-9D14-89427C9AFF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BD et engagement politique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5D346B2-E0F6-4284-A113-67B758D313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/>
              <a:t>Rokaya</a:t>
            </a:r>
            <a:r>
              <a:rPr lang="en-US" dirty="0"/>
              <a:t> Diallo et Lucky Luke</a:t>
            </a:r>
          </a:p>
        </p:txBody>
      </p:sp>
    </p:spTree>
    <p:extLst>
      <p:ext uri="{BB962C8B-B14F-4D97-AF65-F5344CB8AC3E}">
        <p14:creationId xmlns:p14="http://schemas.microsoft.com/office/powerpoint/2010/main" val="21889911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7500303-A207-4812-BEB9-51E132FEB7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40" name="Freeform 6">
              <a:extLst>
                <a:ext uri="{FF2B5EF4-FFF2-40B4-BE49-F238E27FC236}">
                  <a16:creationId xmlns:a16="http://schemas.microsoft.com/office/drawing/2014/main" id="{10118C91-C025-4776-BE95-E9926378E7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41" name="Freeform 6">
              <a:extLst>
                <a:ext uri="{FF2B5EF4-FFF2-40B4-BE49-F238E27FC236}">
                  <a16:creationId xmlns:a16="http://schemas.microsoft.com/office/drawing/2014/main" id="{339174D0-30E8-4BBF-BF81-5DDAC33C0C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7BB74091-09FE-44AF-8325-7FE6E175F7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C0CB16B-2564-44D9-9764-E34083BDC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2858" y="4736961"/>
            <a:ext cx="10720685" cy="93676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cap="all" dirty="0" err="1"/>
              <a:t>Rokaya</a:t>
            </a:r>
            <a:r>
              <a:rPr lang="en-US" sz="4800" cap="all" dirty="0"/>
              <a:t> Diallo et les bd</a:t>
            </a:r>
          </a:p>
        </p:txBody>
      </p:sp>
      <p:pic>
        <p:nvPicPr>
          <p:cNvPr id="13" name="Content Placeholder 12" descr="Calendar&#10;&#10;Description automatically generated">
            <a:extLst>
              <a:ext uri="{FF2B5EF4-FFF2-40B4-BE49-F238E27FC236}">
                <a16:creationId xmlns:a16="http://schemas.microsoft.com/office/drawing/2014/main" id="{44251C10-C000-4E66-B3AE-C8DEF8170C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57814" y="571500"/>
            <a:ext cx="1663189" cy="3615629"/>
          </a:xfrm>
          <a:prstGeom prst="rect">
            <a:avLst/>
          </a:prstGeom>
        </p:spPr>
      </p:pic>
      <p:pic>
        <p:nvPicPr>
          <p:cNvPr id="5" name="Content Placeholder 4" descr="A picture containing electronics, indoor, monitor, screen&#10;&#10;Description automatically generated">
            <a:extLst>
              <a:ext uri="{FF2B5EF4-FFF2-40B4-BE49-F238E27FC236}">
                <a16:creationId xmlns:a16="http://schemas.microsoft.com/office/drawing/2014/main" id="{9124C34E-132A-4D8A-AAD0-494B2E2763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775" b="38212"/>
          <a:stretch/>
        </p:blipFill>
        <p:spPr>
          <a:xfrm>
            <a:off x="3301854" y="1316312"/>
            <a:ext cx="2715582" cy="2126005"/>
          </a:xfrm>
          <a:prstGeom prst="rect">
            <a:avLst/>
          </a:prstGeom>
        </p:spPr>
      </p:pic>
      <p:pic>
        <p:nvPicPr>
          <p:cNvPr id="7" name="Content Placeholder 6" descr="A picture containing timeline&#10;&#10;Description automatically generated">
            <a:extLst>
              <a:ext uri="{FF2B5EF4-FFF2-40B4-BE49-F238E27FC236}">
                <a16:creationId xmlns:a16="http://schemas.microsoft.com/office/drawing/2014/main" id="{85DBB021-B76F-4ADB-9D79-A0D5904411B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2879" r="1" b="25185"/>
          <a:stretch/>
        </p:blipFill>
        <p:spPr>
          <a:xfrm>
            <a:off x="6167931" y="1152898"/>
            <a:ext cx="2715582" cy="2452833"/>
          </a:xfrm>
          <a:prstGeom prst="rect">
            <a:avLst/>
          </a:prstGeom>
        </p:spPr>
      </p:pic>
      <p:pic>
        <p:nvPicPr>
          <p:cNvPr id="10" name="Content Placeholder 9" descr="A picture containing text&#10;&#10;Description automatically generated">
            <a:extLst>
              <a:ext uri="{FF2B5EF4-FFF2-40B4-BE49-F238E27FC236}">
                <a16:creationId xmlns:a16="http://schemas.microsoft.com/office/drawing/2014/main" id="{4DDF722E-67C5-49E2-9286-77117D7A64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9136" r="-1" b="34798"/>
          <a:stretch/>
        </p:blipFill>
        <p:spPr>
          <a:xfrm>
            <a:off x="9041484" y="1314757"/>
            <a:ext cx="2715582" cy="2129114"/>
          </a:xfrm>
          <a:prstGeom prst="rect">
            <a:avLst/>
          </a:prstGeom>
        </p:spPr>
      </p:pic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0F30CCEB-94C4-4F72-BA5A-9CEA853022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434936" y="4446551"/>
            <a:ext cx="1957171" cy="1103687"/>
          </a:xfrm>
          <a:custGeom>
            <a:avLst/>
            <a:gdLst>
              <a:gd name="connsiteX0" fmla="*/ 2017702 w 2017702"/>
              <a:gd name="connsiteY0" fmla="*/ 1137821 h 1137821"/>
              <a:gd name="connsiteX1" fmla="*/ 404 w 2017702"/>
              <a:gd name="connsiteY1" fmla="*/ 1137821 h 1137821"/>
              <a:gd name="connsiteX2" fmla="*/ 0 w 2017702"/>
              <a:gd name="connsiteY2" fmla="*/ 900216 h 1137821"/>
              <a:gd name="connsiteX3" fmla="*/ 1767759 w 2017702"/>
              <a:gd name="connsiteY3" fmla="*/ 901031 h 1137821"/>
              <a:gd name="connsiteX4" fmla="*/ 1767759 w 2017702"/>
              <a:gd name="connsiteY4" fmla="*/ 0 h 1137821"/>
              <a:gd name="connsiteX5" fmla="*/ 2017702 w 2017702"/>
              <a:gd name="connsiteY5" fmla="*/ 0 h 1137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17702" h="1137821">
                <a:moveTo>
                  <a:pt x="2017702" y="1137821"/>
                </a:moveTo>
                <a:lnTo>
                  <a:pt x="404" y="1137821"/>
                </a:lnTo>
                <a:cubicBezTo>
                  <a:pt x="-404" y="1055814"/>
                  <a:pt x="807" y="982224"/>
                  <a:pt x="0" y="900216"/>
                </a:cubicBezTo>
                <a:lnTo>
                  <a:pt x="1767759" y="901031"/>
                </a:lnTo>
                <a:lnTo>
                  <a:pt x="1767759" y="0"/>
                </a:lnTo>
                <a:lnTo>
                  <a:pt x="2017702" y="0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7" name="Freeform: Shape 46">
            <a:extLst>
              <a:ext uri="{FF2B5EF4-FFF2-40B4-BE49-F238E27FC236}">
                <a16:creationId xmlns:a16="http://schemas.microsoft.com/office/drawing/2014/main" id="{0DE1A94F-CC8B-4954-97A7-ADD4F300D6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9796837" y="5311230"/>
            <a:ext cx="2042265" cy="1213486"/>
          </a:xfrm>
          <a:custGeom>
            <a:avLst/>
            <a:gdLst>
              <a:gd name="connsiteX0" fmla="*/ 1844618 w 2105428"/>
              <a:gd name="connsiteY0" fmla="*/ 0 h 1251016"/>
              <a:gd name="connsiteX1" fmla="*/ 2105428 w 2105428"/>
              <a:gd name="connsiteY1" fmla="*/ 0 h 1251016"/>
              <a:gd name="connsiteX2" fmla="*/ 2105428 w 2105428"/>
              <a:gd name="connsiteY2" fmla="*/ 1251016 h 1251016"/>
              <a:gd name="connsiteX3" fmla="*/ 421 w 2105428"/>
              <a:gd name="connsiteY3" fmla="*/ 1251016 h 1251016"/>
              <a:gd name="connsiteX4" fmla="*/ 0 w 2105428"/>
              <a:gd name="connsiteY4" fmla="*/ 1003081 h 1251016"/>
              <a:gd name="connsiteX5" fmla="*/ 1844618 w 2105428"/>
              <a:gd name="connsiteY5" fmla="*/ 1003931 h 1251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105428" h="1251016">
                <a:moveTo>
                  <a:pt x="1844618" y="0"/>
                </a:moveTo>
                <a:lnTo>
                  <a:pt x="2105428" y="0"/>
                </a:lnTo>
                <a:lnTo>
                  <a:pt x="2105428" y="1251016"/>
                </a:lnTo>
                <a:lnTo>
                  <a:pt x="421" y="1251016"/>
                </a:lnTo>
                <a:cubicBezTo>
                  <a:pt x="-421" y="1165443"/>
                  <a:pt x="842" y="1088654"/>
                  <a:pt x="0" y="1003081"/>
                </a:cubicBezTo>
                <a:lnTo>
                  <a:pt x="1844618" y="1003931"/>
                </a:lnTo>
                <a:close/>
              </a:path>
            </a:pathLst>
          </a:custGeom>
          <a:solidFill>
            <a:schemeClr val="tx2">
              <a:alpha val="80000"/>
            </a:schemeClr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70880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449BC34D-9C23-4D6D-8213-1F471AF85B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FA0F5D6C-5025-4D7E-82DD-C2C6FDA1E7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2" name="Freeform 6">
              <a:extLst>
                <a:ext uri="{FF2B5EF4-FFF2-40B4-BE49-F238E27FC236}">
                  <a16:creationId xmlns:a16="http://schemas.microsoft.com/office/drawing/2014/main" id="{E2AF2C17-4AB4-4402-B84B-129EF95D16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CB73C468-D875-4A8E-A540-E43BF8232D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001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4F3E9C-1218-4D57-A770-DBE2510329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11885" y="634028"/>
            <a:ext cx="4798243" cy="37328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000" cap="all"/>
              <a:t>Lucky Luke un cow-boy dans le coton: imaginez les paroles d’après le contexte</a:t>
            </a:r>
          </a:p>
        </p:txBody>
      </p:sp>
      <p:sp>
        <p:nvSpPr>
          <p:cNvPr id="16" name="Freeform 6">
            <a:extLst>
              <a:ext uri="{FF2B5EF4-FFF2-40B4-BE49-F238E27FC236}">
                <a16:creationId xmlns:a16="http://schemas.microsoft.com/office/drawing/2014/main" id="{B4734F2F-19FC-4D35-9BDE-5CEAD57D9B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3027878" y="2016617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8" name="Freeform 6">
            <a:extLst>
              <a:ext uri="{FF2B5EF4-FFF2-40B4-BE49-F238E27FC236}">
                <a16:creationId xmlns:a16="http://schemas.microsoft.com/office/drawing/2014/main" id="{D97A8A26-FD96-4968-A34A-727382AC7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649163" y="634028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F0935CB2-E050-4B5B-902F-EB3DB52AD1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71403" y="2498129"/>
            <a:ext cx="4207669" cy="2061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9159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AEAA37-F2C3-4F7B-8AC5-A5584CECF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Diapo</a:t>
            </a:r>
            <a:r>
              <a:rPr lang="en-US" dirty="0"/>
              <a:t> 2</a:t>
            </a:r>
          </a:p>
        </p:txBody>
      </p:sp>
      <p:pic>
        <p:nvPicPr>
          <p:cNvPr id="5" name="Content Placeholder 4" descr="A picture containing table, drawing&#10;&#10;Description automatically generated">
            <a:extLst>
              <a:ext uri="{FF2B5EF4-FFF2-40B4-BE49-F238E27FC236}">
                <a16:creationId xmlns:a16="http://schemas.microsoft.com/office/drawing/2014/main" id="{D31E21A3-C586-41D1-9192-2FFF77472C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34640" y="2806634"/>
            <a:ext cx="7792720" cy="3553526"/>
          </a:xfrm>
        </p:spPr>
      </p:pic>
    </p:spTree>
    <p:extLst>
      <p:ext uri="{BB962C8B-B14F-4D97-AF65-F5344CB8AC3E}">
        <p14:creationId xmlns:p14="http://schemas.microsoft.com/office/powerpoint/2010/main" val="36634611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C478AA-BC5F-4F7B-8ED3-6EED915E3A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Luke </a:t>
            </a:r>
            <a:r>
              <a:rPr lang="en-US" dirty="0" err="1"/>
              <a:t>Diapo</a:t>
            </a:r>
            <a:r>
              <a:rPr lang="en-US" dirty="0"/>
              <a:t> 3</a:t>
            </a:r>
          </a:p>
        </p:txBody>
      </p:sp>
      <p:pic>
        <p:nvPicPr>
          <p:cNvPr id="5" name="Content Placeholder 4" descr="Engineering drawing&#10;&#10;Description automatically generated">
            <a:extLst>
              <a:ext uri="{FF2B5EF4-FFF2-40B4-BE49-F238E27FC236}">
                <a16:creationId xmlns:a16="http://schemas.microsoft.com/office/drawing/2014/main" id="{B4BA377A-C158-49FA-8CBB-2A8D63012C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49837" y="2286000"/>
            <a:ext cx="7244726" cy="3581400"/>
          </a:xfrm>
        </p:spPr>
      </p:pic>
    </p:spTree>
    <p:extLst>
      <p:ext uri="{BB962C8B-B14F-4D97-AF65-F5344CB8AC3E}">
        <p14:creationId xmlns:p14="http://schemas.microsoft.com/office/powerpoint/2010/main" val="3500164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1778D2-5D5A-415E-9176-59CE5BD84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Lucky Luke </a:t>
            </a:r>
            <a:r>
              <a:rPr lang="en-US" dirty="0" err="1"/>
              <a:t>Diapo</a:t>
            </a:r>
            <a:r>
              <a:rPr lang="en-US" dirty="0"/>
              <a:t> 4</a:t>
            </a:r>
          </a:p>
        </p:txBody>
      </p:sp>
      <p:pic>
        <p:nvPicPr>
          <p:cNvPr id="5" name="Content Placeholder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55CA693B-85AB-4AE7-949B-43B8652214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85800" y="2171700"/>
            <a:ext cx="7772799" cy="3385820"/>
          </a:xfrm>
        </p:spPr>
      </p:pic>
    </p:spTree>
    <p:extLst>
      <p:ext uri="{BB962C8B-B14F-4D97-AF65-F5344CB8AC3E}">
        <p14:creationId xmlns:p14="http://schemas.microsoft.com/office/powerpoint/2010/main" val="2623187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>
            <a:extLst>
              <a:ext uri="{FF2B5EF4-FFF2-40B4-BE49-F238E27FC236}">
                <a16:creationId xmlns:a16="http://schemas.microsoft.com/office/drawing/2014/main" id="{127CAEB6-2762-403E-98B1-8B96D27C63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38" name="Freeform 6">
              <a:extLst>
                <a:ext uri="{FF2B5EF4-FFF2-40B4-BE49-F238E27FC236}">
                  <a16:creationId xmlns:a16="http://schemas.microsoft.com/office/drawing/2014/main" id="{B93A55BE-E875-414E-8964-9F4BD06F98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39" name="Freeform 6">
              <a:extLst>
                <a:ext uri="{FF2B5EF4-FFF2-40B4-BE49-F238E27FC236}">
                  <a16:creationId xmlns:a16="http://schemas.microsoft.com/office/drawing/2014/main" id="{CA1FECA8-74A7-4D1C-9D1E-6EDE1F9619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id="{D9D9D0AB-1E2F-44A8-B9C6-FA40983018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698CFA-883D-4BC7-B376-5916BABA4E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5286" y="4332575"/>
            <a:ext cx="6667283" cy="128445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800" cap="all" dirty="0"/>
              <a:t>Les sous-</a:t>
            </a:r>
            <a:r>
              <a:rPr lang="en-US" sz="4800" cap="all" dirty="0" err="1"/>
              <a:t>titres</a:t>
            </a:r>
            <a:endParaRPr lang="en-US" sz="4800" cap="all" dirty="0"/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7ABC0B84-240C-44A3-8531-45C19A5FC4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195" r="21221" b="-2"/>
          <a:stretch/>
        </p:blipFill>
        <p:spPr>
          <a:xfrm>
            <a:off x="7" y="10"/>
            <a:ext cx="3953173" cy="3603159"/>
          </a:xfrm>
          <a:prstGeom prst="rect">
            <a:avLst/>
          </a:prstGeom>
        </p:spPr>
      </p:pic>
      <p:pic>
        <p:nvPicPr>
          <p:cNvPr id="7" name="Content Placeholder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35472F17-4E2F-4FF1-A367-409880B4222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715" r="21230" b="3"/>
          <a:stretch/>
        </p:blipFill>
        <p:spPr>
          <a:xfrm>
            <a:off x="4114039" y="-1"/>
            <a:ext cx="3963922" cy="3603171"/>
          </a:xfrm>
          <a:prstGeom prst="rect">
            <a:avLst/>
          </a:prstGeom>
        </p:spPr>
      </p:pic>
      <p:pic>
        <p:nvPicPr>
          <p:cNvPr id="13" name="Content Placeholder 12" descr="A close up of a logo&#10;&#10;Description automatically generated">
            <a:extLst>
              <a:ext uri="{FF2B5EF4-FFF2-40B4-BE49-F238E27FC236}">
                <a16:creationId xmlns:a16="http://schemas.microsoft.com/office/drawing/2014/main" id="{0A1FAC84-1512-4151-9CE9-637FA1BEC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l="30422" r="34098" b="-2"/>
          <a:stretch/>
        </p:blipFill>
        <p:spPr>
          <a:xfrm>
            <a:off x="8228071" y="10"/>
            <a:ext cx="3963922" cy="3603159"/>
          </a:xfrm>
          <a:prstGeom prst="rect">
            <a:avLst/>
          </a:prstGeom>
        </p:spPr>
      </p:pic>
      <p:pic>
        <p:nvPicPr>
          <p:cNvPr id="10" name="Content Placeholder 9" descr="A close up of a logo&#10;&#10;Description automatically generated">
            <a:extLst>
              <a:ext uri="{FF2B5EF4-FFF2-40B4-BE49-F238E27FC236}">
                <a16:creationId xmlns:a16="http://schemas.microsoft.com/office/drawing/2014/main" id="{D32250BC-058E-46B2-9A3B-7064329F5B3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5213" r="21770" b="3"/>
          <a:stretch/>
        </p:blipFill>
        <p:spPr>
          <a:xfrm>
            <a:off x="2" y="3752849"/>
            <a:ext cx="3953173" cy="3105151"/>
          </a:xfrm>
          <a:prstGeom prst="rect">
            <a:avLst/>
          </a:prstGeom>
        </p:spPr>
      </p:pic>
      <p:sp>
        <p:nvSpPr>
          <p:cNvPr id="43" name="Freeform: Shape 42">
            <a:extLst>
              <a:ext uri="{FF2B5EF4-FFF2-40B4-BE49-F238E27FC236}">
                <a16:creationId xmlns:a16="http://schemas.microsoft.com/office/drawing/2014/main" id="{246C5244-D093-4A7D-A584-16112DCD81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4272533" y="3928371"/>
            <a:ext cx="1717050" cy="1372910"/>
          </a:xfrm>
          <a:custGeom>
            <a:avLst/>
            <a:gdLst>
              <a:gd name="connsiteX0" fmla="*/ 2022607 w 2308583"/>
              <a:gd name="connsiteY0" fmla="*/ 0 h 1845884"/>
              <a:gd name="connsiteX1" fmla="*/ 2308583 w 2308583"/>
              <a:gd name="connsiteY1" fmla="*/ 0 h 1845884"/>
              <a:gd name="connsiteX2" fmla="*/ 2308583 w 2308583"/>
              <a:gd name="connsiteY2" fmla="*/ 1845884 h 1845884"/>
              <a:gd name="connsiteX3" fmla="*/ 462 w 2308583"/>
              <a:gd name="connsiteY3" fmla="*/ 1845884 h 1845884"/>
              <a:gd name="connsiteX4" fmla="*/ 0 w 2308583"/>
              <a:gd name="connsiteY4" fmla="*/ 1574025 h 1845884"/>
              <a:gd name="connsiteX5" fmla="*/ 2022607 w 2308583"/>
              <a:gd name="connsiteY5" fmla="*/ 1574957 h 1845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1845884">
                <a:moveTo>
                  <a:pt x="2022607" y="0"/>
                </a:moveTo>
                <a:lnTo>
                  <a:pt x="2308583" y="0"/>
                </a:lnTo>
                <a:lnTo>
                  <a:pt x="2308583" y="1845884"/>
                </a:lnTo>
                <a:lnTo>
                  <a:pt x="462" y="1845884"/>
                </a:lnTo>
                <a:cubicBezTo>
                  <a:pt x="-462" y="1752054"/>
                  <a:pt x="923" y="1667855"/>
                  <a:pt x="0" y="1574025"/>
                </a:cubicBezTo>
                <a:lnTo>
                  <a:pt x="2022607" y="1574957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45" name="Freeform: Shape 44">
            <a:extLst>
              <a:ext uri="{FF2B5EF4-FFF2-40B4-BE49-F238E27FC236}">
                <a16:creationId xmlns:a16="http://schemas.microsoft.com/office/drawing/2014/main" id="{E143443B-89B2-40A6-9815-5707140DC1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0080235" y="5080476"/>
            <a:ext cx="1717050" cy="1372910"/>
          </a:xfrm>
          <a:custGeom>
            <a:avLst/>
            <a:gdLst>
              <a:gd name="connsiteX0" fmla="*/ 2022607 w 2308583"/>
              <a:gd name="connsiteY0" fmla="*/ 0 h 1845884"/>
              <a:gd name="connsiteX1" fmla="*/ 2308583 w 2308583"/>
              <a:gd name="connsiteY1" fmla="*/ 0 h 1845884"/>
              <a:gd name="connsiteX2" fmla="*/ 2308583 w 2308583"/>
              <a:gd name="connsiteY2" fmla="*/ 1845884 h 1845884"/>
              <a:gd name="connsiteX3" fmla="*/ 462 w 2308583"/>
              <a:gd name="connsiteY3" fmla="*/ 1845884 h 1845884"/>
              <a:gd name="connsiteX4" fmla="*/ 0 w 2308583"/>
              <a:gd name="connsiteY4" fmla="*/ 1574025 h 1845884"/>
              <a:gd name="connsiteX5" fmla="*/ 2022607 w 2308583"/>
              <a:gd name="connsiteY5" fmla="*/ 1574957 h 18458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308583" h="1845884">
                <a:moveTo>
                  <a:pt x="2022607" y="0"/>
                </a:moveTo>
                <a:lnTo>
                  <a:pt x="2308583" y="0"/>
                </a:lnTo>
                <a:lnTo>
                  <a:pt x="2308583" y="1845884"/>
                </a:lnTo>
                <a:lnTo>
                  <a:pt x="462" y="1845884"/>
                </a:lnTo>
                <a:cubicBezTo>
                  <a:pt x="-462" y="1752054"/>
                  <a:pt x="923" y="1667855"/>
                  <a:pt x="0" y="1574025"/>
                </a:cubicBezTo>
                <a:lnTo>
                  <a:pt x="2022607" y="1574957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4033403568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40</Words>
  <Application>Microsoft Office PowerPoint</Application>
  <PresentationFormat>Widescreen</PresentationFormat>
  <Paragraphs>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Franklin Gothic Book</vt:lpstr>
      <vt:lpstr>Crop</vt:lpstr>
      <vt:lpstr>BD et engagement politique</vt:lpstr>
      <vt:lpstr>Rokaya Diallo et les bd</vt:lpstr>
      <vt:lpstr>Lucky Luke un cow-boy dans le coton: imaginez les paroles d’après le contexte</vt:lpstr>
      <vt:lpstr>Diapo 2</vt:lpstr>
      <vt:lpstr>Lucky Luke Diapo 3</vt:lpstr>
      <vt:lpstr>Lucky Luke Diapo 4</vt:lpstr>
      <vt:lpstr>Les sous-titres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BD et engagement politique</dc:title>
  <dc:creator>Agnès C Peysson-Zeiss</dc:creator>
  <cp:lastModifiedBy>Agnès C Peysson-Zeiss</cp:lastModifiedBy>
  <cp:revision>1</cp:revision>
  <dcterms:created xsi:type="dcterms:W3CDTF">2020-11-02T00:32:36Z</dcterms:created>
  <dcterms:modified xsi:type="dcterms:W3CDTF">2020-11-02T00:32:41Z</dcterms:modified>
</cp:coreProperties>
</file>