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roxima Nova"/>
      <p:regular r:id="rId15"/>
      <p:bold r:id="rId16"/>
      <p:italic r:id="rId17"/>
      <p:boldItalic r:id="rId18"/>
    </p:embeddedFont>
    <p:embeddedFont>
      <p:font typeface="Corbel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rbel-bold.fntdata"/><Relationship Id="rId11" Type="http://schemas.openxmlformats.org/officeDocument/2006/relationships/slide" Target="slides/slide6.xml"/><Relationship Id="rId22" Type="http://schemas.openxmlformats.org/officeDocument/2006/relationships/font" Target="fonts/Corbel-boldItalic.fntdata"/><Relationship Id="rId10" Type="http://schemas.openxmlformats.org/officeDocument/2006/relationships/slide" Target="slides/slide5.xml"/><Relationship Id="rId21" Type="http://schemas.openxmlformats.org/officeDocument/2006/relationships/font" Target="fonts/Corbel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regular.fntdata"/><Relationship Id="rId14" Type="http://schemas.openxmlformats.org/officeDocument/2006/relationships/slide" Target="slides/slide9.xml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rbel-regular.fntdata"/><Relationship Id="rId6" Type="http://schemas.openxmlformats.org/officeDocument/2006/relationships/slide" Target="slides/slide1.xml"/><Relationship Id="rId18" Type="http://schemas.openxmlformats.org/officeDocument/2006/relationships/font" Target="fonts/ProximaNov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fba54b3e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fba54b3e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fba54b3e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fba54b3e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5c7e18223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5c7e1822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fba54b3e1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fba54b3e1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95c7e182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95c7e182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fba54b3e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fba54b3e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fba54b3e1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fba54b3e1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ba54b3e1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ba54b3e1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ejbergman@brynmawr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thedanceunion.com/podcast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139650" y="1257300"/>
            <a:ext cx="8891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Dancing Histories/Writing Dance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Elizabeth June Bergman: </a:t>
            </a:r>
            <a:r>
              <a:rPr lang="en" u="sng">
                <a:solidFill>
                  <a:schemeClr val="hlink"/>
                </a:solidFill>
                <a:hlinkClick r:id="rId3"/>
              </a:rPr>
              <a:t>ejbergman@brynmawr.edu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Door hours: Fridays 11 am–1 pm: Zoom, (pls schedule)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Introductions</a:t>
            </a:r>
            <a:endParaRPr/>
          </a:p>
        </p:txBody>
      </p:sp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Saturday, please post your introduction/responses to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forum “Introductions”  on Moodle</a:t>
            </a:r>
            <a:endParaRPr/>
          </a:p>
        </p:txBody>
      </p:sp>
      <p:sp>
        <p:nvSpPr>
          <p:cNvPr id="67" name="Google Shape;67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Name, pronouns, major/minor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When you think of “dance”, what specific kinds of dancing first come to mind?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158400" y="2057400"/>
            <a:ext cx="89097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Overview, Syllabus, and Schedule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191875"/>
            <a:ext cx="8520600" cy="58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800">
                <a:solidFill>
                  <a:schemeClr val="accent3"/>
                </a:solidFill>
              </a:rPr>
              <a:t>Course Assignments 		Percentage of Final Grade 		Due Date </a:t>
            </a:r>
            <a:endParaRPr b="1"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892725"/>
            <a:ext cx="8520600" cy="36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I. </a:t>
            </a:r>
            <a:r>
              <a:rPr lang="en"/>
              <a:t>PARTICIPATION:					25% total 			Ongoing; see schedule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II. Research Project 				75% (total) 	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1. Bibliography (Moodle) 				15% 			Due Wed, September 30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2. Context Collage (Slideshow or Video)  	10% 			Due Wed, October 7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3. Descriptive Writing Passage (Moodle)	5% 			Due Wed, October 21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5. Research Paper, first draft (Moodle) 	15% 			Due Wed, October 28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6. Research Presentation (Remote)	10% 				*** Wed, December 2 ***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7. Research Paper, final draft (Moodle) 	20% 		Due Friday, December 11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Moodle Page for Course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130375" y="2057400"/>
            <a:ext cx="88155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 turns to post class notes to a shared Google Document?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Historiography</a:t>
            </a:r>
            <a:r>
              <a:rPr lang="en"/>
              <a:t>: the study of the writing of histories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Who writes history? About whom? </a:t>
            </a:r>
            <a:endParaRPr sz="20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Where is it written? (Does it need to be written?) </a:t>
            </a:r>
            <a:endParaRPr sz="20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Who is the audience? </a:t>
            </a:r>
            <a:endParaRPr sz="20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are histories transmitted through time? </a:t>
            </a:r>
            <a:endParaRPr sz="20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Who is remembered? Who is forgotten? </a:t>
            </a:r>
            <a:endParaRPr sz="20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Given these factors, what do histories reveal about themselves? </a:t>
            </a:r>
            <a:endParaRPr sz="20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4913800" y="1200"/>
            <a:ext cx="4230300" cy="48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Which (or whose) dance histories are included as part of this class? What gets left out of this course? </a:t>
            </a:r>
            <a:endParaRPr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Why? What informs what we learn here? </a:t>
            </a:r>
            <a:endParaRPr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are the implications for certain inclusions and exclusions? How does this reflect larger power structures and ideologies? </a:t>
            </a:r>
            <a:endParaRPr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can we do to amend or change this?</a:t>
            </a:r>
            <a:endParaRPr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CREDIT FOR MEME:  </a:t>
            </a:r>
            <a:r>
              <a:rPr lang="en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J. Bouey and Melanie Greene, co-hosts of The Dance Union</a:t>
            </a:r>
            <a:endParaRPr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https://www.thedanceunion.com/podcast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198"/>
            <a:ext cx="4913800" cy="4834201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 txBox="1"/>
          <p:nvPr/>
        </p:nvSpPr>
        <p:spPr>
          <a:xfrm>
            <a:off x="8880800" y="3789825"/>
            <a:ext cx="53964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prepare for Saturday’s class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PLEASE </a:t>
            </a:r>
            <a:r>
              <a:rPr lang="en" sz="2000"/>
              <a:t>READ: 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Manning, Susan. “Dance History.” </a:t>
            </a:r>
            <a:r>
              <a:rPr i="1" lang="en" sz="2000"/>
              <a:t>The Bloomsbury Companion to Dance Studies</a:t>
            </a:r>
            <a:r>
              <a:rPr lang="en" sz="2000"/>
              <a:t>, edited by Sherril Dodds, Bloomsbury, 2019, pp. 303–326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PLUS! Complete “Introduction” Forum posts and responses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