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9" r:id="rId1"/>
  </p:sldMasterIdLst>
  <p:notesMasterIdLst>
    <p:notesMasterId r:id="rId26"/>
  </p:notesMasterIdLst>
  <p:sldIdLst>
    <p:sldId id="256" r:id="rId2"/>
    <p:sldId id="265" r:id="rId3"/>
    <p:sldId id="277" r:id="rId4"/>
    <p:sldId id="279" r:id="rId5"/>
    <p:sldId id="280" r:id="rId6"/>
    <p:sldId id="281" r:id="rId7"/>
    <p:sldId id="258" r:id="rId8"/>
    <p:sldId id="278" r:id="rId9"/>
    <p:sldId id="282" r:id="rId10"/>
    <p:sldId id="269" r:id="rId11"/>
    <p:sldId id="257" r:id="rId12"/>
    <p:sldId id="268" r:id="rId13"/>
    <p:sldId id="287" r:id="rId14"/>
    <p:sldId id="283" r:id="rId15"/>
    <p:sldId id="284" r:id="rId16"/>
    <p:sldId id="285" r:id="rId17"/>
    <p:sldId id="286" r:id="rId18"/>
    <p:sldId id="260" r:id="rId19"/>
    <p:sldId id="263" r:id="rId20"/>
    <p:sldId id="261" r:id="rId21"/>
    <p:sldId id="262" r:id="rId22"/>
    <p:sldId id="271" r:id="rId23"/>
    <p:sldId id="264" r:id="rId24"/>
    <p:sldId id="275"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16" autoAdjust="0"/>
    <p:restoredTop sz="94660"/>
  </p:normalViewPr>
  <p:slideViewPr>
    <p:cSldViewPr snapToGrid="0">
      <p:cViewPr varScale="1">
        <p:scale>
          <a:sx n="115" d="100"/>
          <a:sy n="115" d="100"/>
        </p:scale>
        <p:origin x="72" y="3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phanie Harper" userId="a6d75120-22cb-462b-a64b-6916a8d1306f" providerId="ADAL" clId="{D9CA4CD7-A4D6-4C2D-A349-7C6F92B50749}"/>
    <pc:docChg chg="undo custSel modSld">
      <pc:chgData name="Stephanie Harper" userId="a6d75120-22cb-462b-a64b-6916a8d1306f" providerId="ADAL" clId="{D9CA4CD7-A4D6-4C2D-A349-7C6F92B50749}" dt="2026-08-30T19:04:46.576" v="493"/>
      <pc:docMkLst>
        <pc:docMk/>
      </pc:docMkLst>
      <pc:sldChg chg="addSp delSp modSp mod setBg modAnim">
        <pc:chgData name="Stephanie Harper" userId="a6d75120-22cb-462b-a64b-6916a8d1306f" providerId="ADAL" clId="{D9CA4CD7-A4D6-4C2D-A349-7C6F92B50749}" dt="2026-08-30T19:04:46.576" v="493"/>
        <pc:sldMkLst>
          <pc:docMk/>
          <pc:sldMk cId="42738565" sldId="287"/>
        </pc:sldMkLst>
        <pc:spChg chg="mod">
          <ac:chgData name="Stephanie Harper" userId="a6d75120-22cb-462b-a64b-6916a8d1306f" providerId="ADAL" clId="{D9CA4CD7-A4D6-4C2D-A349-7C6F92B50749}" dt="2026-08-30T18:58:04.531" v="278" actId="20577"/>
          <ac:spMkLst>
            <pc:docMk/>
            <pc:sldMk cId="42738565" sldId="287"/>
            <ac:spMk id="2" creationId="{4078922A-B192-B041-CADA-81001A0C25ED}"/>
          </ac:spMkLst>
        </pc:spChg>
        <pc:spChg chg="mod">
          <ac:chgData name="Stephanie Harper" userId="a6d75120-22cb-462b-a64b-6916a8d1306f" providerId="ADAL" clId="{D9CA4CD7-A4D6-4C2D-A349-7C6F92B50749}" dt="2026-08-30T19:03:44.667" v="481" actId="20577"/>
          <ac:spMkLst>
            <pc:docMk/>
            <pc:sldMk cId="42738565" sldId="287"/>
            <ac:spMk id="3" creationId="{3A4266CB-5F47-99CF-928B-4A248885D523}"/>
          </ac:spMkLst>
        </pc:spChg>
        <pc:spChg chg="add del">
          <ac:chgData name="Stephanie Harper" userId="a6d75120-22cb-462b-a64b-6916a8d1306f" providerId="ADAL" clId="{D9CA4CD7-A4D6-4C2D-A349-7C6F92B50749}" dt="2026-08-30T18:42:05.088" v="72" actId="26606"/>
          <ac:spMkLst>
            <pc:docMk/>
            <pc:sldMk cId="42738565" sldId="287"/>
            <ac:spMk id="9" creationId="{9F7D5CDA-D291-4307-BF55-1381FED29634}"/>
          </ac:spMkLst>
        </pc:spChg>
        <pc:spChg chg="add">
          <ac:chgData name="Stephanie Harper" userId="a6d75120-22cb-462b-a64b-6916a8d1306f" providerId="ADAL" clId="{D9CA4CD7-A4D6-4C2D-A349-7C6F92B50749}" dt="2026-08-30T18:42:05.088" v="72" actId="26606"/>
          <ac:spMkLst>
            <pc:docMk/>
            <pc:sldMk cId="42738565" sldId="287"/>
            <ac:spMk id="14" creationId="{C0763A76-9F1C-4FC5-82B7-DD475DA461B2}"/>
          </ac:spMkLst>
        </pc:spChg>
        <pc:spChg chg="add">
          <ac:chgData name="Stephanie Harper" userId="a6d75120-22cb-462b-a64b-6916a8d1306f" providerId="ADAL" clId="{D9CA4CD7-A4D6-4C2D-A349-7C6F92B50749}" dt="2026-08-30T18:42:05.088" v="72" actId="26606"/>
          <ac:spMkLst>
            <pc:docMk/>
            <pc:sldMk cId="42738565" sldId="287"/>
            <ac:spMk id="16" creationId="{E81BF4F6-F2CF-4984-9D14-D6966D92F99F}"/>
          </ac:spMkLst>
        </pc:spChg>
        <pc:picChg chg="add mod">
          <ac:chgData name="Stephanie Harper" userId="a6d75120-22cb-462b-a64b-6916a8d1306f" providerId="ADAL" clId="{D9CA4CD7-A4D6-4C2D-A349-7C6F92B50749}" dt="2026-08-30T18:42:05.088" v="72" actId="26606"/>
          <ac:picMkLst>
            <pc:docMk/>
            <pc:sldMk cId="42738565" sldId="287"/>
            <ac:picMk id="5" creationId="{18BE8646-7630-8D9F-78A9-0BB2F0F49926}"/>
          </ac:picMkLst>
        </pc:pic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image" Target="../media/image8.svg"/></Relationships>
</file>

<file path=ppt/diagrams/_rels/data2.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svg"/><Relationship Id="rId1" Type="http://schemas.openxmlformats.org/officeDocument/2006/relationships/image" Target="../media/image15.svg"/></Relationships>
</file>

<file path=ppt/diagrams/_rels/data3.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svg"/><Relationship Id="rId1" Type="http://schemas.openxmlformats.org/officeDocument/2006/relationships/image" Target="../media/image26.svg"/><Relationship Id="rId6" Type="http://schemas.openxmlformats.org/officeDocument/2006/relationships/image" Target="../media/image31.svg"/><Relationship Id="rId5" Type="http://schemas.openxmlformats.org/officeDocument/2006/relationships/image" Target="../media/image30.svg"/><Relationship Id="rId4" Type="http://schemas.openxmlformats.org/officeDocument/2006/relationships/image" Target="../media/image29.svg"/></Relationships>
</file>

<file path=ppt/diagrams/_rels/data5.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svg"/><Relationship Id="rId1" Type="http://schemas.openxmlformats.org/officeDocument/2006/relationships/image" Target="../media/image32.svg"/><Relationship Id="rId5" Type="http://schemas.openxmlformats.org/officeDocument/2006/relationships/image" Target="../media/image36.svg"/><Relationship Id="rId4" Type="http://schemas.openxmlformats.org/officeDocument/2006/relationships/image" Target="../media/image35.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image" Target="../media/image8.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svg"/><Relationship Id="rId1" Type="http://schemas.openxmlformats.org/officeDocument/2006/relationships/image" Target="../media/image15.svg"/></Relationships>
</file>

<file path=ppt/diagrams/_rels/drawing3.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svg"/><Relationship Id="rId1" Type="http://schemas.openxmlformats.org/officeDocument/2006/relationships/image" Target="../media/image26.svg"/><Relationship Id="rId6" Type="http://schemas.openxmlformats.org/officeDocument/2006/relationships/image" Target="../media/image31.svg"/><Relationship Id="rId5" Type="http://schemas.openxmlformats.org/officeDocument/2006/relationships/image" Target="../media/image30.svg"/><Relationship Id="rId4" Type="http://schemas.openxmlformats.org/officeDocument/2006/relationships/image" Target="../media/image29.svg"/></Relationships>
</file>

<file path=ppt/diagrams/_rels/drawing5.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svg"/><Relationship Id="rId1" Type="http://schemas.openxmlformats.org/officeDocument/2006/relationships/image" Target="../media/image32.svg"/><Relationship Id="rId5" Type="http://schemas.openxmlformats.org/officeDocument/2006/relationships/image" Target="../media/image36.svg"/><Relationship Id="rId4" Type="http://schemas.openxmlformats.org/officeDocument/2006/relationships/image" Target="../media/image35.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2965ADC-FA9D-42DC-9306-9DF1C229FFE6}" type="doc">
      <dgm:prSet loTypeId="urn:microsoft.com/office/officeart/2018/2/layout/IconVerticalSolidList" loCatId="icon" qsTypeId="urn:microsoft.com/office/officeart/2005/8/quickstyle/simple1#1" qsCatId="simple" csTypeId="urn:microsoft.com/office/officeart/2018/5/colors/Iconchunking_neutralbg_colorful1" csCatId="colorful" phldr="1"/>
      <dgm:spPr/>
      <dgm:t>
        <a:bodyPr/>
        <a:lstStyle/>
        <a:p>
          <a:endParaRPr lang="en-US"/>
        </a:p>
      </dgm:t>
    </dgm:pt>
    <dgm:pt modelId="{A8249725-B7E0-45B9-AD21-9B12E86EF61D}">
      <dgm:prSet custT="1"/>
      <dgm:spPr/>
      <dgm:t>
        <a:bodyPr/>
        <a:lstStyle/>
        <a:p>
          <a:pPr>
            <a:lnSpc>
              <a:spcPct val="100000"/>
            </a:lnSpc>
          </a:pPr>
          <a:r>
            <a:rPr lang="en-US" sz="1600" dirty="0"/>
            <a:t>The texts you engage with:</a:t>
          </a:r>
        </a:p>
        <a:p>
          <a:pPr>
            <a:lnSpc>
              <a:spcPct val="100000"/>
            </a:lnSpc>
          </a:pPr>
          <a:r>
            <a:rPr lang="en-US" sz="1400" dirty="0"/>
            <a:t>-are the basis for your ideas </a:t>
          </a:r>
        </a:p>
        <a:p>
          <a:pPr>
            <a:lnSpc>
              <a:spcPct val="100000"/>
            </a:lnSpc>
          </a:pPr>
          <a:r>
            <a:rPr lang="en-US" sz="1400" dirty="0"/>
            <a:t>-provide evidence that supports your thesis </a:t>
          </a:r>
        </a:p>
        <a:p>
          <a:pPr>
            <a:lnSpc>
              <a:spcPct val="100000"/>
            </a:lnSpc>
          </a:pPr>
          <a:r>
            <a:rPr lang="en-US" sz="1400" dirty="0"/>
            <a:t>-give a you firm grasp of your subject</a:t>
          </a:r>
        </a:p>
      </dgm:t>
    </dgm:pt>
    <dgm:pt modelId="{D98AA166-054D-44C7-B83C-427705147761}" type="parTrans" cxnId="{89F64622-7E65-4B7E-B155-640FE9A1405B}">
      <dgm:prSet/>
      <dgm:spPr/>
      <dgm:t>
        <a:bodyPr/>
        <a:lstStyle/>
        <a:p>
          <a:endParaRPr lang="en-US"/>
        </a:p>
      </dgm:t>
    </dgm:pt>
    <dgm:pt modelId="{99E5CE6A-B3F9-4920-85F4-42B98DC40F4B}" type="sibTrans" cxnId="{89F64622-7E65-4B7E-B155-640FE9A1405B}">
      <dgm:prSet/>
      <dgm:spPr/>
      <dgm:t>
        <a:bodyPr/>
        <a:lstStyle/>
        <a:p>
          <a:endParaRPr lang="en-US"/>
        </a:p>
      </dgm:t>
    </dgm:pt>
    <dgm:pt modelId="{DDE9AEA8-540E-4FF3-95A8-E20E77B567D9}">
      <dgm:prSet/>
      <dgm:spPr/>
      <dgm:t>
        <a:bodyPr/>
        <a:lstStyle/>
        <a:p>
          <a:pPr>
            <a:lnSpc>
              <a:spcPct val="100000"/>
            </a:lnSpc>
          </a:pPr>
          <a:r>
            <a:rPr lang="en-US" dirty="0"/>
            <a:t> Synthesis</a:t>
          </a:r>
        </a:p>
      </dgm:t>
    </dgm:pt>
    <dgm:pt modelId="{B4C697AD-911F-4C2C-95B4-3304978F67F9}" type="parTrans" cxnId="{2ED33211-E35A-42CD-95FB-FEBDF663E436}">
      <dgm:prSet/>
      <dgm:spPr/>
      <dgm:t>
        <a:bodyPr/>
        <a:lstStyle/>
        <a:p>
          <a:endParaRPr lang="en-US"/>
        </a:p>
      </dgm:t>
    </dgm:pt>
    <dgm:pt modelId="{1D75844A-D2FE-4141-AB08-40A518A8E583}" type="sibTrans" cxnId="{2ED33211-E35A-42CD-95FB-FEBDF663E436}">
      <dgm:prSet/>
      <dgm:spPr/>
      <dgm:t>
        <a:bodyPr/>
        <a:lstStyle/>
        <a:p>
          <a:endParaRPr lang="en-US"/>
        </a:p>
      </dgm:t>
    </dgm:pt>
    <dgm:pt modelId="{070DE049-EC6C-4985-AB16-A08065DD2A3B}">
      <dgm:prSet/>
      <dgm:spPr/>
      <dgm:t>
        <a:bodyPr/>
        <a:lstStyle/>
        <a:p>
          <a:pPr>
            <a:lnSpc>
              <a:spcPct val="100000"/>
            </a:lnSpc>
          </a:pPr>
          <a:r>
            <a:rPr lang="en-US" dirty="0"/>
            <a:t>Adding to the conversation</a:t>
          </a:r>
        </a:p>
      </dgm:t>
    </dgm:pt>
    <dgm:pt modelId="{5427344D-E965-4B8A-8BA1-EF99237FC7F1}" type="parTrans" cxnId="{6C6DE330-C397-44B9-98D2-61AB87F96A35}">
      <dgm:prSet/>
      <dgm:spPr/>
      <dgm:t>
        <a:bodyPr/>
        <a:lstStyle/>
        <a:p>
          <a:endParaRPr lang="en-US"/>
        </a:p>
      </dgm:t>
    </dgm:pt>
    <dgm:pt modelId="{7FE7ED0F-470C-4A06-B2F1-81EFCA46D5AB}" type="sibTrans" cxnId="{6C6DE330-C397-44B9-98D2-61AB87F96A35}">
      <dgm:prSet/>
      <dgm:spPr/>
      <dgm:t>
        <a:bodyPr/>
        <a:lstStyle/>
        <a:p>
          <a:endParaRPr lang="en-US"/>
        </a:p>
      </dgm:t>
    </dgm:pt>
    <dgm:pt modelId="{D9973E8E-8F8C-4288-B3A3-E14850085760}" type="pres">
      <dgm:prSet presAssocID="{62965ADC-FA9D-42DC-9306-9DF1C229FFE6}" presName="root" presStyleCnt="0">
        <dgm:presLayoutVars>
          <dgm:dir/>
          <dgm:resizeHandles val="exact"/>
        </dgm:presLayoutVars>
      </dgm:prSet>
      <dgm:spPr/>
    </dgm:pt>
    <dgm:pt modelId="{3ED0F51C-6C35-4690-8B1F-C1A4A790BB9A}" type="pres">
      <dgm:prSet presAssocID="{A8249725-B7E0-45B9-AD21-9B12E86EF61D}" presName="compNode" presStyleCnt="0"/>
      <dgm:spPr/>
    </dgm:pt>
    <dgm:pt modelId="{065C13C0-F063-40F1-BECB-DDC68053C918}" type="pres">
      <dgm:prSet presAssocID="{A8249725-B7E0-45B9-AD21-9B12E86EF61D}" presName="bgRect" presStyleLbl="bgShp" presStyleIdx="0" presStyleCnt="3"/>
      <dgm:spPr/>
    </dgm:pt>
    <dgm:pt modelId="{178FC901-3757-4F6E-A986-612DDFD5A1B7}" type="pres">
      <dgm:prSet presAssocID="{A8249725-B7E0-45B9-AD21-9B12E86EF61D}"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Light Bulb and Gear"/>
        </a:ext>
      </dgm:extLst>
    </dgm:pt>
    <dgm:pt modelId="{0C50B634-D9C0-4741-86CD-B0F75C59C818}" type="pres">
      <dgm:prSet presAssocID="{A8249725-B7E0-45B9-AD21-9B12E86EF61D}" presName="spaceRect" presStyleCnt="0"/>
      <dgm:spPr/>
    </dgm:pt>
    <dgm:pt modelId="{6F9FAD14-B4E1-473C-B56E-756FE75E252E}" type="pres">
      <dgm:prSet presAssocID="{A8249725-B7E0-45B9-AD21-9B12E86EF61D}" presName="parTx" presStyleLbl="revTx" presStyleIdx="0" presStyleCnt="3">
        <dgm:presLayoutVars>
          <dgm:chMax val="0"/>
          <dgm:chPref val="0"/>
        </dgm:presLayoutVars>
      </dgm:prSet>
      <dgm:spPr/>
    </dgm:pt>
    <dgm:pt modelId="{DDD75709-13D1-4148-8439-58A6E2D2DC53}" type="pres">
      <dgm:prSet presAssocID="{99E5CE6A-B3F9-4920-85F4-42B98DC40F4B}" presName="sibTrans" presStyleCnt="0"/>
      <dgm:spPr/>
    </dgm:pt>
    <dgm:pt modelId="{B49F72C4-48AD-46F0-A06C-377D7917B356}" type="pres">
      <dgm:prSet presAssocID="{DDE9AEA8-540E-4FF3-95A8-E20E77B567D9}" presName="compNode" presStyleCnt="0"/>
      <dgm:spPr/>
    </dgm:pt>
    <dgm:pt modelId="{038698EE-814D-4B91-80F5-B36C33975CFD}" type="pres">
      <dgm:prSet presAssocID="{DDE9AEA8-540E-4FF3-95A8-E20E77B567D9}" presName="bgRect" presStyleLbl="bgShp" presStyleIdx="1" presStyleCnt="3"/>
      <dgm:spPr/>
    </dgm:pt>
    <dgm:pt modelId="{21495A86-4C1D-4F75-B5DC-DED1940DA950}" type="pres">
      <dgm:prSet presAssocID="{DDE9AEA8-540E-4FF3-95A8-E20E77B567D9}"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erson with Idea"/>
        </a:ext>
      </dgm:extLst>
    </dgm:pt>
    <dgm:pt modelId="{0967C0D6-C07A-4FF5-B3D3-7BDBF7A75E93}" type="pres">
      <dgm:prSet presAssocID="{DDE9AEA8-540E-4FF3-95A8-E20E77B567D9}" presName="spaceRect" presStyleCnt="0"/>
      <dgm:spPr/>
    </dgm:pt>
    <dgm:pt modelId="{5BC75CDC-CD39-4958-9623-7FACACF239C5}" type="pres">
      <dgm:prSet presAssocID="{DDE9AEA8-540E-4FF3-95A8-E20E77B567D9}" presName="parTx" presStyleLbl="revTx" presStyleIdx="1" presStyleCnt="3">
        <dgm:presLayoutVars>
          <dgm:chMax val="0"/>
          <dgm:chPref val="0"/>
        </dgm:presLayoutVars>
      </dgm:prSet>
      <dgm:spPr/>
    </dgm:pt>
    <dgm:pt modelId="{927A323E-3F71-4E2C-A832-2C63FCF205E9}" type="pres">
      <dgm:prSet presAssocID="{1D75844A-D2FE-4141-AB08-40A518A8E583}" presName="sibTrans" presStyleCnt="0"/>
      <dgm:spPr/>
    </dgm:pt>
    <dgm:pt modelId="{DFABDEE9-38C2-4929-A9DE-609F9530D339}" type="pres">
      <dgm:prSet presAssocID="{070DE049-EC6C-4985-AB16-A08065DD2A3B}" presName="compNode" presStyleCnt="0"/>
      <dgm:spPr/>
    </dgm:pt>
    <dgm:pt modelId="{749AA530-159C-4255-9A71-C671FA8721B9}" type="pres">
      <dgm:prSet presAssocID="{070DE049-EC6C-4985-AB16-A08065DD2A3B}" presName="bgRect" presStyleLbl="bgShp" presStyleIdx="2" presStyleCnt="3"/>
      <dgm:spPr/>
    </dgm:pt>
    <dgm:pt modelId="{37DCAC1B-6E8B-4EAE-B6B2-5836B3C6C7AD}" type="pres">
      <dgm:prSet presAssocID="{070DE049-EC6C-4985-AB16-A08065DD2A3B}"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Question mark"/>
        </a:ext>
      </dgm:extLst>
    </dgm:pt>
    <dgm:pt modelId="{5C44EB39-AD5E-413F-B205-371967095996}" type="pres">
      <dgm:prSet presAssocID="{070DE049-EC6C-4985-AB16-A08065DD2A3B}" presName="spaceRect" presStyleCnt="0"/>
      <dgm:spPr/>
    </dgm:pt>
    <dgm:pt modelId="{98DF75CA-71BB-4E83-9D37-90600D131389}" type="pres">
      <dgm:prSet presAssocID="{070DE049-EC6C-4985-AB16-A08065DD2A3B}" presName="parTx" presStyleLbl="revTx" presStyleIdx="2" presStyleCnt="3">
        <dgm:presLayoutVars>
          <dgm:chMax val="0"/>
          <dgm:chPref val="0"/>
        </dgm:presLayoutVars>
      </dgm:prSet>
      <dgm:spPr/>
    </dgm:pt>
  </dgm:ptLst>
  <dgm:cxnLst>
    <dgm:cxn modelId="{2ED33211-E35A-42CD-95FB-FEBDF663E436}" srcId="{62965ADC-FA9D-42DC-9306-9DF1C229FFE6}" destId="{DDE9AEA8-540E-4FF3-95A8-E20E77B567D9}" srcOrd="1" destOrd="0" parTransId="{B4C697AD-911F-4C2C-95B4-3304978F67F9}" sibTransId="{1D75844A-D2FE-4141-AB08-40A518A8E583}"/>
    <dgm:cxn modelId="{89F64622-7E65-4B7E-B155-640FE9A1405B}" srcId="{62965ADC-FA9D-42DC-9306-9DF1C229FFE6}" destId="{A8249725-B7E0-45B9-AD21-9B12E86EF61D}" srcOrd="0" destOrd="0" parTransId="{D98AA166-054D-44C7-B83C-427705147761}" sibTransId="{99E5CE6A-B3F9-4920-85F4-42B98DC40F4B}"/>
    <dgm:cxn modelId="{6C6DE330-C397-44B9-98D2-61AB87F96A35}" srcId="{62965ADC-FA9D-42DC-9306-9DF1C229FFE6}" destId="{070DE049-EC6C-4985-AB16-A08065DD2A3B}" srcOrd="2" destOrd="0" parTransId="{5427344D-E965-4B8A-8BA1-EF99237FC7F1}" sibTransId="{7FE7ED0F-470C-4A06-B2F1-81EFCA46D5AB}"/>
    <dgm:cxn modelId="{A0E4C668-B7F7-416F-A275-23F40D251987}" type="presOf" srcId="{DDE9AEA8-540E-4FF3-95A8-E20E77B567D9}" destId="{5BC75CDC-CD39-4958-9623-7FACACF239C5}" srcOrd="0" destOrd="0" presId="urn:microsoft.com/office/officeart/2018/2/layout/IconVerticalSolidList"/>
    <dgm:cxn modelId="{30E40C55-1CF3-48A1-8159-B0977B440653}" type="presOf" srcId="{070DE049-EC6C-4985-AB16-A08065DD2A3B}" destId="{98DF75CA-71BB-4E83-9D37-90600D131389}" srcOrd="0" destOrd="0" presId="urn:microsoft.com/office/officeart/2018/2/layout/IconVerticalSolidList"/>
    <dgm:cxn modelId="{A3DB39B8-A0B6-43BA-B4A5-97360A3ADC27}" type="presOf" srcId="{62965ADC-FA9D-42DC-9306-9DF1C229FFE6}" destId="{D9973E8E-8F8C-4288-B3A3-E14850085760}" srcOrd="0" destOrd="0" presId="urn:microsoft.com/office/officeart/2018/2/layout/IconVerticalSolidList"/>
    <dgm:cxn modelId="{37086BE8-8FD0-41DF-8A3F-D9E66FFA1299}" type="presOf" srcId="{A8249725-B7E0-45B9-AD21-9B12E86EF61D}" destId="{6F9FAD14-B4E1-473C-B56E-756FE75E252E}" srcOrd="0" destOrd="0" presId="urn:microsoft.com/office/officeart/2018/2/layout/IconVerticalSolidList"/>
    <dgm:cxn modelId="{CA1EEFCC-00A1-4F64-8E5D-923A477DA81E}" type="presParOf" srcId="{D9973E8E-8F8C-4288-B3A3-E14850085760}" destId="{3ED0F51C-6C35-4690-8B1F-C1A4A790BB9A}" srcOrd="0" destOrd="0" presId="urn:microsoft.com/office/officeart/2018/2/layout/IconVerticalSolidList"/>
    <dgm:cxn modelId="{DCDDE1CC-28E6-46FC-B1D1-B05779780256}" type="presParOf" srcId="{3ED0F51C-6C35-4690-8B1F-C1A4A790BB9A}" destId="{065C13C0-F063-40F1-BECB-DDC68053C918}" srcOrd="0" destOrd="0" presId="urn:microsoft.com/office/officeart/2018/2/layout/IconVerticalSolidList"/>
    <dgm:cxn modelId="{FF798DE2-6685-4819-A558-63C25F3F7C80}" type="presParOf" srcId="{3ED0F51C-6C35-4690-8B1F-C1A4A790BB9A}" destId="{178FC901-3757-4F6E-A986-612DDFD5A1B7}" srcOrd="1" destOrd="0" presId="urn:microsoft.com/office/officeart/2018/2/layout/IconVerticalSolidList"/>
    <dgm:cxn modelId="{6268F890-4E70-43CE-AD1B-72E2E98C7C1A}" type="presParOf" srcId="{3ED0F51C-6C35-4690-8B1F-C1A4A790BB9A}" destId="{0C50B634-D9C0-4741-86CD-B0F75C59C818}" srcOrd="2" destOrd="0" presId="urn:microsoft.com/office/officeart/2018/2/layout/IconVerticalSolidList"/>
    <dgm:cxn modelId="{0CF5234D-8BF2-45C1-AE89-6B241BE7D259}" type="presParOf" srcId="{3ED0F51C-6C35-4690-8B1F-C1A4A790BB9A}" destId="{6F9FAD14-B4E1-473C-B56E-756FE75E252E}" srcOrd="3" destOrd="0" presId="urn:microsoft.com/office/officeart/2018/2/layout/IconVerticalSolidList"/>
    <dgm:cxn modelId="{31BCE611-239E-485A-89FB-50C675A71644}" type="presParOf" srcId="{D9973E8E-8F8C-4288-B3A3-E14850085760}" destId="{DDD75709-13D1-4148-8439-58A6E2D2DC53}" srcOrd="1" destOrd="0" presId="urn:microsoft.com/office/officeart/2018/2/layout/IconVerticalSolidList"/>
    <dgm:cxn modelId="{89B5CC24-6296-47CA-859D-138644E0D356}" type="presParOf" srcId="{D9973E8E-8F8C-4288-B3A3-E14850085760}" destId="{B49F72C4-48AD-46F0-A06C-377D7917B356}" srcOrd="2" destOrd="0" presId="urn:microsoft.com/office/officeart/2018/2/layout/IconVerticalSolidList"/>
    <dgm:cxn modelId="{B60E6390-3BCB-4AAC-B386-ECB9937E8174}" type="presParOf" srcId="{B49F72C4-48AD-46F0-A06C-377D7917B356}" destId="{038698EE-814D-4B91-80F5-B36C33975CFD}" srcOrd="0" destOrd="0" presId="urn:microsoft.com/office/officeart/2018/2/layout/IconVerticalSolidList"/>
    <dgm:cxn modelId="{17C99CBE-94C3-4524-B737-73D8124B15BE}" type="presParOf" srcId="{B49F72C4-48AD-46F0-A06C-377D7917B356}" destId="{21495A86-4C1D-4F75-B5DC-DED1940DA950}" srcOrd="1" destOrd="0" presId="urn:microsoft.com/office/officeart/2018/2/layout/IconVerticalSolidList"/>
    <dgm:cxn modelId="{F9A544A7-1E63-4118-9515-95F0308A7373}" type="presParOf" srcId="{B49F72C4-48AD-46F0-A06C-377D7917B356}" destId="{0967C0D6-C07A-4FF5-B3D3-7BDBF7A75E93}" srcOrd="2" destOrd="0" presId="urn:microsoft.com/office/officeart/2018/2/layout/IconVerticalSolidList"/>
    <dgm:cxn modelId="{846DE1F3-649C-430D-AEFF-714440765A0E}" type="presParOf" srcId="{B49F72C4-48AD-46F0-A06C-377D7917B356}" destId="{5BC75CDC-CD39-4958-9623-7FACACF239C5}" srcOrd="3" destOrd="0" presId="urn:microsoft.com/office/officeart/2018/2/layout/IconVerticalSolidList"/>
    <dgm:cxn modelId="{9EAD457A-7CAA-4FFF-94DD-DF48F6D8AFD0}" type="presParOf" srcId="{D9973E8E-8F8C-4288-B3A3-E14850085760}" destId="{927A323E-3F71-4E2C-A832-2C63FCF205E9}" srcOrd="3" destOrd="0" presId="urn:microsoft.com/office/officeart/2018/2/layout/IconVerticalSolidList"/>
    <dgm:cxn modelId="{290F93F7-0B5D-4271-8218-2972E960511B}" type="presParOf" srcId="{D9973E8E-8F8C-4288-B3A3-E14850085760}" destId="{DFABDEE9-38C2-4929-A9DE-609F9530D339}" srcOrd="4" destOrd="0" presId="urn:microsoft.com/office/officeart/2018/2/layout/IconVerticalSolidList"/>
    <dgm:cxn modelId="{B9F96EA3-E28A-4F55-8BDB-F74726D26EB3}" type="presParOf" srcId="{DFABDEE9-38C2-4929-A9DE-609F9530D339}" destId="{749AA530-159C-4255-9A71-C671FA8721B9}" srcOrd="0" destOrd="0" presId="urn:microsoft.com/office/officeart/2018/2/layout/IconVerticalSolidList"/>
    <dgm:cxn modelId="{611AAC60-2E8E-4BC1-B94D-C30B4B24E48F}" type="presParOf" srcId="{DFABDEE9-38C2-4929-A9DE-609F9530D339}" destId="{37DCAC1B-6E8B-4EAE-B6B2-5836B3C6C7AD}" srcOrd="1" destOrd="0" presId="urn:microsoft.com/office/officeart/2018/2/layout/IconVerticalSolidList"/>
    <dgm:cxn modelId="{6843C318-9C01-4738-8E55-7F4BD7C5E490}" type="presParOf" srcId="{DFABDEE9-38C2-4929-A9DE-609F9530D339}" destId="{5C44EB39-AD5E-413F-B205-371967095996}" srcOrd="2" destOrd="0" presId="urn:microsoft.com/office/officeart/2018/2/layout/IconVerticalSolidList"/>
    <dgm:cxn modelId="{D08F7199-EEE3-4EC7-A966-9EFCBA2CECAD}" type="presParOf" srcId="{DFABDEE9-38C2-4929-A9DE-609F9530D339}" destId="{98DF75CA-71BB-4E83-9D37-90600D131389}"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471EA71-370D-4173-87A7-F104ADFD4A66}" type="doc">
      <dgm:prSet loTypeId="urn:microsoft.com/office/officeart/2018/2/layout/IconVerticalSolidList" loCatId="icon" qsTypeId="urn:microsoft.com/office/officeart/2005/8/quickstyle/simple1#2" qsCatId="simple" csTypeId="urn:microsoft.com/office/officeart/2018/5/colors/Iconchunking_neutralicontext_colorful1" csCatId="colorful" phldr="1"/>
      <dgm:spPr/>
      <dgm:t>
        <a:bodyPr/>
        <a:lstStyle/>
        <a:p>
          <a:endParaRPr lang="en-US"/>
        </a:p>
      </dgm:t>
    </dgm:pt>
    <dgm:pt modelId="{F24A52E1-E5CB-494E-8C2E-73D799782B4B}">
      <dgm:prSet/>
      <dgm:spPr/>
      <dgm:t>
        <a:bodyPr/>
        <a:lstStyle/>
        <a:p>
          <a:r>
            <a:rPr lang="en-US"/>
            <a:t>“The practice of relating one’s own text to the texts of other published texts by citing, quoting, paraphrasing, and summarizing”</a:t>
          </a:r>
        </a:p>
      </dgm:t>
    </dgm:pt>
    <dgm:pt modelId="{C4688FCD-324A-48F9-887F-A013976AA3CE}" type="parTrans" cxnId="{1FCFD6FB-0C85-486D-B798-58136099059A}">
      <dgm:prSet/>
      <dgm:spPr/>
      <dgm:t>
        <a:bodyPr/>
        <a:lstStyle/>
        <a:p>
          <a:endParaRPr lang="en-US"/>
        </a:p>
      </dgm:t>
    </dgm:pt>
    <dgm:pt modelId="{7E3335E3-E559-486D-9020-67980C6B0516}" type="sibTrans" cxnId="{1FCFD6FB-0C85-486D-B798-58136099059A}">
      <dgm:prSet/>
      <dgm:spPr/>
      <dgm:t>
        <a:bodyPr/>
        <a:lstStyle/>
        <a:p>
          <a:endParaRPr lang="en-US"/>
        </a:p>
      </dgm:t>
    </dgm:pt>
    <dgm:pt modelId="{D32C93EC-F409-42CA-98BE-1907357CE75D}">
      <dgm:prSet/>
      <dgm:spPr/>
      <dgm:t>
        <a:bodyPr/>
        <a:lstStyle/>
        <a:p>
          <a:r>
            <a:rPr lang="en-US" dirty="0"/>
            <a:t>“A conversation that a text records with other texts”</a:t>
          </a:r>
        </a:p>
      </dgm:t>
    </dgm:pt>
    <dgm:pt modelId="{0C2462E7-FBD2-4137-8A13-A173D3E0200A}" type="parTrans" cxnId="{61290AFF-3D25-427A-85EE-B4F6DE6E6731}">
      <dgm:prSet/>
      <dgm:spPr/>
      <dgm:t>
        <a:bodyPr/>
        <a:lstStyle/>
        <a:p>
          <a:endParaRPr lang="en-US"/>
        </a:p>
      </dgm:t>
    </dgm:pt>
    <dgm:pt modelId="{A4AC7BDA-B17B-41CD-8547-AEE5B3D3F4FE}" type="sibTrans" cxnId="{61290AFF-3D25-427A-85EE-B4F6DE6E6731}">
      <dgm:prSet/>
      <dgm:spPr/>
      <dgm:t>
        <a:bodyPr/>
        <a:lstStyle/>
        <a:p>
          <a:endParaRPr lang="en-US"/>
        </a:p>
      </dgm:t>
    </dgm:pt>
    <dgm:pt modelId="{DC863A28-F94D-41ED-B92F-A2FD3FB96314}">
      <dgm:prSet/>
      <dgm:spPr/>
      <dgm:t>
        <a:bodyPr/>
        <a:lstStyle/>
        <a:p>
          <a:r>
            <a:rPr lang="en-US"/>
            <a:t>“The way writers relate the findings of other texts with their own texts”</a:t>
          </a:r>
        </a:p>
      </dgm:t>
    </dgm:pt>
    <dgm:pt modelId="{409482DA-54AD-431B-9AFE-3A5B843A4B50}" type="parTrans" cxnId="{B717A9C9-E833-4E8A-B430-6E00A937B301}">
      <dgm:prSet/>
      <dgm:spPr/>
      <dgm:t>
        <a:bodyPr/>
        <a:lstStyle/>
        <a:p>
          <a:endParaRPr lang="en-US"/>
        </a:p>
      </dgm:t>
    </dgm:pt>
    <dgm:pt modelId="{E6C36E0A-AC7F-4355-91FB-BD137A8C0CA6}" type="sibTrans" cxnId="{B717A9C9-E833-4E8A-B430-6E00A937B301}">
      <dgm:prSet/>
      <dgm:spPr/>
      <dgm:t>
        <a:bodyPr/>
        <a:lstStyle/>
        <a:p>
          <a:endParaRPr lang="en-US"/>
        </a:p>
      </dgm:t>
    </dgm:pt>
    <dgm:pt modelId="{7FDB3150-06C8-44DD-B32E-0D684CCFCA5C}" type="pres">
      <dgm:prSet presAssocID="{3471EA71-370D-4173-87A7-F104ADFD4A66}" presName="root" presStyleCnt="0">
        <dgm:presLayoutVars>
          <dgm:dir/>
          <dgm:resizeHandles val="exact"/>
        </dgm:presLayoutVars>
      </dgm:prSet>
      <dgm:spPr/>
    </dgm:pt>
    <dgm:pt modelId="{B86EEA69-1102-43C5-B38D-2445A449B91A}" type="pres">
      <dgm:prSet presAssocID="{F24A52E1-E5CB-494E-8C2E-73D799782B4B}" presName="compNode" presStyleCnt="0"/>
      <dgm:spPr/>
    </dgm:pt>
    <dgm:pt modelId="{772BBEC6-2B38-4632-B2CF-69A8EDFB5E4D}" type="pres">
      <dgm:prSet presAssocID="{F24A52E1-E5CB-494E-8C2E-73D799782B4B}" presName="bgRect" presStyleLbl="bgShp" presStyleIdx="0" presStyleCnt="3"/>
      <dgm:spPr/>
    </dgm:pt>
    <dgm:pt modelId="{F3D5F094-AFFA-44C9-8F7B-DA0D092269A9}" type="pres">
      <dgm:prSet presAssocID="{F24A52E1-E5CB-494E-8C2E-73D799782B4B}"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Quotes"/>
        </a:ext>
      </dgm:extLst>
    </dgm:pt>
    <dgm:pt modelId="{BBC35D22-B8EB-431B-BE90-B2BEBADCE772}" type="pres">
      <dgm:prSet presAssocID="{F24A52E1-E5CB-494E-8C2E-73D799782B4B}" presName="spaceRect" presStyleCnt="0"/>
      <dgm:spPr/>
    </dgm:pt>
    <dgm:pt modelId="{0EC973D1-D4DF-45C4-B1BE-65ED21C2FA30}" type="pres">
      <dgm:prSet presAssocID="{F24A52E1-E5CB-494E-8C2E-73D799782B4B}" presName="parTx" presStyleLbl="revTx" presStyleIdx="0" presStyleCnt="3">
        <dgm:presLayoutVars>
          <dgm:chMax val="0"/>
          <dgm:chPref val="0"/>
        </dgm:presLayoutVars>
      </dgm:prSet>
      <dgm:spPr/>
    </dgm:pt>
    <dgm:pt modelId="{A47B6BFE-EBE8-4F41-AD22-0AE346680999}" type="pres">
      <dgm:prSet presAssocID="{7E3335E3-E559-486D-9020-67980C6B0516}" presName="sibTrans" presStyleCnt="0"/>
      <dgm:spPr/>
    </dgm:pt>
    <dgm:pt modelId="{D2EA0336-D765-4B9E-B296-59ABEAF6D9C4}" type="pres">
      <dgm:prSet presAssocID="{D32C93EC-F409-42CA-98BE-1907357CE75D}" presName="compNode" presStyleCnt="0"/>
      <dgm:spPr/>
    </dgm:pt>
    <dgm:pt modelId="{62D2BA96-219A-4869-AA05-49DA9E55B48E}" type="pres">
      <dgm:prSet presAssocID="{D32C93EC-F409-42CA-98BE-1907357CE75D}" presName="bgRect" presStyleLbl="bgShp" presStyleIdx="1" presStyleCnt="3"/>
      <dgm:spPr/>
    </dgm:pt>
    <dgm:pt modelId="{EA9F2993-42DD-4549-946B-3A3B91BFB821}" type="pres">
      <dgm:prSet presAssocID="{D32C93EC-F409-42CA-98BE-1907357CE75D}"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at Bubble"/>
        </a:ext>
      </dgm:extLst>
    </dgm:pt>
    <dgm:pt modelId="{6036C08C-93FF-456A-A2A7-34BBA7746177}" type="pres">
      <dgm:prSet presAssocID="{D32C93EC-F409-42CA-98BE-1907357CE75D}" presName="spaceRect" presStyleCnt="0"/>
      <dgm:spPr/>
    </dgm:pt>
    <dgm:pt modelId="{57D18164-A6D2-4AE0-B32B-365DE466168D}" type="pres">
      <dgm:prSet presAssocID="{D32C93EC-F409-42CA-98BE-1907357CE75D}" presName="parTx" presStyleLbl="revTx" presStyleIdx="1" presStyleCnt="3">
        <dgm:presLayoutVars>
          <dgm:chMax val="0"/>
          <dgm:chPref val="0"/>
        </dgm:presLayoutVars>
      </dgm:prSet>
      <dgm:spPr/>
    </dgm:pt>
    <dgm:pt modelId="{4CFF5604-AF1E-4EF0-8B4E-33B898B197D2}" type="pres">
      <dgm:prSet presAssocID="{A4AC7BDA-B17B-41CD-8547-AEE5B3D3F4FE}" presName="sibTrans" presStyleCnt="0"/>
      <dgm:spPr/>
    </dgm:pt>
    <dgm:pt modelId="{91F5520F-BFA8-4EA2-8790-F1799CE73FF3}" type="pres">
      <dgm:prSet presAssocID="{DC863A28-F94D-41ED-B92F-A2FD3FB96314}" presName="compNode" presStyleCnt="0"/>
      <dgm:spPr/>
    </dgm:pt>
    <dgm:pt modelId="{7B7CE5EC-AB1E-4B09-83C6-B164D4C8642F}" type="pres">
      <dgm:prSet presAssocID="{DC863A28-F94D-41ED-B92F-A2FD3FB96314}" presName="bgRect" presStyleLbl="bgShp" presStyleIdx="2" presStyleCnt="3"/>
      <dgm:spPr/>
    </dgm:pt>
    <dgm:pt modelId="{6AC43072-8A4C-416F-B3FE-24A0C0B1E0F5}" type="pres">
      <dgm:prSet presAssocID="{DC863A28-F94D-41ED-B92F-A2FD3FB96314}"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Open Book"/>
        </a:ext>
      </dgm:extLst>
    </dgm:pt>
    <dgm:pt modelId="{D2C5610D-6408-4A34-8033-F1E2CB1932F4}" type="pres">
      <dgm:prSet presAssocID="{DC863A28-F94D-41ED-B92F-A2FD3FB96314}" presName="spaceRect" presStyleCnt="0"/>
      <dgm:spPr/>
    </dgm:pt>
    <dgm:pt modelId="{5CC0BB63-AC66-47D6-8054-7E7B4E7D7EA8}" type="pres">
      <dgm:prSet presAssocID="{DC863A28-F94D-41ED-B92F-A2FD3FB96314}" presName="parTx" presStyleLbl="revTx" presStyleIdx="2" presStyleCnt="3">
        <dgm:presLayoutVars>
          <dgm:chMax val="0"/>
          <dgm:chPref val="0"/>
        </dgm:presLayoutVars>
      </dgm:prSet>
      <dgm:spPr/>
    </dgm:pt>
  </dgm:ptLst>
  <dgm:cxnLst>
    <dgm:cxn modelId="{D6F30234-D378-4226-9403-E3093F5259CB}" type="presOf" srcId="{F24A52E1-E5CB-494E-8C2E-73D799782B4B}" destId="{0EC973D1-D4DF-45C4-B1BE-65ED21C2FA30}" srcOrd="0" destOrd="0" presId="urn:microsoft.com/office/officeart/2018/2/layout/IconVerticalSolidList"/>
    <dgm:cxn modelId="{DB2CF757-D324-4B80-B42E-3F2ED66F65FC}" type="presOf" srcId="{DC863A28-F94D-41ED-B92F-A2FD3FB96314}" destId="{5CC0BB63-AC66-47D6-8054-7E7B4E7D7EA8}" srcOrd="0" destOrd="0" presId="urn:microsoft.com/office/officeart/2018/2/layout/IconVerticalSolidList"/>
    <dgm:cxn modelId="{0A4A40A9-823C-4779-98AD-D54CA2D809C7}" type="presOf" srcId="{D32C93EC-F409-42CA-98BE-1907357CE75D}" destId="{57D18164-A6D2-4AE0-B32B-365DE466168D}" srcOrd="0" destOrd="0" presId="urn:microsoft.com/office/officeart/2018/2/layout/IconVerticalSolidList"/>
    <dgm:cxn modelId="{B717A9C9-E833-4E8A-B430-6E00A937B301}" srcId="{3471EA71-370D-4173-87A7-F104ADFD4A66}" destId="{DC863A28-F94D-41ED-B92F-A2FD3FB96314}" srcOrd="2" destOrd="0" parTransId="{409482DA-54AD-431B-9AFE-3A5B843A4B50}" sibTransId="{E6C36E0A-AC7F-4355-91FB-BD137A8C0CA6}"/>
    <dgm:cxn modelId="{8FA721E3-EEF5-4990-9448-D20800C2EBBE}" type="presOf" srcId="{3471EA71-370D-4173-87A7-F104ADFD4A66}" destId="{7FDB3150-06C8-44DD-B32E-0D684CCFCA5C}" srcOrd="0" destOrd="0" presId="urn:microsoft.com/office/officeart/2018/2/layout/IconVerticalSolidList"/>
    <dgm:cxn modelId="{1FCFD6FB-0C85-486D-B798-58136099059A}" srcId="{3471EA71-370D-4173-87A7-F104ADFD4A66}" destId="{F24A52E1-E5CB-494E-8C2E-73D799782B4B}" srcOrd="0" destOrd="0" parTransId="{C4688FCD-324A-48F9-887F-A013976AA3CE}" sibTransId="{7E3335E3-E559-486D-9020-67980C6B0516}"/>
    <dgm:cxn modelId="{61290AFF-3D25-427A-85EE-B4F6DE6E6731}" srcId="{3471EA71-370D-4173-87A7-F104ADFD4A66}" destId="{D32C93EC-F409-42CA-98BE-1907357CE75D}" srcOrd="1" destOrd="0" parTransId="{0C2462E7-FBD2-4137-8A13-A173D3E0200A}" sibTransId="{A4AC7BDA-B17B-41CD-8547-AEE5B3D3F4FE}"/>
    <dgm:cxn modelId="{25A248B7-B5FC-4962-AE09-DF6E3371FB1B}" type="presParOf" srcId="{7FDB3150-06C8-44DD-B32E-0D684CCFCA5C}" destId="{B86EEA69-1102-43C5-B38D-2445A449B91A}" srcOrd="0" destOrd="0" presId="urn:microsoft.com/office/officeart/2018/2/layout/IconVerticalSolidList"/>
    <dgm:cxn modelId="{05CFAC73-B2AA-4AE8-BBC8-8D46085291AA}" type="presParOf" srcId="{B86EEA69-1102-43C5-B38D-2445A449B91A}" destId="{772BBEC6-2B38-4632-B2CF-69A8EDFB5E4D}" srcOrd="0" destOrd="0" presId="urn:microsoft.com/office/officeart/2018/2/layout/IconVerticalSolidList"/>
    <dgm:cxn modelId="{B8B03B0A-9B10-41EE-99C7-1EE3860192CE}" type="presParOf" srcId="{B86EEA69-1102-43C5-B38D-2445A449B91A}" destId="{F3D5F094-AFFA-44C9-8F7B-DA0D092269A9}" srcOrd="1" destOrd="0" presId="urn:microsoft.com/office/officeart/2018/2/layout/IconVerticalSolidList"/>
    <dgm:cxn modelId="{28F2DA5C-9A43-4AE3-8432-6EF1A019A690}" type="presParOf" srcId="{B86EEA69-1102-43C5-B38D-2445A449B91A}" destId="{BBC35D22-B8EB-431B-BE90-B2BEBADCE772}" srcOrd="2" destOrd="0" presId="urn:microsoft.com/office/officeart/2018/2/layout/IconVerticalSolidList"/>
    <dgm:cxn modelId="{64E57EA1-5716-40E4-BB15-04B8FC1F9920}" type="presParOf" srcId="{B86EEA69-1102-43C5-B38D-2445A449B91A}" destId="{0EC973D1-D4DF-45C4-B1BE-65ED21C2FA30}" srcOrd="3" destOrd="0" presId="urn:microsoft.com/office/officeart/2018/2/layout/IconVerticalSolidList"/>
    <dgm:cxn modelId="{8E3FA26F-DBED-4EEF-BA38-2E32BB753F3D}" type="presParOf" srcId="{7FDB3150-06C8-44DD-B32E-0D684CCFCA5C}" destId="{A47B6BFE-EBE8-4F41-AD22-0AE346680999}" srcOrd="1" destOrd="0" presId="urn:microsoft.com/office/officeart/2018/2/layout/IconVerticalSolidList"/>
    <dgm:cxn modelId="{0E00F50C-5A8F-4289-8BE1-5F1C4D190150}" type="presParOf" srcId="{7FDB3150-06C8-44DD-B32E-0D684CCFCA5C}" destId="{D2EA0336-D765-4B9E-B296-59ABEAF6D9C4}" srcOrd="2" destOrd="0" presId="urn:microsoft.com/office/officeart/2018/2/layout/IconVerticalSolidList"/>
    <dgm:cxn modelId="{B2FD4366-7FE6-44A0-BAE2-99460336653A}" type="presParOf" srcId="{D2EA0336-D765-4B9E-B296-59ABEAF6D9C4}" destId="{62D2BA96-219A-4869-AA05-49DA9E55B48E}" srcOrd="0" destOrd="0" presId="urn:microsoft.com/office/officeart/2018/2/layout/IconVerticalSolidList"/>
    <dgm:cxn modelId="{16666F14-65AD-4C3E-BC01-5F1B953D0457}" type="presParOf" srcId="{D2EA0336-D765-4B9E-B296-59ABEAF6D9C4}" destId="{EA9F2993-42DD-4549-946B-3A3B91BFB821}" srcOrd="1" destOrd="0" presId="urn:microsoft.com/office/officeart/2018/2/layout/IconVerticalSolidList"/>
    <dgm:cxn modelId="{646ABB3E-95A4-4003-950A-D907E5C02457}" type="presParOf" srcId="{D2EA0336-D765-4B9E-B296-59ABEAF6D9C4}" destId="{6036C08C-93FF-456A-A2A7-34BBA7746177}" srcOrd="2" destOrd="0" presId="urn:microsoft.com/office/officeart/2018/2/layout/IconVerticalSolidList"/>
    <dgm:cxn modelId="{38F5B1EB-4332-4557-98AB-B8C7AAA6AF98}" type="presParOf" srcId="{D2EA0336-D765-4B9E-B296-59ABEAF6D9C4}" destId="{57D18164-A6D2-4AE0-B32B-365DE466168D}" srcOrd="3" destOrd="0" presId="urn:microsoft.com/office/officeart/2018/2/layout/IconVerticalSolidList"/>
    <dgm:cxn modelId="{60EDE972-F0C5-48D5-BFBD-2F64BF725D91}" type="presParOf" srcId="{7FDB3150-06C8-44DD-B32E-0D684CCFCA5C}" destId="{4CFF5604-AF1E-4EF0-8B4E-33B898B197D2}" srcOrd="3" destOrd="0" presId="urn:microsoft.com/office/officeart/2018/2/layout/IconVerticalSolidList"/>
    <dgm:cxn modelId="{79ECA606-84C1-4CF9-8303-C16B97847A80}" type="presParOf" srcId="{7FDB3150-06C8-44DD-B32E-0D684CCFCA5C}" destId="{91F5520F-BFA8-4EA2-8790-F1799CE73FF3}" srcOrd="4" destOrd="0" presId="urn:microsoft.com/office/officeart/2018/2/layout/IconVerticalSolidList"/>
    <dgm:cxn modelId="{35077375-BE21-42C2-8DA9-48017A119232}" type="presParOf" srcId="{91F5520F-BFA8-4EA2-8790-F1799CE73FF3}" destId="{7B7CE5EC-AB1E-4B09-83C6-B164D4C8642F}" srcOrd="0" destOrd="0" presId="urn:microsoft.com/office/officeart/2018/2/layout/IconVerticalSolidList"/>
    <dgm:cxn modelId="{F0E7A2EA-50D3-4508-8F6B-577A31548DDE}" type="presParOf" srcId="{91F5520F-BFA8-4EA2-8790-F1799CE73FF3}" destId="{6AC43072-8A4C-416F-B3FE-24A0C0B1E0F5}" srcOrd="1" destOrd="0" presId="urn:microsoft.com/office/officeart/2018/2/layout/IconVerticalSolidList"/>
    <dgm:cxn modelId="{35AB6B5B-C106-42A8-9FFE-F73309ABB0A8}" type="presParOf" srcId="{91F5520F-BFA8-4EA2-8790-F1799CE73FF3}" destId="{D2C5610D-6408-4A34-8033-F1E2CB1932F4}" srcOrd="2" destOrd="0" presId="urn:microsoft.com/office/officeart/2018/2/layout/IconVerticalSolidList"/>
    <dgm:cxn modelId="{A18F36E8-01B8-42C4-B801-A2630FB173BD}" type="presParOf" srcId="{91F5520F-BFA8-4EA2-8790-F1799CE73FF3}" destId="{5CC0BB63-AC66-47D6-8054-7E7B4E7D7EA8}"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C9E5DC1-9447-43A6-9372-B91418DC8F1F}" type="doc">
      <dgm:prSet loTypeId="urn:microsoft.com/office/officeart/2018/2/layout/IconVerticalSolidList" loCatId="icon" qsTypeId="urn:microsoft.com/office/officeart/2005/8/quickstyle/simple1#3" qsCatId="simple" csTypeId="urn:microsoft.com/office/officeart/2018/5/colors/Iconchunking_neutralbg_colorful1" csCatId="colorful" phldr="1"/>
      <dgm:spPr/>
      <dgm:t>
        <a:bodyPr/>
        <a:lstStyle/>
        <a:p>
          <a:endParaRPr lang="en-US"/>
        </a:p>
      </dgm:t>
    </dgm:pt>
    <dgm:pt modelId="{106B729D-F851-4294-B267-89EC494B9B14}">
      <dgm:prSet/>
      <dgm:spPr/>
      <dgm:t>
        <a:bodyPr/>
        <a:lstStyle/>
        <a:p>
          <a:pPr>
            <a:lnSpc>
              <a:spcPct val="100000"/>
            </a:lnSpc>
          </a:pPr>
          <a:r>
            <a:rPr lang="en-US" b="1"/>
            <a:t>You can ask the following questions to determine if a source is credible. </a:t>
          </a:r>
          <a:endParaRPr lang="en-US"/>
        </a:p>
      </dgm:t>
    </dgm:pt>
    <dgm:pt modelId="{0644D1EF-5A46-419B-A54D-AD92B4A37CC7}" type="parTrans" cxnId="{13D1F597-2B7A-4DA7-BD03-39B409482E39}">
      <dgm:prSet/>
      <dgm:spPr/>
      <dgm:t>
        <a:bodyPr/>
        <a:lstStyle/>
        <a:p>
          <a:endParaRPr lang="en-US"/>
        </a:p>
      </dgm:t>
    </dgm:pt>
    <dgm:pt modelId="{C3C3ED44-C51E-4CD2-82C5-CB77D6BAA975}" type="sibTrans" cxnId="{13D1F597-2B7A-4DA7-BD03-39B409482E39}">
      <dgm:prSet/>
      <dgm:spPr/>
      <dgm:t>
        <a:bodyPr/>
        <a:lstStyle/>
        <a:p>
          <a:endParaRPr lang="en-US"/>
        </a:p>
      </dgm:t>
    </dgm:pt>
    <dgm:pt modelId="{03E87E78-E110-41F8-9A3E-4092A2FEF17D}">
      <dgm:prSet/>
      <dgm:spPr/>
      <dgm:t>
        <a:bodyPr/>
        <a:lstStyle/>
        <a:p>
          <a:pPr>
            <a:lnSpc>
              <a:spcPct val="100000"/>
            </a:lnSpc>
          </a:pPr>
          <a:r>
            <a:rPr lang="en-US" b="1" u="sng"/>
            <a:t>Who is the author? </a:t>
          </a:r>
          <a:endParaRPr lang="en-US"/>
        </a:p>
      </dgm:t>
    </dgm:pt>
    <dgm:pt modelId="{D4C66480-1370-4AA1-9DB1-36C77B480F85}" type="parTrans" cxnId="{0683EFDD-2DF5-4E73-B9EB-DC70C27E140C}">
      <dgm:prSet/>
      <dgm:spPr/>
      <dgm:t>
        <a:bodyPr/>
        <a:lstStyle/>
        <a:p>
          <a:endParaRPr lang="en-US"/>
        </a:p>
      </dgm:t>
    </dgm:pt>
    <dgm:pt modelId="{7F5E7A28-85F7-4A9D-888A-3F3AA5F6DBA1}" type="sibTrans" cxnId="{0683EFDD-2DF5-4E73-B9EB-DC70C27E140C}">
      <dgm:prSet/>
      <dgm:spPr/>
      <dgm:t>
        <a:bodyPr/>
        <a:lstStyle/>
        <a:p>
          <a:endParaRPr lang="en-US"/>
        </a:p>
      </dgm:t>
    </dgm:pt>
    <dgm:pt modelId="{D90C5489-D1AC-4FC3-A57B-7E710B0519AE}">
      <dgm:prSet/>
      <dgm:spPr/>
      <dgm:t>
        <a:bodyPr/>
        <a:lstStyle/>
        <a:p>
          <a:pPr>
            <a:lnSpc>
              <a:spcPct val="100000"/>
            </a:lnSpc>
          </a:pPr>
          <a:r>
            <a:rPr lang="en-US" b="1" u="sng"/>
            <a:t>How recent is the source?</a:t>
          </a:r>
          <a:r>
            <a:rPr lang="en-US"/>
            <a:t>.</a:t>
          </a:r>
        </a:p>
      </dgm:t>
    </dgm:pt>
    <dgm:pt modelId="{B0C82015-5DAA-4692-BB9D-5A9B758C1666}" type="parTrans" cxnId="{CFBD037B-8E9E-44DC-9953-5F6F5043B7E5}">
      <dgm:prSet/>
      <dgm:spPr/>
      <dgm:t>
        <a:bodyPr/>
        <a:lstStyle/>
        <a:p>
          <a:endParaRPr lang="en-US"/>
        </a:p>
      </dgm:t>
    </dgm:pt>
    <dgm:pt modelId="{22BE75C4-BB3A-4977-B15B-9867C49EB2F1}" type="sibTrans" cxnId="{CFBD037B-8E9E-44DC-9953-5F6F5043B7E5}">
      <dgm:prSet/>
      <dgm:spPr/>
      <dgm:t>
        <a:bodyPr/>
        <a:lstStyle/>
        <a:p>
          <a:endParaRPr lang="en-US"/>
        </a:p>
      </dgm:t>
    </dgm:pt>
    <dgm:pt modelId="{EDF5750B-F894-4BBA-9C56-F9D52DA1D7EC}">
      <dgm:prSet/>
      <dgm:spPr/>
      <dgm:t>
        <a:bodyPr/>
        <a:lstStyle/>
        <a:p>
          <a:pPr>
            <a:lnSpc>
              <a:spcPct val="100000"/>
            </a:lnSpc>
          </a:pPr>
          <a:r>
            <a:rPr lang="en-US" b="1" u="sng"/>
            <a:t>What is the author's purpose? </a:t>
          </a:r>
          <a:endParaRPr lang="en-US"/>
        </a:p>
      </dgm:t>
    </dgm:pt>
    <dgm:pt modelId="{D35E4FFC-7F2C-4D4E-BEAF-BEC3C4B32891}" type="parTrans" cxnId="{010BB4D6-3EDB-4B5B-B785-F0ABD3EC834E}">
      <dgm:prSet/>
      <dgm:spPr/>
      <dgm:t>
        <a:bodyPr/>
        <a:lstStyle/>
        <a:p>
          <a:endParaRPr lang="en-US"/>
        </a:p>
      </dgm:t>
    </dgm:pt>
    <dgm:pt modelId="{12DC714F-1CFF-4DD0-945A-A706167486A0}" type="sibTrans" cxnId="{010BB4D6-3EDB-4B5B-B785-F0ABD3EC834E}">
      <dgm:prSet/>
      <dgm:spPr/>
      <dgm:t>
        <a:bodyPr/>
        <a:lstStyle/>
        <a:p>
          <a:endParaRPr lang="en-US"/>
        </a:p>
      </dgm:t>
    </dgm:pt>
    <dgm:pt modelId="{B2AD269B-62DF-4A20-A39C-5E47DE0565E3}">
      <dgm:prSet/>
      <dgm:spPr/>
      <dgm:t>
        <a:bodyPr/>
        <a:lstStyle/>
        <a:p>
          <a:pPr>
            <a:lnSpc>
              <a:spcPct val="100000"/>
            </a:lnSpc>
          </a:pPr>
          <a:r>
            <a:rPr lang="en-US" b="1" u="sng"/>
            <a:t>What type of sources does your audience value? </a:t>
          </a:r>
          <a:endParaRPr lang="en-US"/>
        </a:p>
      </dgm:t>
    </dgm:pt>
    <dgm:pt modelId="{A4572E14-7B56-4DFD-A236-0ACA30DFEC7D}" type="parTrans" cxnId="{F5A7CDDA-88BA-4252-A7F6-82144E2C6CC6}">
      <dgm:prSet/>
      <dgm:spPr/>
      <dgm:t>
        <a:bodyPr/>
        <a:lstStyle/>
        <a:p>
          <a:endParaRPr lang="en-US"/>
        </a:p>
      </dgm:t>
    </dgm:pt>
    <dgm:pt modelId="{792BF822-DFC8-4257-A7E6-447971EC468C}" type="sibTrans" cxnId="{F5A7CDDA-88BA-4252-A7F6-82144E2C6CC6}">
      <dgm:prSet/>
      <dgm:spPr/>
      <dgm:t>
        <a:bodyPr/>
        <a:lstStyle/>
        <a:p>
          <a:endParaRPr lang="en-US"/>
        </a:p>
      </dgm:t>
    </dgm:pt>
    <dgm:pt modelId="{B312C5E5-2D83-44EF-BFB2-5393C366691B}">
      <dgm:prSet/>
      <dgm:spPr/>
      <dgm:t>
        <a:bodyPr/>
        <a:lstStyle/>
        <a:p>
          <a:pPr>
            <a:lnSpc>
              <a:spcPct val="100000"/>
            </a:lnSpc>
          </a:pPr>
          <a:r>
            <a:rPr lang="en-US" b="1" u="sng"/>
            <a:t>Be especially careful when evaluating Internet sources! </a:t>
          </a:r>
          <a:endParaRPr lang="en-US"/>
        </a:p>
      </dgm:t>
    </dgm:pt>
    <dgm:pt modelId="{0CFAE8D2-9F4A-4AF8-B27B-C8E376DD931C}" type="parTrans" cxnId="{4D159D42-CF7D-4B63-974C-D7F91BC9CA00}">
      <dgm:prSet/>
      <dgm:spPr/>
      <dgm:t>
        <a:bodyPr/>
        <a:lstStyle/>
        <a:p>
          <a:endParaRPr lang="en-US"/>
        </a:p>
      </dgm:t>
    </dgm:pt>
    <dgm:pt modelId="{04057E8B-23CD-4773-958E-1B933FC66537}" type="sibTrans" cxnId="{4D159D42-CF7D-4B63-974C-D7F91BC9CA00}">
      <dgm:prSet/>
      <dgm:spPr/>
      <dgm:t>
        <a:bodyPr/>
        <a:lstStyle/>
        <a:p>
          <a:endParaRPr lang="en-US"/>
        </a:p>
      </dgm:t>
    </dgm:pt>
    <dgm:pt modelId="{8AD38F1F-CF32-42E0-B5A8-7B1B00A0DCB0}" type="pres">
      <dgm:prSet presAssocID="{4C9E5DC1-9447-43A6-9372-B91418DC8F1F}" presName="root" presStyleCnt="0">
        <dgm:presLayoutVars>
          <dgm:dir/>
          <dgm:resizeHandles val="exact"/>
        </dgm:presLayoutVars>
      </dgm:prSet>
      <dgm:spPr/>
    </dgm:pt>
    <dgm:pt modelId="{3419D070-59E1-43F6-9C04-0F1F079A0F7F}" type="pres">
      <dgm:prSet presAssocID="{106B729D-F851-4294-B267-89EC494B9B14}" presName="compNode" presStyleCnt="0"/>
      <dgm:spPr/>
    </dgm:pt>
    <dgm:pt modelId="{950F87BD-7D54-4FB3-97E3-FA1F8A68B1DE}" type="pres">
      <dgm:prSet presAssocID="{106B729D-F851-4294-B267-89EC494B9B14}" presName="bgRect" presStyleLbl="bgShp" presStyleIdx="0" presStyleCnt="6"/>
      <dgm:spPr/>
    </dgm:pt>
    <dgm:pt modelId="{DF9892B1-A956-41E2-A8A6-0345F65AC82A}" type="pres">
      <dgm:prSet presAssocID="{106B729D-F851-4294-B267-89EC494B9B14}" presName="iconRect" presStyleLbl="node1" presStyleIdx="0"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Question mark"/>
        </a:ext>
      </dgm:extLst>
    </dgm:pt>
    <dgm:pt modelId="{31999A7F-F891-457F-93D5-06BBBCECAC6E}" type="pres">
      <dgm:prSet presAssocID="{106B729D-F851-4294-B267-89EC494B9B14}" presName="spaceRect" presStyleCnt="0"/>
      <dgm:spPr/>
    </dgm:pt>
    <dgm:pt modelId="{6B70B721-AF06-4B54-92DB-75EF807E270E}" type="pres">
      <dgm:prSet presAssocID="{106B729D-F851-4294-B267-89EC494B9B14}" presName="parTx" presStyleLbl="revTx" presStyleIdx="0" presStyleCnt="6">
        <dgm:presLayoutVars>
          <dgm:chMax val="0"/>
          <dgm:chPref val="0"/>
        </dgm:presLayoutVars>
      </dgm:prSet>
      <dgm:spPr/>
    </dgm:pt>
    <dgm:pt modelId="{F570C7D5-5B8E-49BB-BB6B-02CBF1B61C3F}" type="pres">
      <dgm:prSet presAssocID="{C3C3ED44-C51E-4CD2-82C5-CB77D6BAA975}" presName="sibTrans" presStyleCnt="0"/>
      <dgm:spPr/>
    </dgm:pt>
    <dgm:pt modelId="{242F6756-E113-4EAC-A567-1C32340F3EAF}" type="pres">
      <dgm:prSet presAssocID="{03E87E78-E110-41F8-9A3E-4092A2FEF17D}" presName="compNode" presStyleCnt="0"/>
      <dgm:spPr/>
    </dgm:pt>
    <dgm:pt modelId="{1AE4A455-2075-4F68-9CB5-206EFAB5A741}" type="pres">
      <dgm:prSet presAssocID="{03E87E78-E110-41F8-9A3E-4092A2FEF17D}" presName="bgRect" presStyleLbl="bgShp" presStyleIdx="1" presStyleCnt="6"/>
      <dgm:spPr/>
    </dgm:pt>
    <dgm:pt modelId="{8217D71A-B6A7-4E62-B7AB-9CD4FB7D2541}" type="pres">
      <dgm:prSet presAssocID="{03E87E78-E110-41F8-9A3E-4092A2FEF17D}" presName="iconRect" presStyleLbl="node1" presStyleIdx="1"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ooks"/>
        </a:ext>
      </dgm:extLst>
    </dgm:pt>
    <dgm:pt modelId="{CA56FC47-C8D5-4448-A614-5E70E50FE465}" type="pres">
      <dgm:prSet presAssocID="{03E87E78-E110-41F8-9A3E-4092A2FEF17D}" presName="spaceRect" presStyleCnt="0"/>
      <dgm:spPr/>
    </dgm:pt>
    <dgm:pt modelId="{B861F80C-F283-4132-BAB4-22714A5DA747}" type="pres">
      <dgm:prSet presAssocID="{03E87E78-E110-41F8-9A3E-4092A2FEF17D}" presName="parTx" presStyleLbl="revTx" presStyleIdx="1" presStyleCnt="6">
        <dgm:presLayoutVars>
          <dgm:chMax val="0"/>
          <dgm:chPref val="0"/>
        </dgm:presLayoutVars>
      </dgm:prSet>
      <dgm:spPr/>
    </dgm:pt>
    <dgm:pt modelId="{02196165-F6CE-4A3A-AFAA-173F306AA4C1}" type="pres">
      <dgm:prSet presAssocID="{7F5E7A28-85F7-4A9D-888A-3F3AA5F6DBA1}" presName="sibTrans" presStyleCnt="0"/>
      <dgm:spPr/>
    </dgm:pt>
    <dgm:pt modelId="{5516FBA3-FCAC-457F-A559-127F0EE1ADFB}" type="pres">
      <dgm:prSet presAssocID="{D90C5489-D1AC-4FC3-A57B-7E710B0519AE}" presName="compNode" presStyleCnt="0"/>
      <dgm:spPr/>
    </dgm:pt>
    <dgm:pt modelId="{6F7D5CF9-1888-4A32-BD46-5B310B1BB21A}" type="pres">
      <dgm:prSet presAssocID="{D90C5489-D1AC-4FC3-A57B-7E710B0519AE}" presName="bgRect" presStyleLbl="bgShp" presStyleIdx="2" presStyleCnt="6"/>
      <dgm:spPr/>
    </dgm:pt>
    <dgm:pt modelId="{BBEA9945-DB19-4A97-81D7-562664A3CE9F}" type="pres">
      <dgm:prSet presAssocID="{D90C5489-D1AC-4FC3-A57B-7E710B0519AE}" presName="iconRect" presStyleLbl="node1" presStyleIdx="2"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Newspaper"/>
        </a:ext>
      </dgm:extLst>
    </dgm:pt>
    <dgm:pt modelId="{E5B6029F-65A5-4BD6-A15F-4714934EADC0}" type="pres">
      <dgm:prSet presAssocID="{D90C5489-D1AC-4FC3-A57B-7E710B0519AE}" presName="spaceRect" presStyleCnt="0"/>
      <dgm:spPr/>
    </dgm:pt>
    <dgm:pt modelId="{49227DBC-CDA5-4242-8A5D-6F0709FB55E5}" type="pres">
      <dgm:prSet presAssocID="{D90C5489-D1AC-4FC3-A57B-7E710B0519AE}" presName="parTx" presStyleLbl="revTx" presStyleIdx="2" presStyleCnt="6">
        <dgm:presLayoutVars>
          <dgm:chMax val="0"/>
          <dgm:chPref val="0"/>
        </dgm:presLayoutVars>
      </dgm:prSet>
      <dgm:spPr/>
    </dgm:pt>
    <dgm:pt modelId="{190728E2-3483-4029-B102-65667D7F474A}" type="pres">
      <dgm:prSet presAssocID="{22BE75C4-BB3A-4977-B15B-9867C49EB2F1}" presName="sibTrans" presStyleCnt="0"/>
      <dgm:spPr/>
    </dgm:pt>
    <dgm:pt modelId="{1A27847E-BA1C-4B79-8C6D-A93C13723AC1}" type="pres">
      <dgm:prSet presAssocID="{EDF5750B-F894-4BBA-9C56-F9D52DA1D7EC}" presName="compNode" presStyleCnt="0"/>
      <dgm:spPr/>
    </dgm:pt>
    <dgm:pt modelId="{D6287988-534D-494E-A71E-08B4629D443C}" type="pres">
      <dgm:prSet presAssocID="{EDF5750B-F894-4BBA-9C56-F9D52DA1D7EC}" presName="bgRect" presStyleLbl="bgShp" presStyleIdx="3" presStyleCnt="6"/>
      <dgm:spPr/>
    </dgm:pt>
    <dgm:pt modelId="{FFFF4749-6A58-422F-8B66-72B8BF79E1F3}" type="pres">
      <dgm:prSet presAssocID="{EDF5750B-F894-4BBA-9C56-F9D52DA1D7EC}" presName="iconRect" presStyleLbl="node1" presStyleIdx="3"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encil"/>
        </a:ext>
      </dgm:extLst>
    </dgm:pt>
    <dgm:pt modelId="{AD2B914D-4BA7-49FD-883C-09581B330A99}" type="pres">
      <dgm:prSet presAssocID="{EDF5750B-F894-4BBA-9C56-F9D52DA1D7EC}" presName="spaceRect" presStyleCnt="0"/>
      <dgm:spPr/>
    </dgm:pt>
    <dgm:pt modelId="{78B0C777-9556-4533-87A5-97192F412743}" type="pres">
      <dgm:prSet presAssocID="{EDF5750B-F894-4BBA-9C56-F9D52DA1D7EC}" presName="parTx" presStyleLbl="revTx" presStyleIdx="3" presStyleCnt="6">
        <dgm:presLayoutVars>
          <dgm:chMax val="0"/>
          <dgm:chPref val="0"/>
        </dgm:presLayoutVars>
      </dgm:prSet>
      <dgm:spPr/>
    </dgm:pt>
    <dgm:pt modelId="{CB6DCA10-5F8A-4901-B853-950B3370A257}" type="pres">
      <dgm:prSet presAssocID="{12DC714F-1CFF-4DD0-945A-A706167486A0}" presName="sibTrans" presStyleCnt="0"/>
      <dgm:spPr/>
    </dgm:pt>
    <dgm:pt modelId="{F2C41C1A-2610-4CF9-929F-0F818B6270A4}" type="pres">
      <dgm:prSet presAssocID="{B2AD269B-62DF-4A20-A39C-5E47DE0565E3}" presName="compNode" presStyleCnt="0"/>
      <dgm:spPr/>
    </dgm:pt>
    <dgm:pt modelId="{DE1643E0-063D-44B3-8807-567420F93D5C}" type="pres">
      <dgm:prSet presAssocID="{B2AD269B-62DF-4A20-A39C-5E47DE0565E3}" presName="bgRect" presStyleLbl="bgShp" presStyleIdx="4" presStyleCnt="6"/>
      <dgm:spPr/>
    </dgm:pt>
    <dgm:pt modelId="{64BC5DA6-51B8-45CF-946A-55CA169C6364}" type="pres">
      <dgm:prSet presAssocID="{B2AD269B-62DF-4A20-A39C-5E47DE0565E3}" presName="iconRect" presStyleLbl="node1" presStyleIdx="4"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Advertising"/>
        </a:ext>
      </dgm:extLst>
    </dgm:pt>
    <dgm:pt modelId="{52272475-994C-41D5-B11C-A670FEAF0342}" type="pres">
      <dgm:prSet presAssocID="{B2AD269B-62DF-4A20-A39C-5E47DE0565E3}" presName="spaceRect" presStyleCnt="0"/>
      <dgm:spPr/>
    </dgm:pt>
    <dgm:pt modelId="{1EABD219-A439-41B3-8858-205B51D7C122}" type="pres">
      <dgm:prSet presAssocID="{B2AD269B-62DF-4A20-A39C-5E47DE0565E3}" presName="parTx" presStyleLbl="revTx" presStyleIdx="4" presStyleCnt="6">
        <dgm:presLayoutVars>
          <dgm:chMax val="0"/>
          <dgm:chPref val="0"/>
        </dgm:presLayoutVars>
      </dgm:prSet>
      <dgm:spPr/>
    </dgm:pt>
    <dgm:pt modelId="{0259C1D7-5F41-48ED-A5B2-0BE6217B2388}" type="pres">
      <dgm:prSet presAssocID="{792BF822-DFC8-4257-A7E6-447971EC468C}" presName="sibTrans" presStyleCnt="0"/>
      <dgm:spPr/>
    </dgm:pt>
    <dgm:pt modelId="{8CF5E9BD-B9EF-4452-8C3C-232F77547838}" type="pres">
      <dgm:prSet presAssocID="{B312C5E5-2D83-44EF-BFB2-5393C366691B}" presName="compNode" presStyleCnt="0"/>
      <dgm:spPr/>
    </dgm:pt>
    <dgm:pt modelId="{3AAC18B4-107B-48D2-AACD-6202188342B4}" type="pres">
      <dgm:prSet presAssocID="{B312C5E5-2D83-44EF-BFB2-5393C366691B}" presName="bgRect" presStyleLbl="bgShp" presStyleIdx="5" presStyleCnt="6"/>
      <dgm:spPr/>
    </dgm:pt>
    <dgm:pt modelId="{F7483629-4422-4C17-AF3E-BC9ABEDF8BE6}" type="pres">
      <dgm:prSet presAssocID="{B312C5E5-2D83-44EF-BFB2-5393C366691B}" presName="iconRect" presStyleLbl="node1" presStyleIdx="5"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agnifying glass"/>
        </a:ext>
      </dgm:extLst>
    </dgm:pt>
    <dgm:pt modelId="{6D0B1174-EB5E-46A5-B8D9-00D536AF321F}" type="pres">
      <dgm:prSet presAssocID="{B312C5E5-2D83-44EF-BFB2-5393C366691B}" presName="spaceRect" presStyleCnt="0"/>
      <dgm:spPr/>
    </dgm:pt>
    <dgm:pt modelId="{D12D3C7E-0A9C-4D72-9C2E-ADCCAC7B6E56}" type="pres">
      <dgm:prSet presAssocID="{B312C5E5-2D83-44EF-BFB2-5393C366691B}" presName="parTx" presStyleLbl="revTx" presStyleIdx="5" presStyleCnt="6">
        <dgm:presLayoutVars>
          <dgm:chMax val="0"/>
          <dgm:chPref val="0"/>
        </dgm:presLayoutVars>
      </dgm:prSet>
      <dgm:spPr/>
    </dgm:pt>
  </dgm:ptLst>
  <dgm:cxnLst>
    <dgm:cxn modelId="{8E9D325E-BEDE-4137-9784-58D907E51870}" type="presOf" srcId="{03E87E78-E110-41F8-9A3E-4092A2FEF17D}" destId="{B861F80C-F283-4132-BAB4-22714A5DA747}" srcOrd="0" destOrd="0" presId="urn:microsoft.com/office/officeart/2018/2/layout/IconVerticalSolidList"/>
    <dgm:cxn modelId="{4D159D42-CF7D-4B63-974C-D7F91BC9CA00}" srcId="{4C9E5DC1-9447-43A6-9372-B91418DC8F1F}" destId="{B312C5E5-2D83-44EF-BFB2-5393C366691B}" srcOrd="5" destOrd="0" parTransId="{0CFAE8D2-9F4A-4AF8-B27B-C8E376DD931C}" sibTransId="{04057E8B-23CD-4773-958E-1B933FC66537}"/>
    <dgm:cxn modelId="{CFBD037B-8E9E-44DC-9953-5F6F5043B7E5}" srcId="{4C9E5DC1-9447-43A6-9372-B91418DC8F1F}" destId="{D90C5489-D1AC-4FC3-A57B-7E710B0519AE}" srcOrd="2" destOrd="0" parTransId="{B0C82015-5DAA-4692-BB9D-5A9B758C1666}" sibTransId="{22BE75C4-BB3A-4977-B15B-9867C49EB2F1}"/>
    <dgm:cxn modelId="{9BE53491-FF3E-44DB-9568-E6E3469B6891}" type="presOf" srcId="{B312C5E5-2D83-44EF-BFB2-5393C366691B}" destId="{D12D3C7E-0A9C-4D72-9C2E-ADCCAC7B6E56}" srcOrd="0" destOrd="0" presId="urn:microsoft.com/office/officeart/2018/2/layout/IconVerticalSolidList"/>
    <dgm:cxn modelId="{13D1F597-2B7A-4DA7-BD03-39B409482E39}" srcId="{4C9E5DC1-9447-43A6-9372-B91418DC8F1F}" destId="{106B729D-F851-4294-B267-89EC494B9B14}" srcOrd="0" destOrd="0" parTransId="{0644D1EF-5A46-419B-A54D-AD92B4A37CC7}" sibTransId="{C3C3ED44-C51E-4CD2-82C5-CB77D6BAA975}"/>
    <dgm:cxn modelId="{25CED9B5-C214-430E-B6C4-76C27F23548C}" type="presOf" srcId="{EDF5750B-F894-4BBA-9C56-F9D52DA1D7EC}" destId="{78B0C777-9556-4533-87A5-97192F412743}" srcOrd="0" destOrd="0" presId="urn:microsoft.com/office/officeart/2018/2/layout/IconVerticalSolidList"/>
    <dgm:cxn modelId="{EDBDB0B9-90BC-4E77-8B7A-A996048FD339}" type="presOf" srcId="{D90C5489-D1AC-4FC3-A57B-7E710B0519AE}" destId="{49227DBC-CDA5-4242-8A5D-6F0709FB55E5}" srcOrd="0" destOrd="0" presId="urn:microsoft.com/office/officeart/2018/2/layout/IconVerticalSolidList"/>
    <dgm:cxn modelId="{7C6392C7-6651-4A4A-8AA9-FBEB957B5D28}" type="presOf" srcId="{106B729D-F851-4294-B267-89EC494B9B14}" destId="{6B70B721-AF06-4B54-92DB-75EF807E270E}" srcOrd="0" destOrd="0" presId="urn:microsoft.com/office/officeart/2018/2/layout/IconVerticalSolidList"/>
    <dgm:cxn modelId="{9A08B4D4-7995-4835-A893-AD6EAE0C98ED}" type="presOf" srcId="{B2AD269B-62DF-4A20-A39C-5E47DE0565E3}" destId="{1EABD219-A439-41B3-8858-205B51D7C122}" srcOrd="0" destOrd="0" presId="urn:microsoft.com/office/officeart/2018/2/layout/IconVerticalSolidList"/>
    <dgm:cxn modelId="{010BB4D6-3EDB-4B5B-B785-F0ABD3EC834E}" srcId="{4C9E5DC1-9447-43A6-9372-B91418DC8F1F}" destId="{EDF5750B-F894-4BBA-9C56-F9D52DA1D7EC}" srcOrd="3" destOrd="0" parTransId="{D35E4FFC-7F2C-4D4E-BEAF-BEC3C4B32891}" sibTransId="{12DC714F-1CFF-4DD0-945A-A706167486A0}"/>
    <dgm:cxn modelId="{F5A7CDDA-88BA-4252-A7F6-82144E2C6CC6}" srcId="{4C9E5DC1-9447-43A6-9372-B91418DC8F1F}" destId="{B2AD269B-62DF-4A20-A39C-5E47DE0565E3}" srcOrd="4" destOrd="0" parTransId="{A4572E14-7B56-4DFD-A236-0ACA30DFEC7D}" sibTransId="{792BF822-DFC8-4257-A7E6-447971EC468C}"/>
    <dgm:cxn modelId="{0683EFDD-2DF5-4E73-B9EB-DC70C27E140C}" srcId="{4C9E5DC1-9447-43A6-9372-B91418DC8F1F}" destId="{03E87E78-E110-41F8-9A3E-4092A2FEF17D}" srcOrd="1" destOrd="0" parTransId="{D4C66480-1370-4AA1-9DB1-36C77B480F85}" sibTransId="{7F5E7A28-85F7-4A9D-888A-3F3AA5F6DBA1}"/>
    <dgm:cxn modelId="{9CFD81FE-D307-4DA5-9668-8E6DE17C6CA3}" type="presOf" srcId="{4C9E5DC1-9447-43A6-9372-B91418DC8F1F}" destId="{8AD38F1F-CF32-42E0-B5A8-7B1B00A0DCB0}" srcOrd="0" destOrd="0" presId="urn:microsoft.com/office/officeart/2018/2/layout/IconVerticalSolidList"/>
    <dgm:cxn modelId="{6A1D0D64-7AEC-41BC-9796-E62B8A53C155}" type="presParOf" srcId="{8AD38F1F-CF32-42E0-B5A8-7B1B00A0DCB0}" destId="{3419D070-59E1-43F6-9C04-0F1F079A0F7F}" srcOrd="0" destOrd="0" presId="urn:microsoft.com/office/officeart/2018/2/layout/IconVerticalSolidList"/>
    <dgm:cxn modelId="{16A122EF-1880-4772-ADB1-1E5A98C7E812}" type="presParOf" srcId="{3419D070-59E1-43F6-9C04-0F1F079A0F7F}" destId="{950F87BD-7D54-4FB3-97E3-FA1F8A68B1DE}" srcOrd="0" destOrd="0" presId="urn:microsoft.com/office/officeart/2018/2/layout/IconVerticalSolidList"/>
    <dgm:cxn modelId="{98F53A89-EE95-4648-AA98-63F042F3A613}" type="presParOf" srcId="{3419D070-59E1-43F6-9C04-0F1F079A0F7F}" destId="{DF9892B1-A956-41E2-A8A6-0345F65AC82A}" srcOrd="1" destOrd="0" presId="urn:microsoft.com/office/officeart/2018/2/layout/IconVerticalSolidList"/>
    <dgm:cxn modelId="{4488ABA3-A65C-47BF-A344-F057E2962D3D}" type="presParOf" srcId="{3419D070-59E1-43F6-9C04-0F1F079A0F7F}" destId="{31999A7F-F891-457F-93D5-06BBBCECAC6E}" srcOrd="2" destOrd="0" presId="urn:microsoft.com/office/officeart/2018/2/layout/IconVerticalSolidList"/>
    <dgm:cxn modelId="{DFFA5CDF-FE94-44AC-8768-DE475EE0E937}" type="presParOf" srcId="{3419D070-59E1-43F6-9C04-0F1F079A0F7F}" destId="{6B70B721-AF06-4B54-92DB-75EF807E270E}" srcOrd="3" destOrd="0" presId="urn:microsoft.com/office/officeart/2018/2/layout/IconVerticalSolidList"/>
    <dgm:cxn modelId="{8FD92376-7518-4DA8-AE8F-65E46D7ABEB8}" type="presParOf" srcId="{8AD38F1F-CF32-42E0-B5A8-7B1B00A0DCB0}" destId="{F570C7D5-5B8E-49BB-BB6B-02CBF1B61C3F}" srcOrd="1" destOrd="0" presId="urn:microsoft.com/office/officeart/2018/2/layout/IconVerticalSolidList"/>
    <dgm:cxn modelId="{C3B77FD3-6607-479B-B722-6A5B72BE9A89}" type="presParOf" srcId="{8AD38F1F-CF32-42E0-B5A8-7B1B00A0DCB0}" destId="{242F6756-E113-4EAC-A567-1C32340F3EAF}" srcOrd="2" destOrd="0" presId="urn:microsoft.com/office/officeart/2018/2/layout/IconVerticalSolidList"/>
    <dgm:cxn modelId="{F2E97112-3CE9-462B-AFA6-4BE1474BCFA5}" type="presParOf" srcId="{242F6756-E113-4EAC-A567-1C32340F3EAF}" destId="{1AE4A455-2075-4F68-9CB5-206EFAB5A741}" srcOrd="0" destOrd="0" presId="urn:microsoft.com/office/officeart/2018/2/layout/IconVerticalSolidList"/>
    <dgm:cxn modelId="{9FD5F16B-8DA0-47D7-8377-4B91CBF66DAA}" type="presParOf" srcId="{242F6756-E113-4EAC-A567-1C32340F3EAF}" destId="{8217D71A-B6A7-4E62-B7AB-9CD4FB7D2541}" srcOrd="1" destOrd="0" presId="urn:microsoft.com/office/officeart/2018/2/layout/IconVerticalSolidList"/>
    <dgm:cxn modelId="{5282BBE5-C7A4-49CA-BB4C-36A1B8384E57}" type="presParOf" srcId="{242F6756-E113-4EAC-A567-1C32340F3EAF}" destId="{CA56FC47-C8D5-4448-A614-5E70E50FE465}" srcOrd="2" destOrd="0" presId="urn:microsoft.com/office/officeart/2018/2/layout/IconVerticalSolidList"/>
    <dgm:cxn modelId="{8706519D-CC52-44BF-BF32-4125971421F8}" type="presParOf" srcId="{242F6756-E113-4EAC-A567-1C32340F3EAF}" destId="{B861F80C-F283-4132-BAB4-22714A5DA747}" srcOrd="3" destOrd="0" presId="urn:microsoft.com/office/officeart/2018/2/layout/IconVerticalSolidList"/>
    <dgm:cxn modelId="{F06EA304-59B7-4B6A-8E16-E466BBE140ED}" type="presParOf" srcId="{8AD38F1F-CF32-42E0-B5A8-7B1B00A0DCB0}" destId="{02196165-F6CE-4A3A-AFAA-173F306AA4C1}" srcOrd="3" destOrd="0" presId="urn:microsoft.com/office/officeart/2018/2/layout/IconVerticalSolidList"/>
    <dgm:cxn modelId="{C6832A9E-5044-4A48-8FBD-2E0774569065}" type="presParOf" srcId="{8AD38F1F-CF32-42E0-B5A8-7B1B00A0DCB0}" destId="{5516FBA3-FCAC-457F-A559-127F0EE1ADFB}" srcOrd="4" destOrd="0" presId="urn:microsoft.com/office/officeart/2018/2/layout/IconVerticalSolidList"/>
    <dgm:cxn modelId="{EC3AF4FD-55CA-42AC-909E-02E25E58C8AF}" type="presParOf" srcId="{5516FBA3-FCAC-457F-A559-127F0EE1ADFB}" destId="{6F7D5CF9-1888-4A32-BD46-5B310B1BB21A}" srcOrd="0" destOrd="0" presId="urn:microsoft.com/office/officeart/2018/2/layout/IconVerticalSolidList"/>
    <dgm:cxn modelId="{3A3A2816-345C-4114-8614-3628C4416DDA}" type="presParOf" srcId="{5516FBA3-FCAC-457F-A559-127F0EE1ADFB}" destId="{BBEA9945-DB19-4A97-81D7-562664A3CE9F}" srcOrd="1" destOrd="0" presId="urn:microsoft.com/office/officeart/2018/2/layout/IconVerticalSolidList"/>
    <dgm:cxn modelId="{57769B35-16B6-4086-ADA1-0FCD5FCE7222}" type="presParOf" srcId="{5516FBA3-FCAC-457F-A559-127F0EE1ADFB}" destId="{E5B6029F-65A5-4BD6-A15F-4714934EADC0}" srcOrd="2" destOrd="0" presId="urn:microsoft.com/office/officeart/2018/2/layout/IconVerticalSolidList"/>
    <dgm:cxn modelId="{2601A632-29EC-4497-96AA-61606BCFBBA6}" type="presParOf" srcId="{5516FBA3-FCAC-457F-A559-127F0EE1ADFB}" destId="{49227DBC-CDA5-4242-8A5D-6F0709FB55E5}" srcOrd="3" destOrd="0" presId="urn:microsoft.com/office/officeart/2018/2/layout/IconVerticalSolidList"/>
    <dgm:cxn modelId="{B9CD00BB-3FAF-4BB5-BD7A-9FCAE2AC5AD9}" type="presParOf" srcId="{8AD38F1F-CF32-42E0-B5A8-7B1B00A0DCB0}" destId="{190728E2-3483-4029-B102-65667D7F474A}" srcOrd="5" destOrd="0" presId="urn:microsoft.com/office/officeart/2018/2/layout/IconVerticalSolidList"/>
    <dgm:cxn modelId="{4B2A029A-654D-4B14-94B7-317DA71360E3}" type="presParOf" srcId="{8AD38F1F-CF32-42E0-B5A8-7B1B00A0DCB0}" destId="{1A27847E-BA1C-4B79-8C6D-A93C13723AC1}" srcOrd="6" destOrd="0" presId="urn:microsoft.com/office/officeart/2018/2/layout/IconVerticalSolidList"/>
    <dgm:cxn modelId="{6DE217D0-0C07-417B-B7F7-C95EAC07A251}" type="presParOf" srcId="{1A27847E-BA1C-4B79-8C6D-A93C13723AC1}" destId="{D6287988-534D-494E-A71E-08B4629D443C}" srcOrd="0" destOrd="0" presId="urn:microsoft.com/office/officeart/2018/2/layout/IconVerticalSolidList"/>
    <dgm:cxn modelId="{DAB9B2E4-37EB-4C90-84D3-C20E32698C44}" type="presParOf" srcId="{1A27847E-BA1C-4B79-8C6D-A93C13723AC1}" destId="{FFFF4749-6A58-422F-8B66-72B8BF79E1F3}" srcOrd="1" destOrd="0" presId="urn:microsoft.com/office/officeart/2018/2/layout/IconVerticalSolidList"/>
    <dgm:cxn modelId="{FAF4B831-A72A-416E-A5D2-F827C222E0F0}" type="presParOf" srcId="{1A27847E-BA1C-4B79-8C6D-A93C13723AC1}" destId="{AD2B914D-4BA7-49FD-883C-09581B330A99}" srcOrd="2" destOrd="0" presId="urn:microsoft.com/office/officeart/2018/2/layout/IconVerticalSolidList"/>
    <dgm:cxn modelId="{3DBA5DAC-5F19-43FF-9FAA-5239F61F044D}" type="presParOf" srcId="{1A27847E-BA1C-4B79-8C6D-A93C13723AC1}" destId="{78B0C777-9556-4533-87A5-97192F412743}" srcOrd="3" destOrd="0" presId="urn:microsoft.com/office/officeart/2018/2/layout/IconVerticalSolidList"/>
    <dgm:cxn modelId="{1FC09B9D-DC37-4CB6-B649-0F20B45E137F}" type="presParOf" srcId="{8AD38F1F-CF32-42E0-B5A8-7B1B00A0DCB0}" destId="{CB6DCA10-5F8A-4901-B853-950B3370A257}" srcOrd="7" destOrd="0" presId="urn:microsoft.com/office/officeart/2018/2/layout/IconVerticalSolidList"/>
    <dgm:cxn modelId="{905D7452-78D9-4E46-84D0-25E190346C74}" type="presParOf" srcId="{8AD38F1F-CF32-42E0-B5A8-7B1B00A0DCB0}" destId="{F2C41C1A-2610-4CF9-929F-0F818B6270A4}" srcOrd="8" destOrd="0" presId="urn:microsoft.com/office/officeart/2018/2/layout/IconVerticalSolidList"/>
    <dgm:cxn modelId="{5A1F379C-0586-41A0-B0AC-FE8FBF83CADF}" type="presParOf" srcId="{F2C41C1A-2610-4CF9-929F-0F818B6270A4}" destId="{DE1643E0-063D-44B3-8807-567420F93D5C}" srcOrd="0" destOrd="0" presId="urn:microsoft.com/office/officeart/2018/2/layout/IconVerticalSolidList"/>
    <dgm:cxn modelId="{BA04F9EA-2925-4C81-9C3B-40952A33909C}" type="presParOf" srcId="{F2C41C1A-2610-4CF9-929F-0F818B6270A4}" destId="{64BC5DA6-51B8-45CF-946A-55CA169C6364}" srcOrd="1" destOrd="0" presId="urn:microsoft.com/office/officeart/2018/2/layout/IconVerticalSolidList"/>
    <dgm:cxn modelId="{0263462A-C2A5-45D0-8010-29660590AFD1}" type="presParOf" srcId="{F2C41C1A-2610-4CF9-929F-0F818B6270A4}" destId="{52272475-994C-41D5-B11C-A670FEAF0342}" srcOrd="2" destOrd="0" presId="urn:microsoft.com/office/officeart/2018/2/layout/IconVerticalSolidList"/>
    <dgm:cxn modelId="{3A50B756-95B6-4DB4-99D7-6DDF1D344183}" type="presParOf" srcId="{F2C41C1A-2610-4CF9-929F-0F818B6270A4}" destId="{1EABD219-A439-41B3-8858-205B51D7C122}" srcOrd="3" destOrd="0" presId="urn:microsoft.com/office/officeart/2018/2/layout/IconVerticalSolidList"/>
    <dgm:cxn modelId="{DFCC6FEF-13F3-4D91-9672-90214D2FBB3F}" type="presParOf" srcId="{8AD38F1F-CF32-42E0-B5A8-7B1B00A0DCB0}" destId="{0259C1D7-5F41-48ED-A5B2-0BE6217B2388}" srcOrd="9" destOrd="0" presId="urn:microsoft.com/office/officeart/2018/2/layout/IconVerticalSolidList"/>
    <dgm:cxn modelId="{1771E2AC-9B9A-4F1B-882A-4F5833BFBD50}" type="presParOf" srcId="{8AD38F1F-CF32-42E0-B5A8-7B1B00A0DCB0}" destId="{8CF5E9BD-B9EF-4452-8C3C-232F77547838}" srcOrd="10" destOrd="0" presId="urn:microsoft.com/office/officeart/2018/2/layout/IconVerticalSolidList"/>
    <dgm:cxn modelId="{2B8B9073-121E-41D9-BE73-5EA32CA6A100}" type="presParOf" srcId="{8CF5E9BD-B9EF-4452-8C3C-232F77547838}" destId="{3AAC18B4-107B-48D2-AACD-6202188342B4}" srcOrd="0" destOrd="0" presId="urn:microsoft.com/office/officeart/2018/2/layout/IconVerticalSolidList"/>
    <dgm:cxn modelId="{1909656A-073C-4734-9E7B-778FD0DD05D6}" type="presParOf" srcId="{8CF5E9BD-B9EF-4452-8C3C-232F77547838}" destId="{F7483629-4422-4C17-AF3E-BC9ABEDF8BE6}" srcOrd="1" destOrd="0" presId="urn:microsoft.com/office/officeart/2018/2/layout/IconVerticalSolidList"/>
    <dgm:cxn modelId="{D3B497CE-5531-4002-BA1F-A12868C2239B}" type="presParOf" srcId="{8CF5E9BD-B9EF-4452-8C3C-232F77547838}" destId="{6D0B1174-EB5E-46A5-B8D9-00D536AF321F}" srcOrd="2" destOrd="0" presId="urn:microsoft.com/office/officeart/2018/2/layout/IconVerticalSolidList"/>
    <dgm:cxn modelId="{0E85E11D-2972-46E3-AF5E-A5AB78ADD442}" type="presParOf" srcId="{8CF5E9BD-B9EF-4452-8C3C-232F77547838}" destId="{D12D3C7E-0A9C-4D72-9C2E-ADCCAC7B6E56}"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1CE75ED-521D-47E0-BB7A-B438D68DDB4D}" type="doc">
      <dgm:prSet loTypeId="urn:microsoft.com/office/officeart/2005/8/layout/default" loCatId="list" qsTypeId="urn:microsoft.com/office/officeart/2005/8/quickstyle/simple5#1" qsCatId="simple" csTypeId="urn:microsoft.com/office/officeart/2005/8/colors/colorful1#1" csCatId="colorful"/>
      <dgm:spPr/>
      <dgm:t>
        <a:bodyPr/>
        <a:lstStyle/>
        <a:p>
          <a:endParaRPr lang="en-US"/>
        </a:p>
      </dgm:t>
    </dgm:pt>
    <dgm:pt modelId="{423766F0-8089-4089-8786-A2225773AC2D}">
      <dgm:prSet/>
      <dgm:spPr/>
      <dgm:t>
        <a:bodyPr/>
        <a:lstStyle/>
        <a:p>
          <a:r>
            <a:rPr lang="en-US"/>
            <a:t>Documents created at the time of the event or subject of interest, documents written by a witness or survivor. </a:t>
          </a:r>
        </a:p>
      </dgm:t>
    </dgm:pt>
    <dgm:pt modelId="{1D7FDC74-E83A-4FD9-BE8F-B392354CEA0F}" type="parTrans" cxnId="{B6CB7665-1BF4-4F38-97FF-8998DFCB784E}">
      <dgm:prSet/>
      <dgm:spPr/>
      <dgm:t>
        <a:bodyPr/>
        <a:lstStyle/>
        <a:p>
          <a:endParaRPr lang="en-US"/>
        </a:p>
      </dgm:t>
    </dgm:pt>
    <dgm:pt modelId="{BA7D6A1A-87E5-4515-B1EB-8613FE703BC3}" type="sibTrans" cxnId="{B6CB7665-1BF4-4F38-97FF-8998DFCB784E}">
      <dgm:prSet/>
      <dgm:spPr/>
      <dgm:t>
        <a:bodyPr/>
        <a:lstStyle/>
        <a:p>
          <a:endParaRPr lang="en-US"/>
        </a:p>
      </dgm:t>
    </dgm:pt>
    <dgm:pt modelId="{FDAC2072-0323-4953-A23E-E2A898C7B6A2}">
      <dgm:prSet/>
      <dgm:spPr/>
      <dgm:t>
        <a:bodyPr/>
        <a:lstStyle/>
        <a:p>
          <a:r>
            <a:rPr lang="en-US"/>
            <a:t>Oral Histories</a:t>
          </a:r>
        </a:p>
      </dgm:t>
    </dgm:pt>
    <dgm:pt modelId="{8D1879BC-6EB4-451D-B099-BD014948876D}" type="parTrans" cxnId="{3F7D4515-4E45-40DF-BB32-A0C9A7FE6881}">
      <dgm:prSet/>
      <dgm:spPr/>
      <dgm:t>
        <a:bodyPr/>
        <a:lstStyle/>
        <a:p>
          <a:endParaRPr lang="en-US"/>
        </a:p>
      </dgm:t>
    </dgm:pt>
    <dgm:pt modelId="{5F69BE3E-B69C-4E12-AA00-A893BB91B066}" type="sibTrans" cxnId="{3F7D4515-4E45-40DF-BB32-A0C9A7FE6881}">
      <dgm:prSet/>
      <dgm:spPr/>
      <dgm:t>
        <a:bodyPr/>
        <a:lstStyle/>
        <a:p>
          <a:endParaRPr lang="en-US"/>
        </a:p>
      </dgm:t>
    </dgm:pt>
    <dgm:pt modelId="{7614B2E5-6266-4BE3-B5CB-5C3E06D6B1C3}">
      <dgm:prSet/>
      <dgm:spPr/>
      <dgm:t>
        <a:bodyPr/>
        <a:lstStyle/>
        <a:p>
          <a:r>
            <a:rPr lang="en-US"/>
            <a:t>Autobiographies</a:t>
          </a:r>
        </a:p>
      </dgm:t>
    </dgm:pt>
    <dgm:pt modelId="{3AAF278F-B9B5-4704-965A-8125E3EA2DA0}" type="parTrans" cxnId="{BFD75167-90DF-426A-AE7F-F75E9C211D5A}">
      <dgm:prSet/>
      <dgm:spPr/>
      <dgm:t>
        <a:bodyPr/>
        <a:lstStyle/>
        <a:p>
          <a:endParaRPr lang="en-US"/>
        </a:p>
      </dgm:t>
    </dgm:pt>
    <dgm:pt modelId="{3A7A667E-851F-434B-8FF8-567070962351}" type="sibTrans" cxnId="{BFD75167-90DF-426A-AE7F-F75E9C211D5A}">
      <dgm:prSet/>
      <dgm:spPr/>
      <dgm:t>
        <a:bodyPr/>
        <a:lstStyle/>
        <a:p>
          <a:endParaRPr lang="en-US"/>
        </a:p>
      </dgm:t>
    </dgm:pt>
    <dgm:pt modelId="{D28E2A5B-E6AE-4B6E-8931-70BF02FD05C6}">
      <dgm:prSet/>
      <dgm:spPr/>
      <dgm:t>
        <a:bodyPr/>
        <a:lstStyle/>
        <a:p>
          <a:r>
            <a:rPr lang="en-US"/>
            <a:t>Memoirs</a:t>
          </a:r>
        </a:p>
      </dgm:t>
    </dgm:pt>
    <dgm:pt modelId="{7CAC8175-0863-410D-901A-E73A93A403E0}" type="parTrans" cxnId="{34C08982-4DC2-4F4D-A652-206459C299DE}">
      <dgm:prSet/>
      <dgm:spPr/>
      <dgm:t>
        <a:bodyPr/>
        <a:lstStyle/>
        <a:p>
          <a:endParaRPr lang="en-US"/>
        </a:p>
      </dgm:t>
    </dgm:pt>
    <dgm:pt modelId="{8983388F-5AD8-44E5-9BFA-F82C1AE0309F}" type="sibTrans" cxnId="{34C08982-4DC2-4F4D-A652-206459C299DE}">
      <dgm:prSet/>
      <dgm:spPr/>
      <dgm:t>
        <a:bodyPr/>
        <a:lstStyle/>
        <a:p>
          <a:endParaRPr lang="en-US"/>
        </a:p>
      </dgm:t>
    </dgm:pt>
    <dgm:pt modelId="{15CADBDF-BF55-4031-942A-77CADE1DA2A1}">
      <dgm:prSet/>
      <dgm:spPr/>
      <dgm:t>
        <a:bodyPr/>
        <a:lstStyle/>
        <a:p>
          <a:r>
            <a:rPr lang="en-US"/>
            <a:t>Diaries</a:t>
          </a:r>
        </a:p>
      </dgm:t>
    </dgm:pt>
    <dgm:pt modelId="{8DF16B25-9E8D-4E37-867C-80717B0042AB}" type="parTrans" cxnId="{771A7851-F745-49A8-8765-B25F82B98371}">
      <dgm:prSet/>
      <dgm:spPr/>
      <dgm:t>
        <a:bodyPr/>
        <a:lstStyle/>
        <a:p>
          <a:endParaRPr lang="en-US"/>
        </a:p>
      </dgm:t>
    </dgm:pt>
    <dgm:pt modelId="{26785201-ABF7-4461-A047-F478A061BDEE}" type="sibTrans" cxnId="{771A7851-F745-49A8-8765-B25F82B98371}">
      <dgm:prSet/>
      <dgm:spPr/>
      <dgm:t>
        <a:bodyPr/>
        <a:lstStyle/>
        <a:p>
          <a:endParaRPr lang="en-US"/>
        </a:p>
      </dgm:t>
    </dgm:pt>
    <dgm:pt modelId="{3CBCDD51-A14C-4211-83A0-3A5A10292871}">
      <dgm:prSet/>
      <dgm:spPr/>
      <dgm:t>
        <a:bodyPr/>
        <a:lstStyle/>
        <a:p>
          <a:r>
            <a:rPr lang="en-US"/>
            <a:t>Artifacts</a:t>
          </a:r>
        </a:p>
      </dgm:t>
    </dgm:pt>
    <dgm:pt modelId="{2FB0E372-2063-4F28-A064-0BC892C7812F}" type="parTrans" cxnId="{62836668-D7C0-4AC7-B84F-D9601FA2A669}">
      <dgm:prSet/>
      <dgm:spPr/>
      <dgm:t>
        <a:bodyPr/>
        <a:lstStyle/>
        <a:p>
          <a:endParaRPr lang="en-US"/>
        </a:p>
      </dgm:t>
    </dgm:pt>
    <dgm:pt modelId="{3CC936D9-C8C0-4ECC-B281-95AB931F16CA}" type="sibTrans" cxnId="{62836668-D7C0-4AC7-B84F-D9601FA2A669}">
      <dgm:prSet/>
      <dgm:spPr/>
      <dgm:t>
        <a:bodyPr/>
        <a:lstStyle/>
        <a:p>
          <a:endParaRPr lang="en-US"/>
        </a:p>
      </dgm:t>
    </dgm:pt>
    <dgm:pt modelId="{25FA8C42-0FE7-434C-B435-56A1D0F01C12}">
      <dgm:prSet/>
      <dgm:spPr/>
      <dgm:t>
        <a:bodyPr/>
        <a:lstStyle/>
        <a:p>
          <a:r>
            <a:rPr lang="en-US"/>
            <a:t>Recordings (Audio or Visual)</a:t>
          </a:r>
        </a:p>
      </dgm:t>
    </dgm:pt>
    <dgm:pt modelId="{AB8632FD-9969-40FC-A5E7-3EC01CF897F2}" type="parTrans" cxnId="{43541F05-509D-43A6-B954-F35C9D5D90AC}">
      <dgm:prSet/>
      <dgm:spPr/>
      <dgm:t>
        <a:bodyPr/>
        <a:lstStyle/>
        <a:p>
          <a:endParaRPr lang="en-US"/>
        </a:p>
      </dgm:t>
    </dgm:pt>
    <dgm:pt modelId="{708E6615-A49D-484D-B780-32FD5FB7EDC0}" type="sibTrans" cxnId="{43541F05-509D-43A6-B954-F35C9D5D90AC}">
      <dgm:prSet/>
      <dgm:spPr/>
      <dgm:t>
        <a:bodyPr/>
        <a:lstStyle/>
        <a:p>
          <a:endParaRPr lang="en-US"/>
        </a:p>
      </dgm:t>
    </dgm:pt>
    <dgm:pt modelId="{7A578B60-03F8-4149-807B-DB4616F118BD}">
      <dgm:prSet/>
      <dgm:spPr/>
      <dgm:t>
        <a:bodyPr/>
        <a:lstStyle/>
        <a:p>
          <a:r>
            <a:rPr lang="en-US"/>
            <a:t>Government Documents</a:t>
          </a:r>
        </a:p>
      </dgm:t>
    </dgm:pt>
    <dgm:pt modelId="{C6B6EC80-793E-45E1-A447-AB80918E0748}" type="parTrans" cxnId="{72D63458-EECC-49AA-9450-7E35D9291127}">
      <dgm:prSet/>
      <dgm:spPr/>
      <dgm:t>
        <a:bodyPr/>
        <a:lstStyle/>
        <a:p>
          <a:endParaRPr lang="en-US"/>
        </a:p>
      </dgm:t>
    </dgm:pt>
    <dgm:pt modelId="{802F5562-1BD7-4146-A9B6-F19BC8CD7896}" type="sibTrans" cxnId="{72D63458-EECC-49AA-9450-7E35D9291127}">
      <dgm:prSet/>
      <dgm:spPr/>
      <dgm:t>
        <a:bodyPr/>
        <a:lstStyle/>
        <a:p>
          <a:endParaRPr lang="en-US"/>
        </a:p>
      </dgm:t>
    </dgm:pt>
    <dgm:pt modelId="{EDF9ADF1-9C10-4E7A-BF08-30788007E829}" type="pres">
      <dgm:prSet presAssocID="{F1CE75ED-521D-47E0-BB7A-B438D68DDB4D}" presName="diagram" presStyleCnt="0">
        <dgm:presLayoutVars>
          <dgm:dir/>
          <dgm:resizeHandles val="exact"/>
        </dgm:presLayoutVars>
      </dgm:prSet>
      <dgm:spPr/>
    </dgm:pt>
    <dgm:pt modelId="{487C23E5-F6AE-4639-A908-88EFB73214A5}" type="pres">
      <dgm:prSet presAssocID="{423766F0-8089-4089-8786-A2225773AC2D}" presName="node" presStyleLbl="node1" presStyleIdx="0" presStyleCnt="8">
        <dgm:presLayoutVars>
          <dgm:bulletEnabled val="1"/>
        </dgm:presLayoutVars>
      </dgm:prSet>
      <dgm:spPr/>
    </dgm:pt>
    <dgm:pt modelId="{5BD3F860-893B-497F-8B17-B59148C0A113}" type="pres">
      <dgm:prSet presAssocID="{BA7D6A1A-87E5-4515-B1EB-8613FE703BC3}" presName="sibTrans" presStyleCnt="0"/>
      <dgm:spPr/>
    </dgm:pt>
    <dgm:pt modelId="{AAE685A8-FBC4-420B-B63E-AADBCA3B0610}" type="pres">
      <dgm:prSet presAssocID="{FDAC2072-0323-4953-A23E-E2A898C7B6A2}" presName="node" presStyleLbl="node1" presStyleIdx="1" presStyleCnt="8">
        <dgm:presLayoutVars>
          <dgm:bulletEnabled val="1"/>
        </dgm:presLayoutVars>
      </dgm:prSet>
      <dgm:spPr/>
    </dgm:pt>
    <dgm:pt modelId="{6B5410C1-6CE6-4D1F-ABC2-F3D62B6D8FBA}" type="pres">
      <dgm:prSet presAssocID="{5F69BE3E-B69C-4E12-AA00-A893BB91B066}" presName="sibTrans" presStyleCnt="0"/>
      <dgm:spPr/>
    </dgm:pt>
    <dgm:pt modelId="{30A1898A-1C3C-4E1D-899F-ABDBD5312CE7}" type="pres">
      <dgm:prSet presAssocID="{7614B2E5-6266-4BE3-B5CB-5C3E06D6B1C3}" presName="node" presStyleLbl="node1" presStyleIdx="2" presStyleCnt="8">
        <dgm:presLayoutVars>
          <dgm:bulletEnabled val="1"/>
        </dgm:presLayoutVars>
      </dgm:prSet>
      <dgm:spPr/>
    </dgm:pt>
    <dgm:pt modelId="{FF0AF203-90AE-4939-91AE-50052976DFF0}" type="pres">
      <dgm:prSet presAssocID="{3A7A667E-851F-434B-8FF8-567070962351}" presName="sibTrans" presStyleCnt="0"/>
      <dgm:spPr/>
    </dgm:pt>
    <dgm:pt modelId="{7CE93180-632E-4F7D-8D5F-1FA9EBFB79BC}" type="pres">
      <dgm:prSet presAssocID="{D28E2A5B-E6AE-4B6E-8931-70BF02FD05C6}" presName="node" presStyleLbl="node1" presStyleIdx="3" presStyleCnt="8">
        <dgm:presLayoutVars>
          <dgm:bulletEnabled val="1"/>
        </dgm:presLayoutVars>
      </dgm:prSet>
      <dgm:spPr/>
    </dgm:pt>
    <dgm:pt modelId="{06A314C9-8298-4D92-860B-9C0DDCC2B04F}" type="pres">
      <dgm:prSet presAssocID="{8983388F-5AD8-44E5-9BFA-F82C1AE0309F}" presName="sibTrans" presStyleCnt="0"/>
      <dgm:spPr/>
    </dgm:pt>
    <dgm:pt modelId="{5EC042B0-05C0-494C-9C4E-51C9B6AFBF91}" type="pres">
      <dgm:prSet presAssocID="{15CADBDF-BF55-4031-942A-77CADE1DA2A1}" presName="node" presStyleLbl="node1" presStyleIdx="4" presStyleCnt="8">
        <dgm:presLayoutVars>
          <dgm:bulletEnabled val="1"/>
        </dgm:presLayoutVars>
      </dgm:prSet>
      <dgm:spPr/>
    </dgm:pt>
    <dgm:pt modelId="{942EDF8A-170D-4587-9F7F-3574A67FDF9B}" type="pres">
      <dgm:prSet presAssocID="{26785201-ABF7-4461-A047-F478A061BDEE}" presName="sibTrans" presStyleCnt="0"/>
      <dgm:spPr/>
    </dgm:pt>
    <dgm:pt modelId="{06E6C4ED-FC34-48C8-A55E-6A5EAAF49C00}" type="pres">
      <dgm:prSet presAssocID="{3CBCDD51-A14C-4211-83A0-3A5A10292871}" presName="node" presStyleLbl="node1" presStyleIdx="5" presStyleCnt="8">
        <dgm:presLayoutVars>
          <dgm:bulletEnabled val="1"/>
        </dgm:presLayoutVars>
      </dgm:prSet>
      <dgm:spPr/>
    </dgm:pt>
    <dgm:pt modelId="{3B539923-1CB1-476F-9BE8-EFAF206196F2}" type="pres">
      <dgm:prSet presAssocID="{3CC936D9-C8C0-4ECC-B281-95AB931F16CA}" presName="sibTrans" presStyleCnt="0"/>
      <dgm:spPr/>
    </dgm:pt>
    <dgm:pt modelId="{C8AFCF33-509A-4C62-8DC6-23A00DC6E1BA}" type="pres">
      <dgm:prSet presAssocID="{25FA8C42-0FE7-434C-B435-56A1D0F01C12}" presName="node" presStyleLbl="node1" presStyleIdx="6" presStyleCnt="8">
        <dgm:presLayoutVars>
          <dgm:bulletEnabled val="1"/>
        </dgm:presLayoutVars>
      </dgm:prSet>
      <dgm:spPr/>
    </dgm:pt>
    <dgm:pt modelId="{18E033B9-18FF-4609-84E4-2566B158BBF0}" type="pres">
      <dgm:prSet presAssocID="{708E6615-A49D-484D-B780-32FD5FB7EDC0}" presName="sibTrans" presStyleCnt="0"/>
      <dgm:spPr/>
    </dgm:pt>
    <dgm:pt modelId="{45020B8D-ED60-4148-81E9-C10D160680EC}" type="pres">
      <dgm:prSet presAssocID="{7A578B60-03F8-4149-807B-DB4616F118BD}" presName="node" presStyleLbl="node1" presStyleIdx="7" presStyleCnt="8">
        <dgm:presLayoutVars>
          <dgm:bulletEnabled val="1"/>
        </dgm:presLayoutVars>
      </dgm:prSet>
      <dgm:spPr/>
    </dgm:pt>
  </dgm:ptLst>
  <dgm:cxnLst>
    <dgm:cxn modelId="{43541F05-509D-43A6-B954-F35C9D5D90AC}" srcId="{F1CE75ED-521D-47E0-BB7A-B438D68DDB4D}" destId="{25FA8C42-0FE7-434C-B435-56A1D0F01C12}" srcOrd="6" destOrd="0" parTransId="{AB8632FD-9969-40FC-A5E7-3EC01CF897F2}" sibTransId="{708E6615-A49D-484D-B780-32FD5FB7EDC0}"/>
    <dgm:cxn modelId="{3F7D4515-4E45-40DF-BB32-A0C9A7FE6881}" srcId="{F1CE75ED-521D-47E0-BB7A-B438D68DDB4D}" destId="{FDAC2072-0323-4953-A23E-E2A898C7B6A2}" srcOrd="1" destOrd="0" parTransId="{8D1879BC-6EB4-451D-B099-BD014948876D}" sibTransId="{5F69BE3E-B69C-4E12-AA00-A893BB91B066}"/>
    <dgm:cxn modelId="{F245CD25-CCC8-42EC-8561-E9F12CADBA0A}" type="presOf" srcId="{FDAC2072-0323-4953-A23E-E2A898C7B6A2}" destId="{AAE685A8-FBC4-420B-B63E-AADBCA3B0610}" srcOrd="0" destOrd="0" presId="urn:microsoft.com/office/officeart/2005/8/layout/default"/>
    <dgm:cxn modelId="{B6CB7665-1BF4-4F38-97FF-8998DFCB784E}" srcId="{F1CE75ED-521D-47E0-BB7A-B438D68DDB4D}" destId="{423766F0-8089-4089-8786-A2225773AC2D}" srcOrd="0" destOrd="0" parTransId="{1D7FDC74-E83A-4FD9-BE8F-B392354CEA0F}" sibTransId="{BA7D6A1A-87E5-4515-B1EB-8613FE703BC3}"/>
    <dgm:cxn modelId="{BFD75167-90DF-426A-AE7F-F75E9C211D5A}" srcId="{F1CE75ED-521D-47E0-BB7A-B438D68DDB4D}" destId="{7614B2E5-6266-4BE3-B5CB-5C3E06D6B1C3}" srcOrd="2" destOrd="0" parTransId="{3AAF278F-B9B5-4704-965A-8125E3EA2DA0}" sibTransId="{3A7A667E-851F-434B-8FF8-567070962351}"/>
    <dgm:cxn modelId="{62836668-D7C0-4AC7-B84F-D9601FA2A669}" srcId="{F1CE75ED-521D-47E0-BB7A-B438D68DDB4D}" destId="{3CBCDD51-A14C-4211-83A0-3A5A10292871}" srcOrd="5" destOrd="0" parTransId="{2FB0E372-2063-4F28-A064-0BC892C7812F}" sibTransId="{3CC936D9-C8C0-4ECC-B281-95AB931F16CA}"/>
    <dgm:cxn modelId="{771A7851-F745-49A8-8765-B25F82B98371}" srcId="{F1CE75ED-521D-47E0-BB7A-B438D68DDB4D}" destId="{15CADBDF-BF55-4031-942A-77CADE1DA2A1}" srcOrd="4" destOrd="0" parTransId="{8DF16B25-9E8D-4E37-867C-80717B0042AB}" sibTransId="{26785201-ABF7-4461-A047-F478A061BDEE}"/>
    <dgm:cxn modelId="{72D63458-EECC-49AA-9450-7E35D9291127}" srcId="{F1CE75ED-521D-47E0-BB7A-B438D68DDB4D}" destId="{7A578B60-03F8-4149-807B-DB4616F118BD}" srcOrd="7" destOrd="0" parTransId="{C6B6EC80-793E-45E1-A447-AB80918E0748}" sibTransId="{802F5562-1BD7-4146-A9B6-F19BC8CD7896}"/>
    <dgm:cxn modelId="{D4F8675A-3026-4EB8-9D68-1C6276464B0B}" type="presOf" srcId="{F1CE75ED-521D-47E0-BB7A-B438D68DDB4D}" destId="{EDF9ADF1-9C10-4E7A-BF08-30788007E829}" srcOrd="0" destOrd="0" presId="urn:microsoft.com/office/officeart/2005/8/layout/default"/>
    <dgm:cxn modelId="{34C08982-4DC2-4F4D-A652-206459C299DE}" srcId="{F1CE75ED-521D-47E0-BB7A-B438D68DDB4D}" destId="{D28E2A5B-E6AE-4B6E-8931-70BF02FD05C6}" srcOrd="3" destOrd="0" parTransId="{7CAC8175-0863-410D-901A-E73A93A403E0}" sibTransId="{8983388F-5AD8-44E5-9BFA-F82C1AE0309F}"/>
    <dgm:cxn modelId="{63845490-0B06-4AEC-B5D5-73AD770EB2BD}" type="presOf" srcId="{7A578B60-03F8-4149-807B-DB4616F118BD}" destId="{45020B8D-ED60-4148-81E9-C10D160680EC}" srcOrd="0" destOrd="0" presId="urn:microsoft.com/office/officeart/2005/8/layout/default"/>
    <dgm:cxn modelId="{177FFF96-8E73-4F44-BCFA-92F66BE945EE}" type="presOf" srcId="{7614B2E5-6266-4BE3-B5CB-5C3E06D6B1C3}" destId="{30A1898A-1C3C-4E1D-899F-ABDBD5312CE7}" srcOrd="0" destOrd="0" presId="urn:microsoft.com/office/officeart/2005/8/layout/default"/>
    <dgm:cxn modelId="{E992E4A3-9706-4F45-BC14-8C79A90A785B}" type="presOf" srcId="{15CADBDF-BF55-4031-942A-77CADE1DA2A1}" destId="{5EC042B0-05C0-494C-9C4E-51C9B6AFBF91}" srcOrd="0" destOrd="0" presId="urn:microsoft.com/office/officeart/2005/8/layout/default"/>
    <dgm:cxn modelId="{BA2D7DAA-3357-4CF9-BB05-1D578D4E9652}" type="presOf" srcId="{423766F0-8089-4089-8786-A2225773AC2D}" destId="{487C23E5-F6AE-4639-A908-88EFB73214A5}" srcOrd="0" destOrd="0" presId="urn:microsoft.com/office/officeart/2005/8/layout/default"/>
    <dgm:cxn modelId="{2EA641C6-830C-4D86-9A36-6E421EB4D93C}" type="presOf" srcId="{3CBCDD51-A14C-4211-83A0-3A5A10292871}" destId="{06E6C4ED-FC34-48C8-A55E-6A5EAAF49C00}" srcOrd="0" destOrd="0" presId="urn:microsoft.com/office/officeart/2005/8/layout/default"/>
    <dgm:cxn modelId="{68086EE3-EF02-4386-B9F2-C0EA85026591}" type="presOf" srcId="{D28E2A5B-E6AE-4B6E-8931-70BF02FD05C6}" destId="{7CE93180-632E-4F7D-8D5F-1FA9EBFB79BC}" srcOrd="0" destOrd="0" presId="urn:microsoft.com/office/officeart/2005/8/layout/default"/>
    <dgm:cxn modelId="{EB9E9BE5-3203-4339-9394-CD2FB9C20306}" type="presOf" srcId="{25FA8C42-0FE7-434C-B435-56A1D0F01C12}" destId="{C8AFCF33-509A-4C62-8DC6-23A00DC6E1BA}" srcOrd="0" destOrd="0" presId="urn:microsoft.com/office/officeart/2005/8/layout/default"/>
    <dgm:cxn modelId="{3C48A2F5-D288-4B0C-AB47-308ACC17B45B}" type="presParOf" srcId="{EDF9ADF1-9C10-4E7A-BF08-30788007E829}" destId="{487C23E5-F6AE-4639-A908-88EFB73214A5}" srcOrd="0" destOrd="0" presId="urn:microsoft.com/office/officeart/2005/8/layout/default"/>
    <dgm:cxn modelId="{B6B6B489-EBF6-4281-BD9F-2701BA1D8865}" type="presParOf" srcId="{EDF9ADF1-9C10-4E7A-BF08-30788007E829}" destId="{5BD3F860-893B-497F-8B17-B59148C0A113}" srcOrd="1" destOrd="0" presId="urn:microsoft.com/office/officeart/2005/8/layout/default"/>
    <dgm:cxn modelId="{E754271B-17D5-47EC-85C0-BE593D4A5AB0}" type="presParOf" srcId="{EDF9ADF1-9C10-4E7A-BF08-30788007E829}" destId="{AAE685A8-FBC4-420B-B63E-AADBCA3B0610}" srcOrd="2" destOrd="0" presId="urn:microsoft.com/office/officeart/2005/8/layout/default"/>
    <dgm:cxn modelId="{F52AF6A1-5E97-45E7-A368-5BF2F8E60E4C}" type="presParOf" srcId="{EDF9ADF1-9C10-4E7A-BF08-30788007E829}" destId="{6B5410C1-6CE6-4D1F-ABC2-F3D62B6D8FBA}" srcOrd="3" destOrd="0" presId="urn:microsoft.com/office/officeart/2005/8/layout/default"/>
    <dgm:cxn modelId="{983F2E11-2795-491A-A63B-BAD41EDC806A}" type="presParOf" srcId="{EDF9ADF1-9C10-4E7A-BF08-30788007E829}" destId="{30A1898A-1C3C-4E1D-899F-ABDBD5312CE7}" srcOrd="4" destOrd="0" presId="urn:microsoft.com/office/officeart/2005/8/layout/default"/>
    <dgm:cxn modelId="{623E12F0-5587-4EBE-AD71-A531969A9446}" type="presParOf" srcId="{EDF9ADF1-9C10-4E7A-BF08-30788007E829}" destId="{FF0AF203-90AE-4939-91AE-50052976DFF0}" srcOrd="5" destOrd="0" presId="urn:microsoft.com/office/officeart/2005/8/layout/default"/>
    <dgm:cxn modelId="{23F5827B-90F7-4A19-AF33-559B2B13567C}" type="presParOf" srcId="{EDF9ADF1-9C10-4E7A-BF08-30788007E829}" destId="{7CE93180-632E-4F7D-8D5F-1FA9EBFB79BC}" srcOrd="6" destOrd="0" presId="urn:microsoft.com/office/officeart/2005/8/layout/default"/>
    <dgm:cxn modelId="{3AD39789-3F92-446E-99B1-792A30306D85}" type="presParOf" srcId="{EDF9ADF1-9C10-4E7A-BF08-30788007E829}" destId="{06A314C9-8298-4D92-860B-9C0DDCC2B04F}" srcOrd="7" destOrd="0" presId="urn:microsoft.com/office/officeart/2005/8/layout/default"/>
    <dgm:cxn modelId="{1290C976-9053-4BF4-8899-F5EFB1A8D6A4}" type="presParOf" srcId="{EDF9ADF1-9C10-4E7A-BF08-30788007E829}" destId="{5EC042B0-05C0-494C-9C4E-51C9B6AFBF91}" srcOrd="8" destOrd="0" presId="urn:microsoft.com/office/officeart/2005/8/layout/default"/>
    <dgm:cxn modelId="{92D642B1-4630-4ADC-9253-51CECC21AB39}" type="presParOf" srcId="{EDF9ADF1-9C10-4E7A-BF08-30788007E829}" destId="{942EDF8A-170D-4587-9F7F-3574A67FDF9B}" srcOrd="9" destOrd="0" presId="urn:microsoft.com/office/officeart/2005/8/layout/default"/>
    <dgm:cxn modelId="{562EE129-D01B-48CC-8BB8-8CA5FDE4047C}" type="presParOf" srcId="{EDF9ADF1-9C10-4E7A-BF08-30788007E829}" destId="{06E6C4ED-FC34-48C8-A55E-6A5EAAF49C00}" srcOrd="10" destOrd="0" presId="urn:microsoft.com/office/officeart/2005/8/layout/default"/>
    <dgm:cxn modelId="{11E5D8F6-B833-422E-9749-87DED5BFA897}" type="presParOf" srcId="{EDF9ADF1-9C10-4E7A-BF08-30788007E829}" destId="{3B539923-1CB1-476F-9BE8-EFAF206196F2}" srcOrd="11" destOrd="0" presId="urn:microsoft.com/office/officeart/2005/8/layout/default"/>
    <dgm:cxn modelId="{0E97A1D8-FEB0-4A05-8CB9-B46532467C01}" type="presParOf" srcId="{EDF9ADF1-9C10-4E7A-BF08-30788007E829}" destId="{C8AFCF33-509A-4C62-8DC6-23A00DC6E1BA}" srcOrd="12" destOrd="0" presId="urn:microsoft.com/office/officeart/2005/8/layout/default"/>
    <dgm:cxn modelId="{227B4D06-5FD8-4345-B585-97BAA0836192}" type="presParOf" srcId="{EDF9ADF1-9C10-4E7A-BF08-30788007E829}" destId="{18E033B9-18FF-4609-84E4-2566B158BBF0}" srcOrd="13" destOrd="0" presId="urn:microsoft.com/office/officeart/2005/8/layout/default"/>
    <dgm:cxn modelId="{C17CD4FD-108A-4964-B8C2-E6E275647910}" type="presParOf" srcId="{EDF9ADF1-9C10-4E7A-BF08-30788007E829}" destId="{45020B8D-ED60-4148-81E9-C10D160680EC}" srcOrd="1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A3D0969-904F-4F42-8A06-07576EB7FDEE}" type="doc">
      <dgm:prSet loTypeId="urn:microsoft.com/office/officeart/2018/5/layout/IconCircleLabelList" loCatId="icon" qsTypeId="urn:microsoft.com/office/officeart/2005/8/quickstyle/simple1#4" qsCatId="simple" csTypeId="urn:microsoft.com/office/officeart/2018/5/colors/Iconchunking_neutralicon_colorful1" csCatId="colorful" phldr="1"/>
      <dgm:spPr/>
      <dgm:t>
        <a:bodyPr/>
        <a:lstStyle/>
        <a:p>
          <a:endParaRPr lang="en-US"/>
        </a:p>
      </dgm:t>
    </dgm:pt>
    <dgm:pt modelId="{16DB4F76-4A45-4CEB-91C4-90E4021DAF6C}">
      <dgm:prSet/>
      <dgm:spPr/>
      <dgm:t>
        <a:bodyPr/>
        <a:lstStyle/>
        <a:p>
          <a:pPr>
            <a:lnSpc>
              <a:spcPct val="100000"/>
            </a:lnSpc>
            <a:defRPr cap="all"/>
          </a:pPr>
          <a:r>
            <a:rPr lang="en-US"/>
            <a:t>Journal Articles </a:t>
          </a:r>
        </a:p>
      </dgm:t>
    </dgm:pt>
    <dgm:pt modelId="{AE7117C6-3172-443D-85FE-0930716D86C7}" type="parTrans" cxnId="{D78BAC41-17D8-4476-9F79-2C9F43A4AD2C}">
      <dgm:prSet/>
      <dgm:spPr/>
      <dgm:t>
        <a:bodyPr/>
        <a:lstStyle/>
        <a:p>
          <a:endParaRPr lang="en-US"/>
        </a:p>
      </dgm:t>
    </dgm:pt>
    <dgm:pt modelId="{88AE18DB-17A7-441F-89DA-D1516B5D45D4}" type="sibTrans" cxnId="{D78BAC41-17D8-4476-9F79-2C9F43A4AD2C}">
      <dgm:prSet/>
      <dgm:spPr/>
      <dgm:t>
        <a:bodyPr/>
        <a:lstStyle/>
        <a:p>
          <a:endParaRPr lang="en-US"/>
        </a:p>
      </dgm:t>
    </dgm:pt>
    <dgm:pt modelId="{8AFE615A-DB8F-4C24-A59E-352334C614EA}">
      <dgm:prSet/>
      <dgm:spPr/>
      <dgm:t>
        <a:bodyPr/>
        <a:lstStyle/>
        <a:p>
          <a:pPr>
            <a:lnSpc>
              <a:spcPct val="100000"/>
            </a:lnSpc>
            <a:defRPr cap="all"/>
          </a:pPr>
          <a:r>
            <a:rPr lang="en-US"/>
            <a:t>Biographical works</a:t>
          </a:r>
        </a:p>
      </dgm:t>
    </dgm:pt>
    <dgm:pt modelId="{37EC6A43-6238-4E89-9578-58E1D243EE44}" type="parTrans" cxnId="{4BE7656E-863B-4868-97D3-813CD4E219DF}">
      <dgm:prSet/>
      <dgm:spPr/>
      <dgm:t>
        <a:bodyPr/>
        <a:lstStyle/>
        <a:p>
          <a:endParaRPr lang="en-US"/>
        </a:p>
      </dgm:t>
    </dgm:pt>
    <dgm:pt modelId="{4968E2D8-C461-4529-9F1C-08D296E2A249}" type="sibTrans" cxnId="{4BE7656E-863B-4868-97D3-813CD4E219DF}">
      <dgm:prSet/>
      <dgm:spPr/>
      <dgm:t>
        <a:bodyPr/>
        <a:lstStyle/>
        <a:p>
          <a:endParaRPr lang="en-US"/>
        </a:p>
      </dgm:t>
    </dgm:pt>
    <dgm:pt modelId="{6088CF20-508E-4630-8BF5-E5AEC8DB9605}">
      <dgm:prSet/>
      <dgm:spPr/>
      <dgm:t>
        <a:bodyPr/>
        <a:lstStyle/>
        <a:p>
          <a:pPr>
            <a:lnSpc>
              <a:spcPct val="100000"/>
            </a:lnSpc>
            <a:defRPr cap="all"/>
          </a:pPr>
          <a:r>
            <a:rPr lang="en-US"/>
            <a:t>Commentaries, criticisms</a:t>
          </a:r>
        </a:p>
      </dgm:t>
    </dgm:pt>
    <dgm:pt modelId="{E36EED27-6B20-442C-A441-F3EBD77C1069}" type="parTrans" cxnId="{F5A396C5-1E86-47BC-B9E0-40CD782601FE}">
      <dgm:prSet/>
      <dgm:spPr/>
      <dgm:t>
        <a:bodyPr/>
        <a:lstStyle/>
        <a:p>
          <a:endParaRPr lang="en-US"/>
        </a:p>
      </dgm:t>
    </dgm:pt>
    <dgm:pt modelId="{B4615BF5-C7FE-4663-8FEC-2D60734DD0B8}" type="sibTrans" cxnId="{F5A396C5-1E86-47BC-B9E0-40CD782601FE}">
      <dgm:prSet/>
      <dgm:spPr/>
      <dgm:t>
        <a:bodyPr/>
        <a:lstStyle/>
        <a:p>
          <a:endParaRPr lang="en-US"/>
        </a:p>
      </dgm:t>
    </dgm:pt>
    <dgm:pt modelId="{6A375954-220A-4872-91EC-A3572598320E}">
      <dgm:prSet/>
      <dgm:spPr/>
      <dgm:t>
        <a:bodyPr/>
        <a:lstStyle/>
        <a:p>
          <a:pPr>
            <a:lnSpc>
              <a:spcPct val="100000"/>
            </a:lnSpc>
            <a:defRPr cap="all"/>
          </a:pPr>
          <a:r>
            <a:rPr lang="en-US"/>
            <a:t>Histories</a:t>
          </a:r>
        </a:p>
      </dgm:t>
    </dgm:pt>
    <dgm:pt modelId="{78358315-36E4-45BF-81E8-FE554250E99D}" type="parTrans" cxnId="{B8E5DA23-10CD-4542-BD59-F73658B24DFE}">
      <dgm:prSet/>
      <dgm:spPr/>
      <dgm:t>
        <a:bodyPr/>
        <a:lstStyle/>
        <a:p>
          <a:endParaRPr lang="en-US"/>
        </a:p>
      </dgm:t>
    </dgm:pt>
    <dgm:pt modelId="{30C008B2-DD3C-4285-8720-D21D8D6C6307}" type="sibTrans" cxnId="{B8E5DA23-10CD-4542-BD59-F73658B24DFE}">
      <dgm:prSet/>
      <dgm:spPr/>
      <dgm:t>
        <a:bodyPr/>
        <a:lstStyle/>
        <a:p>
          <a:endParaRPr lang="en-US"/>
        </a:p>
      </dgm:t>
    </dgm:pt>
    <dgm:pt modelId="{8AA0D7EC-03AF-4EFB-A0AB-6BBA055775D2}">
      <dgm:prSet/>
      <dgm:spPr/>
      <dgm:t>
        <a:bodyPr/>
        <a:lstStyle/>
        <a:p>
          <a:pPr>
            <a:lnSpc>
              <a:spcPct val="100000"/>
            </a:lnSpc>
            <a:defRPr cap="all"/>
          </a:pPr>
          <a:r>
            <a:rPr lang="en-US"/>
            <a:t>Periodicals - magazine and newspaper articles</a:t>
          </a:r>
        </a:p>
      </dgm:t>
    </dgm:pt>
    <dgm:pt modelId="{D78245EC-4F87-4304-A389-7FDD5D98FAC5}" type="parTrans" cxnId="{55C26EB5-5157-4CE6-B6B5-28B3393774A0}">
      <dgm:prSet/>
      <dgm:spPr/>
      <dgm:t>
        <a:bodyPr/>
        <a:lstStyle/>
        <a:p>
          <a:endParaRPr lang="en-US"/>
        </a:p>
      </dgm:t>
    </dgm:pt>
    <dgm:pt modelId="{62091C53-BDFE-4AC4-84B9-3910975AC1E8}" type="sibTrans" cxnId="{55C26EB5-5157-4CE6-B6B5-28B3393774A0}">
      <dgm:prSet/>
      <dgm:spPr/>
      <dgm:t>
        <a:bodyPr/>
        <a:lstStyle/>
        <a:p>
          <a:endParaRPr lang="en-US"/>
        </a:p>
      </dgm:t>
    </dgm:pt>
    <dgm:pt modelId="{FE46427B-12AC-4E77-AF1C-2B4110DB4F3B}" type="pres">
      <dgm:prSet presAssocID="{4A3D0969-904F-4F42-8A06-07576EB7FDEE}" presName="root" presStyleCnt="0">
        <dgm:presLayoutVars>
          <dgm:dir/>
          <dgm:resizeHandles val="exact"/>
        </dgm:presLayoutVars>
      </dgm:prSet>
      <dgm:spPr/>
    </dgm:pt>
    <dgm:pt modelId="{B97FD314-CC47-4294-AE78-E3B493DEBBFC}" type="pres">
      <dgm:prSet presAssocID="{16DB4F76-4A45-4CEB-91C4-90E4021DAF6C}" presName="compNode" presStyleCnt="0"/>
      <dgm:spPr/>
    </dgm:pt>
    <dgm:pt modelId="{1D8AE36D-F0BF-4304-8C06-3A1A74686FB2}" type="pres">
      <dgm:prSet presAssocID="{16DB4F76-4A45-4CEB-91C4-90E4021DAF6C}" presName="iconBgRect" presStyleLbl="bgShp" presStyleIdx="0" presStyleCnt="5"/>
      <dgm:spPr/>
    </dgm:pt>
    <dgm:pt modelId="{FB3B695C-D21C-464E-AD51-663B4B1DD7D3}" type="pres">
      <dgm:prSet presAssocID="{16DB4F76-4A45-4CEB-91C4-90E4021DAF6C}"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Newspaper"/>
        </a:ext>
      </dgm:extLst>
    </dgm:pt>
    <dgm:pt modelId="{C4A7DE01-46A7-4112-B738-D2DE7C09F1CE}" type="pres">
      <dgm:prSet presAssocID="{16DB4F76-4A45-4CEB-91C4-90E4021DAF6C}" presName="spaceRect" presStyleCnt="0"/>
      <dgm:spPr/>
    </dgm:pt>
    <dgm:pt modelId="{1439FA36-F006-4A2B-94D3-757D6289BE89}" type="pres">
      <dgm:prSet presAssocID="{16DB4F76-4A45-4CEB-91C4-90E4021DAF6C}" presName="textRect" presStyleLbl="revTx" presStyleIdx="0" presStyleCnt="5">
        <dgm:presLayoutVars>
          <dgm:chMax val="1"/>
          <dgm:chPref val="1"/>
        </dgm:presLayoutVars>
      </dgm:prSet>
      <dgm:spPr/>
    </dgm:pt>
    <dgm:pt modelId="{8209F0B4-3ECF-48E2-BB2F-EE6CCF62088B}" type="pres">
      <dgm:prSet presAssocID="{88AE18DB-17A7-441F-89DA-D1516B5D45D4}" presName="sibTrans" presStyleCnt="0"/>
      <dgm:spPr/>
    </dgm:pt>
    <dgm:pt modelId="{3C72784C-55E0-4C41-8B62-3F02B26CC857}" type="pres">
      <dgm:prSet presAssocID="{8AFE615A-DB8F-4C24-A59E-352334C614EA}" presName="compNode" presStyleCnt="0"/>
      <dgm:spPr/>
    </dgm:pt>
    <dgm:pt modelId="{1668B5C2-AFF8-4B82-9729-6A6748E024C8}" type="pres">
      <dgm:prSet presAssocID="{8AFE615A-DB8F-4C24-A59E-352334C614EA}" presName="iconBgRect" presStyleLbl="bgShp" presStyleIdx="1" presStyleCnt="5"/>
      <dgm:spPr/>
    </dgm:pt>
    <dgm:pt modelId="{FE91FA7F-0A75-44E4-AAD5-04E0B11D9D07}" type="pres">
      <dgm:prSet presAssocID="{8AFE615A-DB8F-4C24-A59E-352334C614EA}"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cument"/>
        </a:ext>
      </dgm:extLst>
    </dgm:pt>
    <dgm:pt modelId="{3B964C25-AAB4-424A-883A-4D6C60B99AD2}" type="pres">
      <dgm:prSet presAssocID="{8AFE615A-DB8F-4C24-A59E-352334C614EA}" presName="spaceRect" presStyleCnt="0"/>
      <dgm:spPr/>
    </dgm:pt>
    <dgm:pt modelId="{045880C1-F298-4DA1-89C9-E41DE3526CDA}" type="pres">
      <dgm:prSet presAssocID="{8AFE615A-DB8F-4C24-A59E-352334C614EA}" presName="textRect" presStyleLbl="revTx" presStyleIdx="1" presStyleCnt="5">
        <dgm:presLayoutVars>
          <dgm:chMax val="1"/>
          <dgm:chPref val="1"/>
        </dgm:presLayoutVars>
      </dgm:prSet>
      <dgm:spPr/>
    </dgm:pt>
    <dgm:pt modelId="{5A240A0E-2FC8-449D-8813-21D2C72F8E7E}" type="pres">
      <dgm:prSet presAssocID="{4968E2D8-C461-4529-9F1C-08D296E2A249}" presName="sibTrans" presStyleCnt="0"/>
      <dgm:spPr/>
    </dgm:pt>
    <dgm:pt modelId="{3242F19A-C481-496E-9BAB-02D7D6EFD659}" type="pres">
      <dgm:prSet presAssocID="{6088CF20-508E-4630-8BF5-E5AEC8DB9605}" presName="compNode" presStyleCnt="0"/>
      <dgm:spPr/>
    </dgm:pt>
    <dgm:pt modelId="{81414AA3-FB32-4627-ACEB-D3F294C73EEC}" type="pres">
      <dgm:prSet presAssocID="{6088CF20-508E-4630-8BF5-E5AEC8DB9605}" presName="iconBgRect" presStyleLbl="bgShp" presStyleIdx="2" presStyleCnt="5"/>
      <dgm:spPr/>
    </dgm:pt>
    <dgm:pt modelId="{6310E228-7E4E-4643-9DBC-38D224CE0283}" type="pres">
      <dgm:prSet presAssocID="{6088CF20-508E-4630-8BF5-E5AEC8DB9605}"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Open Book"/>
        </a:ext>
      </dgm:extLst>
    </dgm:pt>
    <dgm:pt modelId="{97DB9B02-E278-42A9-9248-1C7F6F3DD499}" type="pres">
      <dgm:prSet presAssocID="{6088CF20-508E-4630-8BF5-E5AEC8DB9605}" presName="spaceRect" presStyleCnt="0"/>
      <dgm:spPr/>
    </dgm:pt>
    <dgm:pt modelId="{2755C2E5-6714-4417-94CD-996E031AF090}" type="pres">
      <dgm:prSet presAssocID="{6088CF20-508E-4630-8BF5-E5AEC8DB9605}" presName="textRect" presStyleLbl="revTx" presStyleIdx="2" presStyleCnt="5">
        <dgm:presLayoutVars>
          <dgm:chMax val="1"/>
          <dgm:chPref val="1"/>
        </dgm:presLayoutVars>
      </dgm:prSet>
      <dgm:spPr/>
    </dgm:pt>
    <dgm:pt modelId="{5462A4E0-92EB-4D7E-B3EB-D835814470D3}" type="pres">
      <dgm:prSet presAssocID="{B4615BF5-C7FE-4663-8FEC-2D60734DD0B8}" presName="sibTrans" presStyleCnt="0"/>
      <dgm:spPr/>
    </dgm:pt>
    <dgm:pt modelId="{5EA0D2D9-C5DE-420D-9781-4D919E1B7521}" type="pres">
      <dgm:prSet presAssocID="{6A375954-220A-4872-91EC-A3572598320E}" presName="compNode" presStyleCnt="0"/>
      <dgm:spPr/>
    </dgm:pt>
    <dgm:pt modelId="{C1012BF1-0B90-438C-B77E-F6442543FC84}" type="pres">
      <dgm:prSet presAssocID="{6A375954-220A-4872-91EC-A3572598320E}" presName="iconBgRect" presStyleLbl="bgShp" presStyleIdx="3" presStyleCnt="5"/>
      <dgm:spPr/>
    </dgm:pt>
    <dgm:pt modelId="{6D98C8CA-6356-4CEF-BE60-8785C19236DD}" type="pres">
      <dgm:prSet presAssocID="{6A375954-220A-4872-91EC-A3572598320E}"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arker"/>
        </a:ext>
      </dgm:extLst>
    </dgm:pt>
    <dgm:pt modelId="{5F9900A3-6CB6-4361-AE70-BC04C9AC9818}" type="pres">
      <dgm:prSet presAssocID="{6A375954-220A-4872-91EC-A3572598320E}" presName="spaceRect" presStyleCnt="0"/>
      <dgm:spPr/>
    </dgm:pt>
    <dgm:pt modelId="{EC9783C7-9A44-42E9-89C4-8C1A4B10223B}" type="pres">
      <dgm:prSet presAssocID="{6A375954-220A-4872-91EC-A3572598320E}" presName="textRect" presStyleLbl="revTx" presStyleIdx="3" presStyleCnt="5">
        <dgm:presLayoutVars>
          <dgm:chMax val="1"/>
          <dgm:chPref val="1"/>
        </dgm:presLayoutVars>
      </dgm:prSet>
      <dgm:spPr/>
    </dgm:pt>
    <dgm:pt modelId="{02870C63-47F3-48B2-9183-788228300FC5}" type="pres">
      <dgm:prSet presAssocID="{30C008B2-DD3C-4285-8720-D21D8D6C6307}" presName="sibTrans" presStyleCnt="0"/>
      <dgm:spPr/>
    </dgm:pt>
    <dgm:pt modelId="{AFACB696-5AE7-437E-B708-2EEA34F718BD}" type="pres">
      <dgm:prSet presAssocID="{8AA0D7EC-03AF-4EFB-A0AB-6BBA055775D2}" presName="compNode" presStyleCnt="0"/>
      <dgm:spPr/>
    </dgm:pt>
    <dgm:pt modelId="{5CC84787-994B-4522-A5E9-2C609C7497C3}" type="pres">
      <dgm:prSet presAssocID="{8AA0D7EC-03AF-4EFB-A0AB-6BBA055775D2}" presName="iconBgRect" presStyleLbl="bgShp" presStyleIdx="4" presStyleCnt="5"/>
      <dgm:spPr/>
    </dgm:pt>
    <dgm:pt modelId="{1DCDE938-98E0-446C-A951-73F3609E632C}" type="pres">
      <dgm:prSet presAssocID="{8AA0D7EC-03AF-4EFB-A0AB-6BBA055775D2}"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Closed Book"/>
        </a:ext>
      </dgm:extLst>
    </dgm:pt>
    <dgm:pt modelId="{FE03D23B-4E10-4E81-8E0C-45EDEA2D711E}" type="pres">
      <dgm:prSet presAssocID="{8AA0D7EC-03AF-4EFB-A0AB-6BBA055775D2}" presName="spaceRect" presStyleCnt="0"/>
      <dgm:spPr/>
    </dgm:pt>
    <dgm:pt modelId="{B2227C2B-53A5-470D-ABF6-6FFD53585159}" type="pres">
      <dgm:prSet presAssocID="{8AA0D7EC-03AF-4EFB-A0AB-6BBA055775D2}" presName="textRect" presStyleLbl="revTx" presStyleIdx="4" presStyleCnt="5">
        <dgm:presLayoutVars>
          <dgm:chMax val="1"/>
          <dgm:chPref val="1"/>
        </dgm:presLayoutVars>
      </dgm:prSet>
      <dgm:spPr/>
    </dgm:pt>
  </dgm:ptLst>
  <dgm:cxnLst>
    <dgm:cxn modelId="{B8DE8B05-18BB-48A9-B252-68688C2F22E1}" type="presOf" srcId="{8AFE615A-DB8F-4C24-A59E-352334C614EA}" destId="{045880C1-F298-4DA1-89C9-E41DE3526CDA}" srcOrd="0" destOrd="0" presId="urn:microsoft.com/office/officeart/2018/5/layout/IconCircleLabelList"/>
    <dgm:cxn modelId="{B8E5DA23-10CD-4542-BD59-F73658B24DFE}" srcId="{4A3D0969-904F-4F42-8A06-07576EB7FDEE}" destId="{6A375954-220A-4872-91EC-A3572598320E}" srcOrd="3" destOrd="0" parTransId="{78358315-36E4-45BF-81E8-FE554250E99D}" sibTransId="{30C008B2-DD3C-4285-8720-D21D8D6C6307}"/>
    <dgm:cxn modelId="{0B619D35-FDE6-48D0-B09C-B873F8B65813}" type="presOf" srcId="{16DB4F76-4A45-4CEB-91C4-90E4021DAF6C}" destId="{1439FA36-F006-4A2B-94D3-757D6289BE89}" srcOrd="0" destOrd="0" presId="urn:microsoft.com/office/officeart/2018/5/layout/IconCircleLabelList"/>
    <dgm:cxn modelId="{BC70485C-E9DE-440B-B857-25EC54DF22BF}" type="presOf" srcId="{8AA0D7EC-03AF-4EFB-A0AB-6BBA055775D2}" destId="{B2227C2B-53A5-470D-ABF6-6FFD53585159}" srcOrd="0" destOrd="0" presId="urn:microsoft.com/office/officeart/2018/5/layout/IconCircleLabelList"/>
    <dgm:cxn modelId="{D78BAC41-17D8-4476-9F79-2C9F43A4AD2C}" srcId="{4A3D0969-904F-4F42-8A06-07576EB7FDEE}" destId="{16DB4F76-4A45-4CEB-91C4-90E4021DAF6C}" srcOrd="0" destOrd="0" parTransId="{AE7117C6-3172-443D-85FE-0930716D86C7}" sibTransId="{88AE18DB-17A7-441F-89DA-D1516B5D45D4}"/>
    <dgm:cxn modelId="{1A107A64-F342-4F79-A2A0-C503A724B3F0}" type="presOf" srcId="{4A3D0969-904F-4F42-8A06-07576EB7FDEE}" destId="{FE46427B-12AC-4E77-AF1C-2B4110DB4F3B}" srcOrd="0" destOrd="0" presId="urn:microsoft.com/office/officeart/2018/5/layout/IconCircleLabelList"/>
    <dgm:cxn modelId="{4BE7656E-863B-4868-97D3-813CD4E219DF}" srcId="{4A3D0969-904F-4F42-8A06-07576EB7FDEE}" destId="{8AFE615A-DB8F-4C24-A59E-352334C614EA}" srcOrd="1" destOrd="0" parTransId="{37EC6A43-6238-4E89-9578-58E1D243EE44}" sibTransId="{4968E2D8-C461-4529-9F1C-08D296E2A249}"/>
    <dgm:cxn modelId="{A3BFD591-0783-4DD4-B617-295AEAAC607D}" type="presOf" srcId="{6088CF20-508E-4630-8BF5-E5AEC8DB9605}" destId="{2755C2E5-6714-4417-94CD-996E031AF090}" srcOrd="0" destOrd="0" presId="urn:microsoft.com/office/officeart/2018/5/layout/IconCircleLabelList"/>
    <dgm:cxn modelId="{55C26EB5-5157-4CE6-B6B5-28B3393774A0}" srcId="{4A3D0969-904F-4F42-8A06-07576EB7FDEE}" destId="{8AA0D7EC-03AF-4EFB-A0AB-6BBA055775D2}" srcOrd="4" destOrd="0" parTransId="{D78245EC-4F87-4304-A389-7FDD5D98FAC5}" sibTransId="{62091C53-BDFE-4AC4-84B9-3910975AC1E8}"/>
    <dgm:cxn modelId="{F5A396C5-1E86-47BC-B9E0-40CD782601FE}" srcId="{4A3D0969-904F-4F42-8A06-07576EB7FDEE}" destId="{6088CF20-508E-4630-8BF5-E5AEC8DB9605}" srcOrd="2" destOrd="0" parTransId="{E36EED27-6B20-442C-A441-F3EBD77C1069}" sibTransId="{B4615BF5-C7FE-4663-8FEC-2D60734DD0B8}"/>
    <dgm:cxn modelId="{AA5863C9-C203-4330-8496-AADDCE7F454D}" type="presOf" srcId="{6A375954-220A-4872-91EC-A3572598320E}" destId="{EC9783C7-9A44-42E9-89C4-8C1A4B10223B}" srcOrd="0" destOrd="0" presId="urn:microsoft.com/office/officeart/2018/5/layout/IconCircleLabelList"/>
    <dgm:cxn modelId="{4F201E9B-CA37-4838-BA3B-87D77FAC7361}" type="presParOf" srcId="{FE46427B-12AC-4E77-AF1C-2B4110DB4F3B}" destId="{B97FD314-CC47-4294-AE78-E3B493DEBBFC}" srcOrd="0" destOrd="0" presId="urn:microsoft.com/office/officeart/2018/5/layout/IconCircleLabelList"/>
    <dgm:cxn modelId="{AC345317-32EA-4B31-A010-E2A998BA8E68}" type="presParOf" srcId="{B97FD314-CC47-4294-AE78-E3B493DEBBFC}" destId="{1D8AE36D-F0BF-4304-8C06-3A1A74686FB2}" srcOrd="0" destOrd="0" presId="urn:microsoft.com/office/officeart/2018/5/layout/IconCircleLabelList"/>
    <dgm:cxn modelId="{5AD9E487-0572-44D5-AB20-947AE12D6564}" type="presParOf" srcId="{B97FD314-CC47-4294-AE78-E3B493DEBBFC}" destId="{FB3B695C-D21C-464E-AD51-663B4B1DD7D3}" srcOrd="1" destOrd="0" presId="urn:microsoft.com/office/officeart/2018/5/layout/IconCircleLabelList"/>
    <dgm:cxn modelId="{A796FB5A-AC4E-44D2-AB66-9B2A2DBDE7B8}" type="presParOf" srcId="{B97FD314-CC47-4294-AE78-E3B493DEBBFC}" destId="{C4A7DE01-46A7-4112-B738-D2DE7C09F1CE}" srcOrd="2" destOrd="0" presId="urn:microsoft.com/office/officeart/2018/5/layout/IconCircleLabelList"/>
    <dgm:cxn modelId="{3F117B03-39C1-4112-AED1-776AB570C5C5}" type="presParOf" srcId="{B97FD314-CC47-4294-AE78-E3B493DEBBFC}" destId="{1439FA36-F006-4A2B-94D3-757D6289BE89}" srcOrd="3" destOrd="0" presId="urn:microsoft.com/office/officeart/2018/5/layout/IconCircleLabelList"/>
    <dgm:cxn modelId="{A7D36AEF-C7FF-4E67-A781-862534C60409}" type="presParOf" srcId="{FE46427B-12AC-4E77-AF1C-2B4110DB4F3B}" destId="{8209F0B4-3ECF-48E2-BB2F-EE6CCF62088B}" srcOrd="1" destOrd="0" presId="urn:microsoft.com/office/officeart/2018/5/layout/IconCircleLabelList"/>
    <dgm:cxn modelId="{7BD9E046-9586-46CD-B081-DF46811B3C4E}" type="presParOf" srcId="{FE46427B-12AC-4E77-AF1C-2B4110DB4F3B}" destId="{3C72784C-55E0-4C41-8B62-3F02B26CC857}" srcOrd="2" destOrd="0" presId="urn:microsoft.com/office/officeart/2018/5/layout/IconCircleLabelList"/>
    <dgm:cxn modelId="{68098E1E-9C19-4324-8A32-618CB99667AA}" type="presParOf" srcId="{3C72784C-55E0-4C41-8B62-3F02B26CC857}" destId="{1668B5C2-AFF8-4B82-9729-6A6748E024C8}" srcOrd="0" destOrd="0" presId="urn:microsoft.com/office/officeart/2018/5/layout/IconCircleLabelList"/>
    <dgm:cxn modelId="{3B4A22F7-8168-4120-A9C1-A56949C52B2B}" type="presParOf" srcId="{3C72784C-55E0-4C41-8B62-3F02B26CC857}" destId="{FE91FA7F-0A75-44E4-AAD5-04E0B11D9D07}" srcOrd="1" destOrd="0" presId="urn:microsoft.com/office/officeart/2018/5/layout/IconCircleLabelList"/>
    <dgm:cxn modelId="{39AC2941-4562-4B1E-BFE5-9CE71A04ADFA}" type="presParOf" srcId="{3C72784C-55E0-4C41-8B62-3F02B26CC857}" destId="{3B964C25-AAB4-424A-883A-4D6C60B99AD2}" srcOrd="2" destOrd="0" presId="urn:microsoft.com/office/officeart/2018/5/layout/IconCircleLabelList"/>
    <dgm:cxn modelId="{7A5A7778-64EB-4351-ADDE-AD0CFD9953A4}" type="presParOf" srcId="{3C72784C-55E0-4C41-8B62-3F02B26CC857}" destId="{045880C1-F298-4DA1-89C9-E41DE3526CDA}" srcOrd="3" destOrd="0" presId="urn:microsoft.com/office/officeart/2018/5/layout/IconCircleLabelList"/>
    <dgm:cxn modelId="{38ACA137-F66B-401B-B4D3-E34A53326419}" type="presParOf" srcId="{FE46427B-12AC-4E77-AF1C-2B4110DB4F3B}" destId="{5A240A0E-2FC8-449D-8813-21D2C72F8E7E}" srcOrd="3" destOrd="0" presId="urn:microsoft.com/office/officeart/2018/5/layout/IconCircleLabelList"/>
    <dgm:cxn modelId="{BF245EA9-01C0-43FF-AFCD-D83E06237411}" type="presParOf" srcId="{FE46427B-12AC-4E77-AF1C-2B4110DB4F3B}" destId="{3242F19A-C481-496E-9BAB-02D7D6EFD659}" srcOrd="4" destOrd="0" presId="urn:microsoft.com/office/officeart/2018/5/layout/IconCircleLabelList"/>
    <dgm:cxn modelId="{2E0DBAF5-5749-4664-942D-FC4A2204D652}" type="presParOf" srcId="{3242F19A-C481-496E-9BAB-02D7D6EFD659}" destId="{81414AA3-FB32-4627-ACEB-D3F294C73EEC}" srcOrd="0" destOrd="0" presId="urn:microsoft.com/office/officeart/2018/5/layout/IconCircleLabelList"/>
    <dgm:cxn modelId="{C8999BC3-52EB-4DB4-A19B-BC287CB15A4B}" type="presParOf" srcId="{3242F19A-C481-496E-9BAB-02D7D6EFD659}" destId="{6310E228-7E4E-4643-9DBC-38D224CE0283}" srcOrd="1" destOrd="0" presId="urn:microsoft.com/office/officeart/2018/5/layout/IconCircleLabelList"/>
    <dgm:cxn modelId="{96DC4541-35E6-40F9-BBC8-D86F6683FC1C}" type="presParOf" srcId="{3242F19A-C481-496E-9BAB-02D7D6EFD659}" destId="{97DB9B02-E278-42A9-9248-1C7F6F3DD499}" srcOrd="2" destOrd="0" presId="urn:microsoft.com/office/officeart/2018/5/layout/IconCircleLabelList"/>
    <dgm:cxn modelId="{5FAC92F2-4907-496F-95B4-5356869F491E}" type="presParOf" srcId="{3242F19A-C481-496E-9BAB-02D7D6EFD659}" destId="{2755C2E5-6714-4417-94CD-996E031AF090}" srcOrd="3" destOrd="0" presId="urn:microsoft.com/office/officeart/2018/5/layout/IconCircleLabelList"/>
    <dgm:cxn modelId="{C3791DD9-38AF-4B37-9B0B-E345C6ECA342}" type="presParOf" srcId="{FE46427B-12AC-4E77-AF1C-2B4110DB4F3B}" destId="{5462A4E0-92EB-4D7E-B3EB-D835814470D3}" srcOrd="5" destOrd="0" presId="urn:microsoft.com/office/officeart/2018/5/layout/IconCircleLabelList"/>
    <dgm:cxn modelId="{6D5710A0-8156-4AD0-A1A7-35320DF56C88}" type="presParOf" srcId="{FE46427B-12AC-4E77-AF1C-2B4110DB4F3B}" destId="{5EA0D2D9-C5DE-420D-9781-4D919E1B7521}" srcOrd="6" destOrd="0" presId="urn:microsoft.com/office/officeart/2018/5/layout/IconCircleLabelList"/>
    <dgm:cxn modelId="{2E225F24-7274-4F71-8C42-25AE011B7B64}" type="presParOf" srcId="{5EA0D2D9-C5DE-420D-9781-4D919E1B7521}" destId="{C1012BF1-0B90-438C-B77E-F6442543FC84}" srcOrd="0" destOrd="0" presId="urn:microsoft.com/office/officeart/2018/5/layout/IconCircleLabelList"/>
    <dgm:cxn modelId="{F0A22605-530C-49C2-A656-D3D75E9A31FB}" type="presParOf" srcId="{5EA0D2D9-C5DE-420D-9781-4D919E1B7521}" destId="{6D98C8CA-6356-4CEF-BE60-8785C19236DD}" srcOrd="1" destOrd="0" presId="urn:microsoft.com/office/officeart/2018/5/layout/IconCircleLabelList"/>
    <dgm:cxn modelId="{421CD774-586B-4D6C-B672-BDAD17CAD14C}" type="presParOf" srcId="{5EA0D2D9-C5DE-420D-9781-4D919E1B7521}" destId="{5F9900A3-6CB6-4361-AE70-BC04C9AC9818}" srcOrd="2" destOrd="0" presId="urn:microsoft.com/office/officeart/2018/5/layout/IconCircleLabelList"/>
    <dgm:cxn modelId="{0542088F-A753-494E-BCDE-F969319D7655}" type="presParOf" srcId="{5EA0D2D9-C5DE-420D-9781-4D919E1B7521}" destId="{EC9783C7-9A44-42E9-89C4-8C1A4B10223B}" srcOrd="3" destOrd="0" presId="urn:microsoft.com/office/officeart/2018/5/layout/IconCircleLabelList"/>
    <dgm:cxn modelId="{E6050D10-A401-487A-AFF6-73DAF1A5A730}" type="presParOf" srcId="{FE46427B-12AC-4E77-AF1C-2B4110DB4F3B}" destId="{02870C63-47F3-48B2-9183-788228300FC5}" srcOrd="7" destOrd="0" presId="urn:microsoft.com/office/officeart/2018/5/layout/IconCircleLabelList"/>
    <dgm:cxn modelId="{F67A4C94-5B58-4FC9-B048-2A1D7F616478}" type="presParOf" srcId="{FE46427B-12AC-4E77-AF1C-2B4110DB4F3B}" destId="{AFACB696-5AE7-437E-B708-2EEA34F718BD}" srcOrd="8" destOrd="0" presId="urn:microsoft.com/office/officeart/2018/5/layout/IconCircleLabelList"/>
    <dgm:cxn modelId="{A1B6E828-CEF4-4238-B3DB-BE925E72E663}" type="presParOf" srcId="{AFACB696-5AE7-437E-B708-2EEA34F718BD}" destId="{5CC84787-994B-4522-A5E9-2C609C7497C3}" srcOrd="0" destOrd="0" presId="urn:microsoft.com/office/officeart/2018/5/layout/IconCircleLabelList"/>
    <dgm:cxn modelId="{80ED6224-2BA4-422F-9F20-5D999CE1A47E}" type="presParOf" srcId="{AFACB696-5AE7-437E-B708-2EEA34F718BD}" destId="{1DCDE938-98E0-446C-A951-73F3609E632C}" srcOrd="1" destOrd="0" presId="urn:microsoft.com/office/officeart/2018/5/layout/IconCircleLabelList"/>
    <dgm:cxn modelId="{D392E9CB-7382-4A6F-847C-FA3DAA92A4F8}" type="presParOf" srcId="{AFACB696-5AE7-437E-B708-2EEA34F718BD}" destId="{FE03D23B-4E10-4E81-8E0C-45EDEA2D711E}" srcOrd="2" destOrd="0" presId="urn:microsoft.com/office/officeart/2018/5/layout/IconCircleLabelList"/>
    <dgm:cxn modelId="{3C809293-401F-42A9-949C-2A17C3D25A6A}" type="presParOf" srcId="{AFACB696-5AE7-437E-B708-2EEA34F718BD}" destId="{B2227C2B-53A5-470D-ABF6-6FFD53585159}"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5C13C0-F063-40F1-BECB-DDC68053C918}">
      <dsp:nvSpPr>
        <dsp:cNvPr id="0" name=""/>
        <dsp:cNvSpPr/>
      </dsp:nvSpPr>
      <dsp:spPr>
        <a:xfrm>
          <a:off x="0" y="682"/>
          <a:ext cx="6245265" cy="15965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78FC901-3757-4F6E-A986-612DDFD5A1B7}">
      <dsp:nvSpPr>
        <dsp:cNvPr id="0" name=""/>
        <dsp:cNvSpPr/>
      </dsp:nvSpPr>
      <dsp:spPr>
        <a:xfrm>
          <a:off x="482961" y="359909"/>
          <a:ext cx="878111" cy="87811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F9FAD14-B4E1-473C-B56E-756FE75E252E}">
      <dsp:nvSpPr>
        <dsp:cNvPr id="0" name=""/>
        <dsp:cNvSpPr/>
      </dsp:nvSpPr>
      <dsp:spPr>
        <a:xfrm>
          <a:off x="1844034" y="682"/>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711200">
            <a:lnSpc>
              <a:spcPct val="100000"/>
            </a:lnSpc>
            <a:spcBef>
              <a:spcPct val="0"/>
            </a:spcBef>
            <a:spcAft>
              <a:spcPct val="35000"/>
            </a:spcAft>
            <a:buNone/>
          </a:pPr>
          <a:r>
            <a:rPr lang="en-US" sz="1600" kern="1200" dirty="0"/>
            <a:t>The texts you engage with:</a:t>
          </a:r>
        </a:p>
        <a:p>
          <a:pPr marL="0" lvl="0" indent="0" algn="l" defTabSz="711200">
            <a:lnSpc>
              <a:spcPct val="100000"/>
            </a:lnSpc>
            <a:spcBef>
              <a:spcPct val="0"/>
            </a:spcBef>
            <a:spcAft>
              <a:spcPct val="35000"/>
            </a:spcAft>
            <a:buNone/>
          </a:pPr>
          <a:r>
            <a:rPr lang="en-US" sz="1400" kern="1200" dirty="0"/>
            <a:t>-are the basis for your ideas </a:t>
          </a:r>
        </a:p>
        <a:p>
          <a:pPr marL="0" lvl="0" indent="0" algn="l" defTabSz="711200">
            <a:lnSpc>
              <a:spcPct val="100000"/>
            </a:lnSpc>
            <a:spcBef>
              <a:spcPct val="0"/>
            </a:spcBef>
            <a:spcAft>
              <a:spcPct val="35000"/>
            </a:spcAft>
            <a:buNone/>
          </a:pPr>
          <a:r>
            <a:rPr lang="en-US" sz="1400" kern="1200" dirty="0"/>
            <a:t>-provide evidence that supports your thesis </a:t>
          </a:r>
        </a:p>
        <a:p>
          <a:pPr marL="0" lvl="0" indent="0" algn="l" defTabSz="711200">
            <a:lnSpc>
              <a:spcPct val="100000"/>
            </a:lnSpc>
            <a:spcBef>
              <a:spcPct val="0"/>
            </a:spcBef>
            <a:spcAft>
              <a:spcPct val="35000"/>
            </a:spcAft>
            <a:buNone/>
          </a:pPr>
          <a:r>
            <a:rPr lang="en-US" sz="1400" kern="1200" dirty="0"/>
            <a:t>-give a you firm grasp of your subject</a:t>
          </a:r>
        </a:p>
      </dsp:txBody>
      <dsp:txXfrm>
        <a:off x="1844034" y="682"/>
        <a:ext cx="4401230" cy="1596566"/>
      </dsp:txXfrm>
    </dsp:sp>
    <dsp:sp modelId="{038698EE-814D-4B91-80F5-B36C33975CFD}">
      <dsp:nvSpPr>
        <dsp:cNvPr id="0" name=""/>
        <dsp:cNvSpPr/>
      </dsp:nvSpPr>
      <dsp:spPr>
        <a:xfrm>
          <a:off x="0" y="1996390"/>
          <a:ext cx="6245265" cy="15965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1495A86-4C1D-4F75-B5DC-DED1940DA950}">
      <dsp:nvSpPr>
        <dsp:cNvPr id="0" name=""/>
        <dsp:cNvSpPr/>
      </dsp:nvSpPr>
      <dsp:spPr>
        <a:xfrm>
          <a:off x="482961" y="2355617"/>
          <a:ext cx="878111" cy="87811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BC75CDC-CD39-4958-9623-7FACACF239C5}">
      <dsp:nvSpPr>
        <dsp:cNvPr id="0" name=""/>
        <dsp:cNvSpPr/>
      </dsp:nvSpPr>
      <dsp:spPr>
        <a:xfrm>
          <a:off x="1844034" y="1996390"/>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1111250">
            <a:lnSpc>
              <a:spcPct val="100000"/>
            </a:lnSpc>
            <a:spcBef>
              <a:spcPct val="0"/>
            </a:spcBef>
            <a:spcAft>
              <a:spcPct val="35000"/>
            </a:spcAft>
            <a:buNone/>
          </a:pPr>
          <a:r>
            <a:rPr lang="en-US" sz="2500" kern="1200" dirty="0"/>
            <a:t> Synthesis</a:t>
          </a:r>
        </a:p>
      </dsp:txBody>
      <dsp:txXfrm>
        <a:off x="1844034" y="1996390"/>
        <a:ext cx="4401230" cy="1596566"/>
      </dsp:txXfrm>
    </dsp:sp>
    <dsp:sp modelId="{749AA530-159C-4255-9A71-C671FA8721B9}">
      <dsp:nvSpPr>
        <dsp:cNvPr id="0" name=""/>
        <dsp:cNvSpPr/>
      </dsp:nvSpPr>
      <dsp:spPr>
        <a:xfrm>
          <a:off x="0" y="3992098"/>
          <a:ext cx="6245265" cy="15965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7DCAC1B-6E8B-4EAE-B6B2-5836B3C6C7AD}">
      <dsp:nvSpPr>
        <dsp:cNvPr id="0" name=""/>
        <dsp:cNvSpPr/>
      </dsp:nvSpPr>
      <dsp:spPr>
        <a:xfrm>
          <a:off x="482961" y="4351325"/>
          <a:ext cx="878111" cy="87811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8DF75CA-71BB-4E83-9D37-90600D131389}">
      <dsp:nvSpPr>
        <dsp:cNvPr id="0" name=""/>
        <dsp:cNvSpPr/>
      </dsp:nvSpPr>
      <dsp:spPr>
        <a:xfrm>
          <a:off x="1844034" y="3992098"/>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1111250">
            <a:lnSpc>
              <a:spcPct val="100000"/>
            </a:lnSpc>
            <a:spcBef>
              <a:spcPct val="0"/>
            </a:spcBef>
            <a:spcAft>
              <a:spcPct val="35000"/>
            </a:spcAft>
            <a:buNone/>
          </a:pPr>
          <a:r>
            <a:rPr lang="en-US" sz="2500" kern="1200" dirty="0"/>
            <a:t>Adding to the conversation</a:t>
          </a:r>
        </a:p>
      </dsp:txBody>
      <dsp:txXfrm>
        <a:off x="1844034" y="3992098"/>
        <a:ext cx="4401230" cy="159656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2BBEC6-2B38-4632-B2CF-69A8EDFB5E4D}">
      <dsp:nvSpPr>
        <dsp:cNvPr id="0" name=""/>
        <dsp:cNvSpPr/>
      </dsp:nvSpPr>
      <dsp:spPr>
        <a:xfrm>
          <a:off x="0" y="519"/>
          <a:ext cx="6692748" cy="1215424"/>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3D5F094-AFFA-44C9-8F7B-DA0D092269A9}">
      <dsp:nvSpPr>
        <dsp:cNvPr id="0" name=""/>
        <dsp:cNvSpPr/>
      </dsp:nvSpPr>
      <dsp:spPr>
        <a:xfrm>
          <a:off x="367665" y="273989"/>
          <a:ext cx="668483" cy="66848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EC973D1-D4DF-45C4-B1BE-65ED21C2FA30}">
      <dsp:nvSpPr>
        <dsp:cNvPr id="0" name=""/>
        <dsp:cNvSpPr/>
      </dsp:nvSpPr>
      <dsp:spPr>
        <a:xfrm>
          <a:off x="1403815" y="519"/>
          <a:ext cx="5288932" cy="12154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632" tIns="128632" rIns="128632" bIns="128632" numCol="1" spcCol="1270" anchor="ctr" anchorCtr="0">
          <a:noAutofit/>
        </a:bodyPr>
        <a:lstStyle/>
        <a:p>
          <a:pPr marL="0" lvl="0" indent="0" algn="l" defTabSz="977900">
            <a:lnSpc>
              <a:spcPct val="90000"/>
            </a:lnSpc>
            <a:spcBef>
              <a:spcPct val="0"/>
            </a:spcBef>
            <a:spcAft>
              <a:spcPct val="35000"/>
            </a:spcAft>
            <a:buNone/>
          </a:pPr>
          <a:r>
            <a:rPr lang="en-US" sz="2200" kern="1200"/>
            <a:t>“The practice of relating one’s own text to the texts of other published texts by citing, quoting, paraphrasing, and summarizing”</a:t>
          </a:r>
        </a:p>
      </dsp:txBody>
      <dsp:txXfrm>
        <a:off x="1403815" y="519"/>
        <a:ext cx="5288932" cy="1215424"/>
      </dsp:txXfrm>
    </dsp:sp>
    <dsp:sp modelId="{62D2BA96-219A-4869-AA05-49DA9E55B48E}">
      <dsp:nvSpPr>
        <dsp:cNvPr id="0" name=""/>
        <dsp:cNvSpPr/>
      </dsp:nvSpPr>
      <dsp:spPr>
        <a:xfrm>
          <a:off x="0" y="1519799"/>
          <a:ext cx="6692748" cy="1215424"/>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A9F2993-42DD-4549-946B-3A3B91BFB821}">
      <dsp:nvSpPr>
        <dsp:cNvPr id="0" name=""/>
        <dsp:cNvSpPr/>
      </dsp:nvSpPr>
      <dsp:spPr>
        <a:xfrm>
          <a:off x="367665" y="1793270"/>
          <a:ext cx="668483" cy="66848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7D18164-A6D2-4AE0-B32B-365DE466168D}">
      <dsp:nvSpPr>
        <dsp:cNvPr id="0" name=""/>
        <dsp:cNvSpPr/>
      </dsp:nvSpPr>
      <dsp:spPr>
        <a:xfrm>
          <a:off x="1403815" y="1519799"/>
          <a:ext cx="5288932" cy="12154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632" tIns="128632" rIns="128632" bIns="128632" numCol="1" spcCol="1270" anchor="ctr" anchorCtr="0">
          <a:noAutofit/>
        </a:bodyPr>
        <a:lstStyle/>
        <a:p>
          <a:pPr marL="0" lvl="0" indent="0" algn="l" defTabSz="977900">
            <a:lnSpc>
              <a:spcPct val="90000"/>
            </a:lnSpc>
            <a:spcBef>
              <a:spcPct val="0"/>
            </a:spcBef>
            <a:spcAft>
              <a:spcPct val="35000"/>
            </a:spcAft>
            <a:buNone/>
          </a:pPr>
          <a:r>
            <a:rPr lang="en-US" sz="2200" kern="1200" dirty="0"/>
            <a:t>“A conversation that a text records with other texts”</a:t>
          </a:r>
        </a:p>
      </dsp:txBody>
      <dsp:txXfrm>
        <a:off x="1403815" y="1519799"/>
        <a:ext cx="5288932" cy="1215424"/>
      </dsp:txXfrm>
    </dsp:sp>
    <dsp:sp modelId="{7B7CE5EC-AB1E-4B09-83C6-B164D4C8642F}">
      <dsp:nvSpPr>
        <dsp:cNvPr id="0" name=""/>
        <dsp:cNvSpPr/>
      </dsp:nvSpPr>
      <dsp:spPr>
        <a:xfrm>
          <a:off x="0" y="3039080"/>
          <a:ext cx="6692748" cy="1215424"/>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AC43072-8A4C-416F-B3FE-24A0C0B1E0F5}">
      <dsp:nvSpPr>
        <dsp:cNvPr id="0" name=""/>
        <dsp:cNvSpPr/>
      </dsp:nvSpPr>
      <dsp:spPr>
        <a:xfrm>
          <a:off x="367665" y="3312550"/>
          <a:ext cx="668483" cy="66848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CC0BB63-AC66-47D6-8054-7E7B4E7D7EA8}">
      <dsp:nvSpPr>
        <dsp:cNvPr id="0" name=""/>
        <dsp:cNvSpPr/>
      </dsp:nvSpPr>
      <dsp:spPr>
        <a:xfrm>
          <a:off x="1403815" y="3039080"/>
          <a:ext cx="5288932" cy="12154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632" tIns="128632" rIns="128632" bIns="128632" numCol="1" spcCol="1270" anchor="ctr" anchorCtr="0">
          <a:noAutofit/>
        </a:bodyPr>
        <a:lstStyle/>
        <a:p>
          <a:pPr marL="0" lvl="0" indent="0" algn="l" defTabSz="977900">
            <a:lnSpc>
              <a:spcPct val="90000"/>
            </a:lnSpc>
            <a:spcBef>
              <a:spcPct val="0"/>
            </a:spcBef>
            <a:spcAft>
              <a:spcPct val="35000"/>
            </a:spcAft>
            <a:buNone/>
          </a:pPr>
          <a:r>
            <a:rPr lang="en-US" sz="2200" kern="1200"/>
            <a:t>“The way writers relate the findings of other texts with their own texts”</a:t>
          </a:r>
        </a:p>
      </dsp:txBody>
      <dsp:txXfrm>
        <a:off x="1403815" y="3039080"/>
        <a:ext cx="5288932" cy="121542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0F87BD-7D54-4FB3-97E3-FA1F8A68B1DE}">
      <dsp:nvSpPr>
        <dsp:cNvPr id="0" name=""/>
        <dsp:cNvSpPr/>
      </dsp:nvSpPr>
      <dsp:spPr>
        <a:xfrm>
          <a:off x="0" y="1808"/>
          <a:ext cx="6245265" cy="7704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9892B1-A956-41E2-A8A6-0345F65AC82A}">
      <dsp:nvSpPr>
        <dsp:cNvPr id="0" name=""/>
        <dsp:cNvSpPr/>
      </dsp:nvSpPr>
      <dsp:spPr>
        <a:xfrm>
          <a:off x="233059" y="175158"/>
          <a:ext cx="423745" cy="42374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B70B721-AF06-4B54-92DB-75EF807E270E}">
      <dsp:nvSpPr>
        <dsp:cNvPr id="0" name=""/>
        <dsp:cNvSpPr/>
      </dsp:nvSpPr>
      <dsp:spPr>
        <a:xfrm>
          <a:off x="889864" y="1808"/>
          <a:ext cx="5355400" cy="770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539" tIns="81539" rIns="81539" bIns="81539" numCol="1" spcCol="1270" anchor="ctr" anchorCtr="0">
          <a:noAutofit/>
        </a:bodyPr>
        <a:lstStyle/>
        <a:p>
          <a:pPr marL="0" lvl="0" indent="0" algn="l" defTabSz="844550">
            <a:lnSpc>
              <a:spcPct val="100000"/>
            </a:lnSpc>
            <a:spcBef>
              <a:spcPct val="0"/>
            </a:spcBef>
            <a:spcAft>
              <a:spcPct val="35000"/>
            </a:spcAft>
            <a:buNone/>
          </a:pPr>
          <a:r>
            <a:rPr lang="en-US" sz="1900" b="1" kern="1200"/>
            <a:t>You can ask the following questions to determine if a source is credible. </a:t>
          </a:r>
          <a:endParaRPr lang="en-US" sz="1900" kern="1200"/>
        </a:p>
      </dsp:txBody>
      <dsp:txXfrm>
        <a:off x="889864" y="1808"/>
        <a:ext cx="5355400" cy="770445"/>
      </dsp:txXfrm>
    </dsp:sp>
    <dsp:sp modelId="{1AE4A455-2075-4F68-9CB5-206EFAB5A741}">
      <dsp:nvSpPr>
        <dsp:cNvPr id="0" name=""/>
        <dsp:cNvSpPr/>
      </dsp:nvSpPr>
      <dsp:spPr>
        <a:xfrm>
          <a:off x="0" y="964865"/>
          <a:ext cx="6245265" cy="7704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217D71A-B6A7-4E62-B7AB-9CD4FB7D2541}">
      <dsp:nvSpPr>
        <dsp:cNvPr id="0" name=""/>
        <dsp:cNvSpPr/>
      </dsp:nvSpPr>
      <dsp:spPr>
        <a:xfrm>
          <a:off x="233059" y="1138215"/>
          <a:ext cx="423745" cy="42374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861F80C-F283-4132-BAB4-22714A5DA747}">
      <dsp:nvSpPr>
        <dsp:cNvPr id="0" name=""/>
        <dsp:cNvSpPr/>
      </dsp:nvSpPr>
      <dsp:spPr>
        <a:xfrm>
          <a:off x="889864" y="964865"/>
          <a:ext cx="5355400" cy="770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539" tIns="81539" rIns="81539" bIns="81539" numCol="1" spcCol="1270" anchor="ctr" anchorCtr="0">
          <a:noAutofit/>
        </a:bodyPr>
        <a:lstStyle/>
        <a:p>
          <a:pPr marL="0" lvl="0" indent="0" algn="l" defTabSz="844550">
            <a:lnSpc>
              <a:spcPct val="100000"/>
            </a:lnSpc>
            <a:spcBef>
              <a:spcPct val="0"/>
            </a:spcBef>
            <a:spcAft>
              <a:spcPct val="35000"/>
            </a:spcAft>
            <a:buNone/>
          </a:pPr>
          <a:r>
            <a:rPr lang="en-US" sz="1900" b="1" u="sng" kern="1200"/>
            <a:t>Who is the author? </a:t>
          </a:r>
          <a:endParaRPr lang="en-US" sz="1900" kern="1200"/>
        </a:p>
      </dsp:txBody>
      <dsp:txXfrm>
        <a:off x="889864" y="964865"/>
        <a:ext cx="5355400" cy="770445"/>
      </dsp:txXfrm>
    </dsp:sp>
    <dsp:sp modelId="{6F7D5CF9-1888-4A32-BD46-5B310B1BB21A}">
      <dsp:nvSpPr>
        <dsp:cNvPr id="0" name=""/>
        <dsp:cNvSpPr/>
      </dsp:nvSpPr>
      <dsp:spPr>
        <a:xfrm>
          <a:off x="0" y="1927922"/>
          <a:ext cx="6245265" cy="7704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BEA9945-DB19-4A97-81D7-562664A3CE9F}">
      <dsp:nvSpPr>
        <dsp:cNvPr id="0" name=""/>
        <dsp:cNvSpPr/>
      </dsp:nvSpPr>
      <dsp:spPr>
        <a:xfrm>
          <a:off x="233059" y="2101272"/>
          <a:ext cx="423745" cy="42374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9227DBC-CDA5-4242-8A5D-6F0709FB55E5}">
      <dsp:nvSpPr>
        <dsp:cNvPr id="0" name=""/>
        <dsp:cNvSpPr/>
      </dsp:nvSpPr>
      <dsp:spPr>
        <a:xfrm>
          <a:off x="889864" y="1927922"/>
          <a:ext cx="5355400" cy="770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539" tIns="81539" rIns="81539" bIns="81539" numCol="1" spcCol="1270" anchor="ctr" anchorCtr="0">
          <a:noAutofit/>
        </a:bodyPr>
        <a:lstStyle/>
        <a:p>
          <a:pPr marL="0" lvl="0" indent="0" algn="l" defTabSz="844550">
            <a:lnSpc>
              <a:spcPct val="100000"/>
            </a:lnSpc>
            <a:spcBef>
              <a:spcPct val="0"/>
            </a:spcBef>
            <a:spcAft>
              <a:spcPct val="35000"/>
            </a:spcAft>
            <a:buNone/>
          </a:pPr>
          <a:r>
            <a:rPr lang="en-US" sz="1900" b="1" u="sng" kern="1200"/>
            <a:t>How recent is the source?</a:t>
          </a:r>
          <a:r>
            <a:rPr lang="en-US" sz="1900" kern="1200"/>
            <a:t>.</a:t>
          </a:r>
        </a:p>
      </dsp:txBody>
      <dsp:txXfrm>
        <a:off x="889864" y="1927922"/>
        <a:ext cx="5355400" cy="770445"/>
      </dsp:txXfrm>
    </dsp:sp>
    <dsp:sp modelId="{D6287988-534D-494E-A71E-08B4629D443C}">
      <dsp:nvSpPr>
        <dsp:cNvPr id="0" name=""/>
        <dsp:cNvSpPr/>
      </dsp:nvSpPr>
      <dsp:spPr>
        <a:xfrm>
          <a:off x="0" y="2890979"/>
          <a:ext cx="6245265" cy="7704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FFF4749-6A58-422F-8B66-72B8BF79E1F3}">
      <dsp:nvSpPr>
        <dsp:cNvPr id="0" name=""/>
        <dsp:cNvSpPr/>
      </dsp:nvSpPr>
      <dsp:spPr>
        <a:xfrm>
          <a:off x="233059" y="3064329"/>
          <a:ext cx="423745" cy="42374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8B0C777-9556-4533-87A5-97192F412743}">
      <dsp:nvSpPr>
        <dsp:cNvPr id="0" name=""/>
        <dsp:cNvSpPr/>
      </dsp:nvSpPr>
      <dsp:spPr>
        <a:xfrm>
          <a:off x="889864" y="2890979"/>
          <a:ext cx="5355400" cy="770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539" tIns="81539" rIns="81539" bIns="81539" numCol="1" spcCol="1270" anchor="ctr" anchorCtr="0">
          <a:noAutofit/>
        </a:bodyPr>
        <a:lstStyle/>
        <a:p>
          <a:pPr marL="0" lvl="0" indent="0" algn="l" defTabSz="844550">
            <a:lnSpc>
              <a:spcPct val="100000"/>
            </a:lnSpc>
            <a:spcBef>
              <a:spcPct val="0"/>
            </a:spcBef>
            <a:spcAft>
              <a:spcPct val="35000"/>
            </a:spcAft>
            <a:buNone/>
          </a:pPr>
          <a:r>
            <a:rPr lang="en-US" sz="1900" b="1" u="sng" kern="1200"/>
            <a:t>What is the author's purpose? </a:t>
          </a:r>
          <a:endParaRPr lang="en-US" sz="1900" kern="1200"/>
        </a:p>
      </dsp:txBody>
      <dsp:txXfrm>
        <a:off x="889864" y="2890979"/>
        <a:ext cx="5355400" cy="770445"/>
      </dsp:txXfrm>
    </dsp:sp>
    <dsp:sp modelId="{DE1643E0-063D-44B3-8807-567420F93D5C}">
      <dsp:nvSpPr>
        <dsp:cNvPr id="0" name=""/>
        <dsp:cNvSpPr/>
      </dsp:nvSpPr>
      <dsp:spPr>
        <a:xfrm>
          <a:off x="0" y="3854036"/>
          <a:ext cx="6245265" cy="7704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4BC5DA6-51B8-45CF-946A-55CA169C6364}">
      <dsp:nvSpPr>
        <dsp:cNvPr id="0" name=""/>
        <dsp:cNvSpPr/>
      </dsp:nvSpPr>
      <dsp:spPr>
        <a:xfrm>
          <a:off x="233059" y="4027386"/>
          <a:ext cx="423745" cy="42374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EABD219-A439-41B3-8858-205B51D7C122}">
      <dsp:nvSpPr>
        <dsp:cNvPr id="0" name=""/>
        <dsp:cNvSpPr/>
      </dsp:nvSpPr>
      <dsp:spPr>
        <a:xfrm>
          <a:off x="889864" y="3854036"/>
          <a:ext cx="5355400" cy="770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539" tIns="81539" rIns="81539" bIns="81539" numCol="1" spcCol="1270" anchor="ctr" anchorCtr="0">
          <a:noAutofit/>
        </a:bodyPr>
        <a:lstStyle/>
        <a:p>
          <a:pPr marL="0" lvl="0" indent="0" algn="l" defTabSz="844550">
            <a:lnSpc>
              <a:spcPct val="100000"/>
            </a:lnSpc>
            <a:spcBef>
              <a:spcPct val="0"/>
            </a:spcBef>
            <a:spcAft>
              <a:spcPct val="35000"/>
            </a:spcAft>
            <a:buNone/>
          </a:pPr>
          <a:r>
            <a:rPr lang="en-US" sz="1900" b="1" u="sng" kern="1200"/>
            <a:t>What type of sources does your audience value? </a:t>
          </a:r>
          <a:endParaRPr lang="en-US" sz="1900" kern="1200"/>
        </a:p>
      </dsp:txBody>
      <dsp:txXfrm>
        <a:off x="889864" y="3854036"/>
        <a:ext cx="5355400" cy="770445"/>
      </dsp:txXfrm>
    </dsp:sp>
    <dsp:sp modelId="{3AAC18B4-107B-48D2-AACD-6202188342B4}">
      <dsp:nvSpPr>
        <dsp:cNvPr id="0" name=""/>
        <dsp:cNvSpPr/>
      </dsp:nvSpPr>
      <dsp:spPr>
        <a:xfrm>
          <a:off x="0" y="4817093"/>
          <a:ext cx="6245265" cy="7704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7483629-4422-4C17-AF3E-BC9ABEDF8BE6}">
      <dsp:nvSpPr>
        <dsp:cNvPr id="0" name=""/>
        <dsp:cNvSpPr/>
      </dsp:nvSpPr>
      <dsp:spPr>
        <a:xfrm>
          <a:off x="233059" y="4990443"/>
          <a:ext cx="423745" cy="42374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12D3C7E-0A9C-4D72-9C2E-ADCCAC7B6E56}">
      <dsp:nvSpPr>
        <dsp:cNvPr id="0" name=""/>
        <dsp:cNvSpPr/>
      </dsp:nvSpPr>
      <dsp:spPr>
        <a:xfrm>
          <a:off x="889864" y="4817093"/>
          <a:ext cx="5355400" cy="770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539" tIns="81539" rIns="81539" bIns="81539" numCol="1" spcCol="1270" anchor="ctr" anchorCtr="0">
          <a:noAutofit/>
        </a:bodyPr>
        <a:lstStyle/>
        <a:p>
          <a:pPr marL="0" lvl="0" indent="0" algn="l" defTabSz="844550">
            <a:lnSpc>
              <a:spcPct val="100000"/>
            </a:lnSpc>
            <a:spcBef>
              <a:spcPct val="0"/>
            </a:spcBef>
            <a:spcAft>
              <a:spcPct val="35000"/>
            </a:spcAft>
            <a:buNone/>
          </a:pPr>
          <a:r>
            <a:rPr lang="en-US" sz="1900" b="1" u="sng" kern="1200"/>
            <a:t>Be especially careful when evaluating Internet sources! </a:t>
          </a:r>
          <a:endParaRPr lang="en-US" sz="1900" kern="1200"/>
        </a:p>
      </dsp:txBody>
      <dsp:txXfrm>
        <a:off x="889864" y="4817093"/>
        <a:ext cx="5355400" cy="77044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7C23E5-F6AE-4639-A908-88EFB73214A5}">
      <dsp:nvSpPr>
        <dsp:cNvPr id="0" name=""/>
        <dsp:cNvSpPr/>
      </dsp:nvSpPr>
      <dsp:spPr>
        <a:xfrm>
          <a:off x="3080" y="587032"/>
          <a:ext cx="2444055" cy="1466433"/>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Documents created at the time of the event or subject of interest, documents written by a witness or survivor. </a:t>
          </a:r>
        </a:p>
      </dsp:txBody>
      <dsp:txXfrm>
        <a:off x="3080" y="587032"/>
        <a:ext cx="2444055" cy="1466433"/>
      </dsp:txXfrm>
    </dsp:sp>
    <dsp:sp modelId="{AAE685A8-FBC4-420B-B63E-AADBCA3B0610}">
      <dsp:nvSpPr>
        <dsp:cNvPr id="0" name=""/>
        <dsp:cNvSpPr/>
      </dsp:nvSpPr>
      <dsp:spPr>
        <a:xfrm>
          <a:off x="2691541" y="587032"/>
          <a:ext cx="2444055" cy="1466433"/>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Oral Histories</a:t>
          </a:r>
        </a:p>
      </dsp:txBody>
      <dsp:txXfrm>
        <a:off x="2691541" y="587032"/>
        <a:ext cx="2444055" cy="1466433"/>
      </dsp:txXfrm>
    </dsp:sp>
    <dsp:sp modelId="{30A1898A-1C3C-4E1D-899F-ABDBD5312CE7}">
      <dsp:nvSpPr>
        <dsp:cNvPr id="0" name=""/>
        <dsp:cNvSpPr/>
      </dsp:nvSpPr>
      <dsp:spPr>
        <a:xfrm>
          <a:off x="5380002" y="587032"/>
          <a:ext cx="2444055" cy="1466433"/>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Autobiographies</a:t>
          </a:r>
        </a:p>
      </dsp:txBody>
      <dsp:txXfrm>
        <a:off x="5380002" y="587032"/>
        <a:ext cx="2444055" cy="1466433"/>
      </dsp:txXfrm>
    </dsp:sp>
    <dsp:sp modelId="{7CE93180-632E-4F7D-8D5F-1FA9EBFB79BC}">
      <dsp:nvSpPr>
        <dsp:cNvPr id="0" name=""/>
        <dsp:cNvSpPr/>
      </dsp:nvSpPr>
      <dsp:spPr>
        <a:xfrm>
          <a:off x="8068463" y="587032"/>
          <a:ext cx="2444055" cy="1466433"/>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Memoirs</a:t>
          </a:r>
        </a:p>
      </dsp:txBody>
      <dsp:txXfrm>
        <a:off x="8068463" y="587032"/>
        <a:ext cx="2444055" cy="1466433"/>
      </dsp:txXfrm>
    </dsp:sp>
    <dsp:sp modelId="{5EC042B0-05C0-494C-9C4E-51C9B6AFBF91}">
      <dsp:nvSpPr>
        <dsp:cNvPr id="0" name=""/>
        <dsp:cNvSpPr/>
      </dsp:nvSpPr>
      <dsp:spPr>
        <a:xfrm>
          <a:off x="3080" y="2297871"/>
          <a:ext cx="2444055" cy="1466433"/>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Diaries</a:t>
          </a:r>
        </a:p>
      </dsp:txBody>
      <dsp:txXfrm>
        <a:off x="3080" y="2297871"/>
        <a:ext cx="2444055" cy="1466433"/>
      </dsp:txXfrm>
    </dsp:sp>
    <dsp:sp modelId="{06E6C4ED-FC34-48C8-A55E-6A5EAAF49C00}">
      <dsp:nvSpPr>
        <dsp:cNvPr id="0" name=""/>
        <dsp:cNvSpPr/>
      </dsp:nvSpPr>
      <dsp:spPr>
        <a:xfrm>
          <a:off x="2691541" y="2297871"/>
          <a:ext cx="2444055" cy="1466433"/>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Artifacts</a:t>
          </a:r>
        </a:p>
      </dsp:txBody>
      <dsp:txXfrm>
        <a:off x="2691541" y="2297871"/>
        <a:ext cx="2444055" cy="1466433"/>
      </dsp:txXfrm>
    </dsp:sp>
    <dsp:sp modelId="{C8AFCF33-509A-4C62-8DC6-23A00DC6E1BA}">
      <dsp:nvSpPr>
        <dsp:cNvPr id="0" name=""/>
        <dsp:cNvSpPr/>
      </dsp:nvSpPr>
      <dsp:spPr>
        <a:xfrm>
          <a:off x="5380002" y="2297871"/>
          <a:ext cx="2444055" cy="1466433"/>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Recordings (Audio or Visual)</a:t>
          </a:r>
        </a:p>
      </dsp:txBody>
      <dsp:txXfrm>
        <a:off x="5380002" y="2297871"/>
        <a:ext cx="2444055" cy="1466433"/>
      </dsp:txXfrm>
    </dsp:sp>
    <dsp:sp modelId="{45020B8D-ED60-4148-81E9-C10D160680EC}">
      <dsp:nvSpPr>
        <dsp:cNvPr id="0" name=""/>
        <dsp:cNvSpPr/>
      </dsp:nvSpPr>
      <dsp:spPr>
        <a:xfrm>
          <a:off x="8068463" y="2297871"/>
          <a:ext cx="2444055" cy="1466433"/>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Government Documents</a:t>
          </a:r>
        </a:p>
      </dsp:txBody>
      <dsp:txXfrm>
        <a:off x="8068463" y="2297871"/>
        <a:ext cx="2444055" cy="146643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8AE36D-F0BF-4304-8C06-3A1A74686FB2}">
      <dsp:nvSpPr>
        <dsp:cNvPr id="0" name=""/>
        <dsp:cNvSpPr/>
      </dsp:nvSpPr>
      <dsp:spPr>
        <a:xfrm>
          <a:off x="478800" y="1095669"/>
          <a:ext cx="1098000" cy="1098000"/>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B3B695C-D21C-464E-AD51-663B4B1DD7D3}">
      <dsp:nvSpPr>
        <dsp:cNvPr id="0" name=""/>
        <dsp:cNvSpPr/>
      </dsp:nvSpPr>
      <dsp:spPr>
        <a:xfrm>
          <a:off x="712800" y="1329669"/>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439FA36-F006-4A2B-94D3-757D6289BE89}">
      <dsp:nvSpPr>
        <dsp:cNvPr id="0" name=""/>
        <dsp:cNvSpPr/>
      </dsp:nvSpPr>
      <dsp:spPr>
        <a:xfrm>
          <a:off x="127800" y="2535669"/>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defRPr cap="all"/>
          </a:pPr>
          <a:r>
            <a:rPr lang="en-US" sz="1500" kern="1200"/>
            <a:t>Journal Articles </a:t>
          </a:r>
        </a:p>
      </dsp:txBody>
      <dsp:txXfrm>
        <a:off x="127800" y="2535669"/>
        <a:ext cx="1800000" cy="720000"/>
      </dsp:txXfrm>
    </dsp:sp>
    <dsp:sp modelId="{1668B5C2-AFF8-4B82-9729-6A6748E024C8}">
      <dsp:nvSpPr>
        <dsp:cNvPr id="0" name=""/>
        <dsp:cNvSpPr/>
      </dsp:nvSpPr>
      <dsp:spPr>
        <a:xfrm>
          <a:off x="2593800" y="1095669"/>
          <a:ext cx="1098000" cy="1098000"/>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E91FA7F-0A75-44E4-AAD5-04E0B11D9D07}">
      <dsp:nvSpPr>
        <dsp:cNvPr id="0" name=""/>
        <dsp:cNvSpPr/>
      </dsp:nvSpPr>
      <dsp:spPr>
        <a:xfrm>
          <a:off x="2827800" y="1329668"/>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45880C1-F298-4DA1-89C9-E41DE3526CDA}">
      <dsp:nvSpPr>
        <dsp:cNvPr id="0" name=""/>
        <dsp:cNvSpPr/>
      </dsp:nvSpPr>
      <dsp:spPr>
        <a:xfrm>
          <a:off x="2242800" y="2535669"/>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defRPr cap="all"/>
          </a:pPr>
          <a:r>
            <a:rPr lang="en-US" sz="1500" kern="1200"/>
            <a:t>Biographical works</a:t>
          </a:r>
        </a:p>
      </dsp:txBody>
      <dsp:txXfrm>
        <a:off x="2242800" y="2535669"/>
        <a:ext cx="1800000" cy="720000"/>
      </dsp:txXfrm>
    </dsp:sp>
    <dsp:sp modelId="{81414AA3-FB32-4627-ACEB-D3F294C73EEC}">
      <dsp:nvSpPr>
        <dsp:cNvPr id="0" name=""/>
        <dsp:cNvSpPr/>
      </dsp:nvSpPr>
      <dsp:spPr>
        <a:xfrm>
          <a:off x="4708800" y="1095669"/>
          <a:ext cx="1098000" cy="1098000"/>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310E228-7E4E-4643-9DBC-38D224CE0283}">
      <dsp:nvSpPr>
        <dsp:cNvPr id="0" name=""/>
        <dsp:cNvSpPr/>
      </dsp:nvSpPr>
      <dsp:spPr>
        <a:xfrm>
          <a:off x="4942800" y="1329668"/>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755C2E5-6714-4417-94CD-996E031AF090}">
      <dsp:nvSpPr>
        <dsp:cNvPr id="0" name=""/>
        <dsp:cNvSpPr/>
      </dsp:nvSpPr>
      <dsp:spPr>
        <a:xfrm>
          <a:off x="4357800" y="2535669"/>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defRPr cap="all"/>
          </a:pPr>
          <a:r>
            <a:rPr lang="en-US" sz="1500" kern="1200"/>
            <a:t>Commentaries, criticisms</a:t>
          </a:r>
        </a:p>
      </dsp:txBody>
      <dsp:txXfrm>
        <a:off x="4357800" y="2535669"/>
        <a:ext cx="1800000" cy="720000"/>
      </dsp:txXfrm>
    </dsp:sp>
    <dsp:sp modelId="{C1012BF1-0B90-438C-B77E-F6442543FC84}">
      <dsp:nvSpPr>
        <dsp:cNvPr id="0" name=""/>
        <dsp:cNvSpPr/>
      </dsp:nvSpPr>
      <dsp:spPr>
        <a:xfrm>
          <a:off x="6823800" y="1095669"/>
          <a:ext cx="1098000" cy="1098000"/>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D98C8CA-6356-4CEF-BE60-8785C19236DD}">
      <dsp:nvSpPr>
        <dsp:cNvPr id="0" name=""/>
        <dsp:cNvSpPr/>
      </dsp:nvSpPr>
      <dsp:spPr>
        <a:xfrm>
          <a:off x="7057800" y="1329668"/>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C9783C7-9A44-42E9-89C4-8C1A4B10223B}">
      <dsp:nvSpPr>
        <dsp:cNvPr id="0" name=""/>
        <dsp:cNvSpPr/>
      </dsp:nvSpPr>
      <dsp:spPr>
        <a:xfrm>
          <a:off x="6472800" y="2535669"/>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defRPr cap="all"/>
          </a:pPr>
          <a:r>
            <a:rPr lang="en-US" sz="1500" kern="1200"/>
            <a:t>Histories</a:t>
          </a:r>
        </a:p>
      </dsp:txBody>
      <dsp:txXfrm>
        <a:off x="6472800" y="2535669"/>
        <a:ext cx="1800000" cy="720000"/>
      </dsp:txXfrm>
    </dsp:sp>
    <dsp:sp modelId="{5CC84787-994B-4522-A5E9-2C609C7497C3}">
      <dsp:nvSpPr>
        <dsp:cNvPr id="0" name=""/>
        <dsp:cNvSpPr/>
      </dsp:nvSpPr>
      <dsp:spPr>
        <a:xfrm>
          <a:off x="8938800" y="1095669"/>
          <a:ext cx="1098000" cy="1098000"/>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DCDE938-98E0-446C-A951-73F3609E632C}">
      <dsp:nvSpPr>
        <dsp:cNvPr id="0" name=""/>
        <dsp:cNvSpPr/>
      </dsp:nvSpPr>
      <dsp:spPr>
        <a:xfrm>
          <a:off x="9172800" y="1329668"/>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2227C2B-53A5-470D-ABF6-6FFD53585159}">
      <dsp:nvSpPr>
        <dsp:cNvPr id="0" name=""/>
        <dsp:cNvSpPr/>
      </dsp:nvSpPr>
      <dsp:spPr>
        <a:xfrm>
          <a:off x="8587800" y="2535669"/>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defRPr cap="all"/>
          </a:pPr>
          <a:r>
            <a:rPr lang="en-US" sz="1500" kern="1200"/>
            <a:t>Periodicals - magazine and newspaper articles</a:t>
          </a:r>
        </a:p>
      </dsp:txBody>
      <dsp:txXfrm>
        <a:off x="8587800" y="2535669"/>
        <a:ext cx="1800000" cy="72000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88533E-65E8-4524-93AE-528ED3F8ADCD}" type="datetimeFigureOut">
              <a:rPr lang="en-US" smtClean="0"/>
              <a:t>8/30/2026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98018F-901C-4CF0-981A-96D23DCF8335}" type="slidenum">
              <a:rPr lang="en-US" smtClean="0"/>
              <a:t>‹#›</a:t>
            </a:fld>
            <a:endParaRPr lang="en-US"/>
          </a:p>
        </p:txBody>
      </p:sp>
    </p:spTree>
    <p:extLst>
      <p:ext uri="{BB962C8B-B14F-4D97-AF65-F5344CB8AC3E}">
        <p14:creationId xmlns:p14="http://schemas.microsoft.com/office/powerpoint/2010/main" val="16281446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generally think of reading as passive. What are you usually doing when, how do you normally engage with a book, with social media?</a:t>
            </a:r>
          </a:p>
          <a:p>
            <a:r>
              <a:rPr lang="en-US" dirty="0"/>
              <a:t>Sitting, silent, absorbing it in….</a:t>
            </a:r>
          </a:p>
          <a:p>
            <a:r>
              <a:rPr lang="en-US" dirty="0"/>
              <a:t>So how might we make reading dynamic? What do you think I mean by active or dynamic reading?</a:t>
            </a:r>
          </a:p>
          <a:p>
            <a:r>
              <a:rPr lang="en-US" dirty="0"/>
              <a:t>Have you ever read something that made you mad? That you disagreed with? What’d you do?</a:t>
            </a:r>
          </a:p>
          <a:p>
            <a:r>
              <a:rPr lang="en-US" dirty="0"/>
              <a:t>….</a:t>
            </a:r>
          </a:p>
          <a:p>
            <a:r>
              <a:rPr lang="en-US" dirty="0"/>
              <a:t>So how do we do that? How do we physically interact with a text?</a:t>
            </a:r>
          </a:p>
          <a:p>
            <a:endParaRPr lang="en-US" dirty="0"/>
          </a:p>
        </p:txBody>
      </p:sp>
      <p:sp>
        <p:nvSpPr>
          <p:cNvPr id="4" name="Slide Number Placeholder 3"/>
          <p:cNvSpPr>
            <a:spLocks noGrp="1"/>
          </p:cNvSpPr>
          <p:nvPr>
            <p:ph type="sldNum" sz="quarter" idx="5"/>
          </p:nvPr>
        </p:nvSpPr>
        <p:spPr/>
        <p:txBody>
          <a:bodyPr/>
          <a:lstStyle/>
          <a:p>
            <a:fld id="{7098018F-901C-4CF0-981A-96D23DCF8335}" type="slidenum">
              <a:rPr lang="en-US" smtClean="0"/>
              <a:t>2</a:t>
            </a:fld>
            <a:endParaRPr lang="en-US"/>
          </a:p>
        </p:txBody>
      </p:sp>
    </p:spTree>
    <p:extLst>
      <p:ext uri="{BB962C8B-B14F-4D97-AF65-F5344CB8AC3E}">
        <p14:creationId xmlns:p14="http://schemas.microsoft.com/office/powerpoint/2010/main" val="7213272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Depends on university access- software like </a:t>
            </a:r>
            <a:r>
              <a:rPr lang="en-US" dirty="0" err="1"/>
              <a:t>Perusall</a:t>
            </a:r>
            <a:r>
              <a:rPr lang="en-US" dirty="0"/>
              <a:t> can be integrated into most LMSs</a:t>
            </a:r>
          </a:p>
        </p:txBody>
      </p:sp>
      <p:sp>
        <p:nvSpPr>
          <p:cNvPr id="4" name="Slide Number Placeholder 3"/>
          <p:cNvSpPr>
            <a:spLocks noGrp="1"/>
          </p:cNvSpPr>
          <p:nvPr>
            <p:ph type="sldNum" sz="quarter" idx="5"/>
          </p:nvPr>
        </p:nvSpPr>
        <p:spPr/>
        <p:txBody>
          <a:bodyPr/>
          <a:lstStyle/>
          <a:p>
            <a:fld id="{7098018F-901C-4CF0-981A-96D23DCF8335}" type="slidenum">
              <a:rPr lang="en-US" smtClean="0"/>
              <a:t>3</a:t>
            </a:fld>
            <a:endParaRPr lang="en-US"/>
          </a:p>
        </p:txBody>
      </p:sp>
    </p:spTree>
    <p:extLst>
      <p:ext uri="{BB962C8B-B14F-4D97-AF65-F5344CB8AC3E}">
        <p14:creationId xmlns:p14="http://schemas.microsoft.com/office/powerpoint/2010/main" val="31507827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Link to summary---</a:t>
            </a:r>
          </a:p>
        </p:txBody>
      </p:sp>
      <p:sp>
        <p:nvSpPr>
          <p:cNvPr id="4" name="Slide Number Placeholder 3"/>
          <p:cNvSpPr>
            <a:spLocks noGrp="1"/>
          </p:cNvSpPr>
          <p:nvPr>
            <p:ph type="sldNum" sz="quarter" idx="5"/>
          </p:nvPr>
        </p:nvSpPr>
        <p:spPr/>
        <p:txBody>
          <a:bodyPr/>
          <a:lstStyle/>
          <a:p>
            <a:fld id="{7098018F-901C-4CF0-981A-96D23DCF8335}" type="slidenum">
              <a:rPr lang="en-US" smtClean="0"/>
              <a:t>8</a:t>
            </a:fld>
            <a:endParaRPr lang="en-US"/>
          </a:p>
        </p:txBody>
      </p:sp>
    </p:spTree>
    <p:extLst>
      <p:ext uri="{BB962C8B-B14F-4D97-AF65-F5344CB8AC3E}">
        <p14:creationId xmlns:p14="http://schemas.microsoft.com/office/powerpoint/2010/main" val="17455712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whenever you pick up a text to read you need to also pick up your pen, keep all these possibilities in mind because, in this class, reading is pre-writing.</a:t>
            </a:r>
          </a:p>
        </p:txBody>
      </p:sp>
      <p:sp>
        <p:nvSpPr>
          <p:cNvPr id="4" name="Slide Number Placeholder 3"/>
          <p:cNvSpPr>
            <a:spLocks noGrp="1"/>
          </p:cNvSpPr>
          <p:nvPr>
            <p:ph type="sldNum" sz="quarter" idx="5"/>
          </p:nvPr>
        </p:nvSpPr>
        <p:spPr/>
        <p:txBody>
          <a:bodyPr/>
          <a:lstStyle/>
          <a:p>
            <a:fld id="{7098018F-901C-4CF0-981A-96D23DCF8335}" type="slidenum">
              <a:rPr lang="en-US" smtClean="0"/>
              <a:t>11</a:t>
            </a:fld>
            <a:endParaRPr lang="en-US"/>
          </a:p>
        </p:txBody>
      </p:sp>
    </p:spTree>
    <p:extLst>
      <p:ext uri="{BB962C8B-B14F-4D97-AF65-F5344CB8AC3E}">
        <p14:creationId xmlns:p14="http://schemas.microsoft.com/office/powerpoint/2010/main" val="9228851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8/30/2026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52131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8/30/2026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6656760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8/30/2026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6867264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8/30/2026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364605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8/30/2026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803499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8/30/2026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34267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8/30/2026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746171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8/30/2026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839204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8/30/2026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862359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8/30/2026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78870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8/30/2026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46110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A87A34-81AB-432B-8DAE-1953F412C126}" type="datetimeFigureOut">
              <a:rPr lang="en-US" smtClean="0"/>
              <a:pPr/>
              <a:t>8/30/2026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747317243"/>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Stack of magazines on table">
            <a:extLst>
              <a:ext uri="{FF2B5EF4-FFF2-40B4-BE49-F238E27FC236}">
                <a16:creationId xmlns:a16="http://schemas.microsoft.com/office/drawing/2014/main" id="{74165DFC-EE03-4984-825C-8ADEF1FFA0BF}"/>
              </a:ext>
            </a:extLst>
          </p:cNvPr>
          <p:cNvPicPr>
            <a:picLocks noChangeAspect="1"/>
          </p:cNvPicPr>
          <p:nvPr/>
        </p:nvPicPr>
        <p:blipFill rotWithShape="1">
          <a:blip r:embed="rId2"/>
          <a:srcRect l="4732" t="9091" r="18566"/>
          <a:stretch/>
        </p:blipFill>
        <p:spPr>
          <a:xfrm>
            <a:off x="3523488" y="10"/>
            <a:ext cx="8668512" cy="6857990"/>
          </a:xfrm>
          <a:prstGeom prst="rect">
            <a:avLst/>
          </a:prstGeom>
        </p:spPr>
      </p:pic>
      <p:sp>
        <p:nvSpPr>
          <p:cNvPr id="20" name="Rectangle 19">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477980" y="1122363"/>
            <a:ext cx="6014260" cy="3204134"/>
          </a:xfrm>
        </p:spPr>
        <p:txBody>
          <a:bodyPr anchor="b">
            <a:normAutofit/>
          </a:bodyPr>
          <a:lstStyle/>
          <a:p>
            <a:pPr algn="l"/>
            <a:r>
              <a:rPr lang="en-US" sz="4800"/>
              <a:t>Active Critical Reading</a:t>
            </a:r>
          </a:p>
        </p:txBody>
      </p:sp>
      <p:sp>
        <p:nvSpPr>
          <p:cNvPr id="3" name="Subtitle 2"/>
          <p:cNvSpPr>
            <a:spLocks noGrp="1"/>
          </p:cNvSpPr>
          <p:nvPr>
            <p:ph type="subTitle" idx="1"/>
          </p:nvPr>
        </p:nvSpPr>
        <p:spPr>
          <a:xfrm>
            <a:off x="477980" y="4872923"/>
            <a:ext cx="4908667" cy="575928"/>
          </a:xfrm>
        </p:spPr>
        <p:txBody>
          <a:bodyPr>
            <a:normAutofit/>
          </a:bodyPr>
          <a:lstStyle/>
          <a:p>
            <a:pPr algn="l"/>
            <a:r>
              <a:rPr lang="en-US" sz="2000"/>
              <a:t>Why how you engage with a text matters</a:t>
            </a:r>
            <a:endParaRPr lang="en-US" sz="2000" dirty="0"/>
          </a:p>
        </p:txBody>
      </p:sp>
      <p:sp>
        <p:nvSpPr>
          <p:cNvPr id="22" name="Rectangle 21">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4" name="Rectangle 23">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73483"/>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804797" y="1507167"/>
            <a:ext cx="4619621" cy="3843666"/>
          </a:xfrm>
          <a:prstGeom prst="rect">
            <a:avLst/>
          </a:prstGeom>
        </p:spPr>
        <p:txBody>
          <a:bodyPr vert="horz" lIns="91440" tIns="45720" rIns="91440" bIns="45720" rtlCol="0">
            <a:normAutofit/>
          </a:bodyPr>
          <a:lstStyle/>
          <a:p>
            <a:pPr defTabSz="914400">
              <a:lnSpc>
                <a:spcPct val="90000"/>
              </a:lnSpc>
              <a:spcAft>
                <a:spcPts val="600"/>
              </a:spcAft>
              <a:buSzPct val="125000"/>
            </a:pPr>
            <a:r>
              <a:rPr lang="en-US" sz="1700" dirty="0"/>
              <a:t>Another part of active reading is asking questions about the rhetorical situation, questions about the writer, reader, subject, and text.</a:t>
            </a:r>
          </a:p>
          <a:p>
            <a:pPr indent="-228600" defTabSz="914400">
              <a:lnSpc>
                <a:spcPct val="90000"/>
              </a:lnSpc>
              <a:spcAft>
                <a:spcPts val="600"/>
              </a:spcAft>
              <a:buSzPct val="125000"/>
              <a:buFont typeface="Arial" panose="020B0604020202020204" pitchFamily="34" charset="0"/>
              <a:buChar char="•"/>
            </a:pPr>
            <a:r>
              <a:rPr lang="en-US" sz="1700" dirty="0"/>
              <a:t>Who is the author? </a:t>
            </a:r>
          </a:p>
          <a:p>
            <a:pPr indent="-228600" defTabSz="914400">
              <a:lnSpc>
                <a:spcPct val="90000"/>
              </a:lnSpc>
              <a:spcAft>
                <a:spcPts val="600"/>
              </a:spcAft>
              <a:buSzPct val="125000"/>
              <a:buFont typeface="Arial" panose="020B0604020202020204" pitchFamily="34" charset="0"/>
              <a:buChar char="•"/>
            </a:pPr>
            <a:r>
              <a:rPr lang="en-US" sz="1700" dirty="0"/>
              <a:t>What makes them credible? </a:t>
            </a:r>
          </a:p>
          <a:p>
            <a:pPr indent="-228600" defTabSz="914400">
              <a:lnSpc>
                <a:spcPct val="90000"/>
              </a:lnSpc>
              <a:spcAft>
                <a:spcPts val="600"/>
              </a:spcAft>
              <a:buSzPct val="125000"/>
              <a:buFont typeface="Arial" panose="020B0604020202020204" pitchFamily="34" charset="0"/>
              <a:buChar char="•"/>
            </a:pPr>
            <a:r>
              <a:rPr lang="en-US" sz="1700" dirty="0"/>
              <a:t>Where and when was the writing published?</a:t>
            </a:r>
          </a:p>
          <a:p>
            <a:pPr indent="-228600" defTabSz="914400">
              <a:lnSpc>
                <a:spcPct val="90000"/>
              </a:lnSpc>
              <a:spcAft>
                <a:spcPts val="600"/>
              </a:spcAft>
              <a:buSzPct val="125000"/>
              <a:buFont typeface="Arial" panose="020B0604020202020204" pitchFamily="34" charset="0"/>
              <a:buChar char="•"/>
            </a:pPr>
            <a:r>
              <a:rPr lang="en-US" sz="1700" dirty="0"/>
              <a:t> Who was the intended audience? </a:t>
            </a:r>
          </a:p>
          <a:p>
            <a:pPr indent="-228600" defTabSz="914400">
              <a:lnSpc>
                <a:spcPct val="90000"/>
              </a:lnSpc>
              <a:spcAft>
                <a:spcPts val="600"/>
              </a:spcAft>
              <a:buSzPct val="125000"/>
              <a:buFont typeface="Arial" panose="020B0604020202020204" pitchFamily="34" charset="0"/>
              <a:buChar char="•"/>
            </a:pPr>
            <a:r>
              <a:rPr lang="en-US" sz="1700" dirty="0"/>
              <a:t>What other circumstances or events were occurring when the document was published that might have influenced it? </a:t>
            </a:r>
          </a:p>
          <a:p>
            <a:pPr indent="-228600" defTabSz="914400">
              <a:lnSpc>
                <a:spcPct val="90000"/>
              </a:lnSpc>
              <a:spcAft>
                <a:spcPts val="600"/>
              </a:spcAft>
              <a:buSzPct val="125000"/>
              <a:buFont typeface="Arial" panose="020B0604020202020204" pitchFamily="34" charset="0"/>
              <a:buChar char="•"/>
            </a:pPr>
            <a:r>
              <a:rPr lang="en-US" sz="1700" dirty="0"/>
              <a:t>How does the author draw on and utilize those events or texts?</a:t>
            </a: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8575" r="9698" b="4"/>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4178052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fade">
                                      <p:cBhvr>
                                        <p:cTn id="26" dur="1000"/>
                                        <p:tgtEl>
                                          <p:spTgt spid="3">
                                            <p:txEl>
                                              <p:pRg st="4" end="4"/>
                                            </p:txEl>
                                          </p:spTgt>
                                        </p:tgtEl>
                                      </p:cBhvr>
                                    </p:animEffect>
                                    <p:anim calcmode="lin" valueType="num">
                                      <p:cBhvr>
                                        <p:cTn id="27"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fade">
                                      <p:cBhvr>
                                        <p:cTn id="33" dur="1000"/>
                                        <p:tgtEl>
                                          <p:spTgt spid="3">
                                            <p:txEl>
                                              <p:pRg st="5" end="5"/>
                                            </p:txEl>
                                          </p:spTgt>
                                        </p:tgtEl>
                                      </p:cBhvr>
                                    </p:animEffect>
                                    <p:anim calcmode="lin" valueType="num">
                                      <p:cBhvr>
                                        <p:cTn id="34"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3">
                                            <p:txEl>
                                              <p:pRg st="6" end="6"/>
                                            </p:txEl>
                                          </p:spTgt>
                                        </p:tgtEl>
                                        <p:attrNameLst>
                                          <p:attrName>style.visibility</p:attrName>
                                        </p:attrNameLst>
                                      </p:cBhvr>
                                      <p:to>
                                        <p:strVal val="visible"/>
                                      </p:to>
                                    </p:set>
                                    <p:animEffect transition="in" filter="fade">
                                      <p:cBhvr>
                                        <p:cTn id="40" dur="1000"/>
                                        <p:tgtEl>
                                          <p:spTgt spid="3">
                                            <p:txEl>
                                              <p:pRg st="6" end="6"/>
                                            </p:txEl>
                                          </p:spTgt>
                                        </p:tgtEl>
                                      </p:cBhvr>
                                    </p:animEffect>
                                    <p:anim calcmode="lin" valueType="num">
                                      <p:cBhvr>
                                        <p:cTn id="41"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 name="Rectangle 49">
            <a:extLst>
              <a:ext uri="{FF2B5EF4-FFF2-40B4-BE49-F238E27FC236}">
                <a16:creationId xmlns:a16="http://schemas.microsoft.com/office/drawing/2014/main" id="{55C01129-3453-464D-A870-ED71C6E89D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9D2781A6-5C82-4764-B489-F9A599C0A7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98833" y="685800"/>
            <a:ext cx="5004061" cy="5486400"/>
          </a:xfrm>
          <a:prstGeom prst="rect">
            <a:avLst/>
          </a:prstGeom>
          <a:solidFill>
            <a:schemeClr val="tx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086446" y="2372993"/>
            <a:ext cx="4019107" cy="1361347"/>
          </a:xfrm>
        </p:spPr>
        <p:txBody>
          <a:bodyPr vert="horz" lIns="91440" tIns="45720" rIns="91440" bIns="45720" rtlCol="0" anchor="b">
            <a:normAutofit/>
          </a:bodyPr>
          <a:lstStyle/>
          <a:p>
            <a:pPr algn="ctr"/>
            <a:r>
              <a:rPr lang="en-US" sz="2200" dirty="0">
                <a:solidFill>
                  <a:schemeClr val="bg1">
                    <a:alpha val="60000"/>
                  </a:schemeClr>
                </a:solidFill>
              </a:rPr>
              <a:t>Writing is a Process</a:t>
            </a:r>
            <a:br>
              <a:rPr lang="en-US" sz="2200" dirty="0">
                <a:solidFill>
                  <a:schemeClr val="bg1">
                    <a:alpha val="60000"/>
                  </a:schemeClr>
                </a:solidFill>
              </a:rPr>
            </a:br>
            <a:r>
              <a:rPr lang="en-US" sz="2200" dirty="0">
                <a:solidFill>
                  <a:schemeClr val="bg1">
                    <a:alpha val="60000"/>
                  </a:schemeClr>
                </a:solidFill>
              </a:rPr>
              <a:t> &amp; </a:t>
            </a:r>
            <a:br>
              <a:rPr lang="en-US" sz="2200" dirty="0">
                <a:solidFill>
                  <a:schemeClr val="bg1">
                    <a:alpha val="60000"/>
                  </a:schemeClr>
                </a:solidFill>
              </a:rPr>
            </a:br>
            <a:r>
              <a:rPr lang="en-US" sz="2200" dirty="0">
                <a:solidFill>
                  <a:schemeClr val="bg1">
                    <a:alpha val="60000"/>
                  </a:schemeClr>
                </a:solidFill>
              </a:rPr>
              <a:t>a Conversation </a:t>
            </a:r>
            <a:br>
              <a:rPr lang="en-US" sz="2200" dirty="0">
                <a:solidFill>
                  <a:schemeClr val="bg1">
                    <a:alpha val="60000"/>
                  </a:schemeClr>
                </a:solidFill>
              </a:rPr>
            </a:br>
            <a:r>
              <a:rPr lang="en-US" sz="2200" dirty="0">
                <a:solidFill>
                  <a:schemeClr val="bg1">
                    <a:alpha val="60000"/>
                  </a:schemeClr>
                </a:solidFill>
              </a:rPr>
              <a:t>that starts with Active Reading</a:t>
            </a:r>
          </a:p>
        </p:txBody>
      </p:sp>
      <p:pic>
        <p:nvPicPr>
          <p:cNvPr id="10" name="Content Placeholder 9" descr="Text&#10;&#10;Description automatically generated">
            <a:extLst>
              <a:ext uri="{FF2B5EF4-FFF2-40B4-BE49-F238E27FC236}">
                <a16:creationId xmlns:a16="http://schemas.microsoft.com/office/drawing/2014/main" id="{736818C5-72DA-2DC1-5993-0A7062F15A0F}"/>
              </a:ext>
            </a:extLst>
          </p:cNvPr>
          <p:cNvPicPr>
            <a:picLocks noChangeAspect="1"/>
          </p:cNvPicPr>
          <p:nvPr/>
        </p:nvPicPr>
        <p:blipFill rotWithShape="1">
          <a:blip r:embed="rId3"/>
          <a:srcRect l="10839" r="17685"/>
          <a:stretch/>
        </p:blipFill>
        <p:spPr>
          <a:xfrm>
            <a:off x="680483" y="685795"/>
            <a:ext cx="2931299" cy="5486400"/>
          </a:xfrm>
          <a:prstGeom prst="rect">
            <a:avLst/>
          </a:prstGeom>
        </p:spPr>
      </p:pic>
      <p:pic>
        <p:nvPicPr>
          <p:cNvPr id="5" name="Picture 4" descr="Glasses on top of a book">
            <a:extLst>
              <a:ext uri="{FF2B5EF4-FFF2-40B4-BE49-F238E27FC236}">
                <a16:creationId xmlns:a16="http://schemas.microsoft.com/office/drawing/2014/main" id="{EB9A68C0-7F22-4E95-B73D-FED8BF4EA286}"/>
              </a:ext>
            </a:extLst>
          </p:cNvPr>
          <p:cNvPicPr>
            <a:picLocks noChangeAspect="1"/>
          </p:cNvPicPr>
          <p:nvPr/>
        </p:nvPicPr>
        <p:blipFill rotWithShape="1">
          <a:blip r:embed="rId4"/>
          <a:srcRect l="20138" r="44777" b="-2"/>
          <a:stretch/>
        </p:blipFill>
        <p:spPr>
          <a:xfrm>
            <a:off x="8606117" y="685805"/>
            <a:ext cx="2905400" cy="5486399"/>
          </a:xfrm>
          <a:prstGeom prst="rect">
            <a:avLst/>
          </a:prstGeom>
        </p:spPr>
      </p:pic>
    </p:spTree>
    <p:extLst>
      <p:ext uri="{BB962C8B-B14F-4D97-AF65-F5344CB8AC3E}">
        <p14:creationId xmlns:p14="http://schemas.microsoft.com/office/powerpoint/2010/main" val="14165151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53330" y="1134683"/>
            <a:ext cx="2743310" cy="4255024"/>
          </a:xfrm>
        </p:spPr>
        <p:txBody>
          <a:bodyPr>
            <a:normAutofit/>
          </a:bodyPr>
          <a:lstStyle/>
          <a:p>
            <a:r>
              <a:rPr lang="en-US" sz="2800"/>
              <a:t>Intertextuality</a:t>
            </a:r>
          </a:p>
        </p:txBody>
      </p:sp>
      <p:graphicFrame>
        <p:nvGraphicFramePr>
          <p:cNvPr id="5" name="Content Placeholder 2">
            <a:extLst>
              <a:ext uri="{FF2B5EF4-FFF2-40B4-BE49-F238E27FC236}">
                <a16:creationId xmlns:a16="http://schemas.microsoft.com/office/drawing/2014/main" id="{A81EF999-9C72-4B99-8089-E53ED6EDFCA1}"/>
              </a:ext>
            </a:extLst>
          </p:cNvPr>
          <p:cNvGraphicFramePr>
            <a:graphicFrameLocks noGrp="1"/>
          </p:cNvGraphicFramePr>
          <p:nvPr>
            <p:ph idx="1"/>
            <p:extLst>
              <p:ext uri="{D42A27DB-BD31-4B8C-83A1-F6EECF244321}">
                <p14:modId xmlns:p14="http://schemas.microsoft.com/office/powerpoint/2010/main" val="631834693"/>
              </p:ext>
            </p:extLst>
          </p:nvPr>
        </p:nvGraphicFramePr>
        <p:xfrm>
          <a:off x="4662189" y="1134682"/>
          <a:ext cx="6692748" cy="42550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09605931"/>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6" name="Rectangle 15">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078922A-B192-B041-CADA-81001A0C25ED}"/>
              </a:ext>
            </a:extLst>
          </p:cNvPr>
          <p:cNvSpPr>
            <a:spLocks noGrp="1"/>
          </p:cNvSpPr>
          <p:nvPr>
            <p:ph type="title"/>
          </p:nvPr>
        </p:nvSpPr>
        <p:spPr>
          <a:xfrm>
            <a:off x="761803" y="350196"/>
            <a:ext cx="4646904" cy="1624520"/>
          </a:xfrm>
        </p:spPr>
        <p:txBody>
          <a:bodyPr anchor="ctr">
            <a:normAutofit/>
          </a:bodyPr>
          <a:lstStyle/>
          <a:p>
            <a:r>
              <a:rPr lang="en-US" sz="4000" dirty="0"/>
              <a:t>Active Reading </a:t>
            </a:r>
            <a:br>
              <a:rPr lang="en-US" sz="4000" dirty="0"/>
            </a:br>
            <a:r>
              <a:rPr lang="en-US" sz="4000" dirty="0"/>
              <a:t>Think-Pair-Share</a:t>
            </a:r>
          </a:p>
        </p:txBody>
      </p:sp>
      <p:sp>
        <p:nvSpPr>
          <p:cNvPr id="3" name="Content Placeholder 2">
            <a:extLst>
              <a:ext uri="{FF2B5EF4-FFF2-40B4-BE49-F238E27FC236}">
                <a16:creationId xmlns:a16="http://schemas.microsoft.com/office/drawing/2014/main" id="{3A4266CB-5F47-99CF-928B-4A248885D523}"/>
              </a:ext>
            </a:extLst>
          </p:cNvPr>
          <p:cNvSpPr>
            <a:spLocks noGrp="1"/>
          </p:cNvSpPr>
          <p:nvPr>
            <p:ph idx="1"/>
          </p:nvPr>
        </p:nvSpPr>
        <p:spPr>
          <a:xfrm>
            <a:off x="761802" y="2743200"/>
            <a:ext cx="4646905" cy="3613149"/>
          </a:xfrm>
        </p:spPr>
        <p:txBody>
          <a:bodyPr anchor="ctr">
            <a:normAutofit fontScale="92500" lnSpcReduction="20000"/>
          </a:bodyPr>
          <a:lstStyle/>
          <a:p>
            <a:pPr marL="0" indent="0">
              <a:buNone/>
            </a:pPr>
            <a:r>
              <a:rPr lang="en-US" sz="2000" dirty="0"/>
              <a:t>1) Actively read </a:t>
            </a:r>
            <a:r>
              <a:rPr lang="en-US" sz="2000" dirty="0" err="1"/>
              <a:t>LeGuin’s</a:t>
            </a:r>
            <a:r>
              <a:rPr lang="en-US" sz="2000" dirty="0"/>
              <a:t> Preface (handout)</a:t>
            </a:r>
          </a:p>
          <a:p>
            <a:pPr marL="0" indent="0">
              <a:buNone/>
            </a:pPr>
            <a:r>
              <a:rPr lang="en-US" sz="2000" dirty="0"/>
              <a:t>2) Respond to one of the Prompts:</a:t>
            </a:r>
          </a:p>
          <a:p>
            <a:pPr marL="0" indent="0">
              <a:buNone/>
            </a:pPr>
            <a:r>
              <a:rPr lang="en-US" sz="2000" dirty="0" err="1"/>
              <a:t>LeGuin</a:t>
            </a:r>
            <a:r>
              <a:rPr lang="en-US" sz="2000" dirty="0"/>
              <a:t> argues that, “Science fiction is not predictive; it is descriptive”(No Page), why might that matter when reading Science Fiction about nonhuman intelligence (AI, Aliens, Cyborgs, Sapient Animals)?</a:t>
            </a:r>
          </a:p>
          <a:p>
            <a:pPr marL="0" indent="0">
              <a:buNone/>
            </a:pPr>
            <a:r>
              <a:rPr lang="en-US" sz="2000" dirty="0"/>
              <a:t>What do you think </a:t>
            </a:r>
            <a:r>
              <a:rPr lang="en-US" sz="2000" dirty="0" err="1"/>
              <a:t>LeGuin</a:t>
            </a:r>
            <a:r>
              <a:rPr lang="en-US" sz="2000" dirty="0"/>
              <a:t> means when she writes, “The only truth I can understand or express is, logically defined, a lie. Psychologically defined, a symbol. Aesthetically defined, a metaphor”(No Page).</a:t>
            </a:r>
          </a:p>
          <a:p>
            <a:pPr marL="0" indent="0">
              <a:buNone/>
            </a:pPr>
            <a:r>
              <a:rPr lang="en-US" sz="2000" dirty="0"/>
              <a:t>3) Chat in Small Groups about your response</a:t>
            </a:r>
          </a:p>
          <a:p>
            <a:pPr marL="0" indent="0">
              <a:buNone/>
            </a:pPr>
            <a:r>
              <a:rPr lang="en-US" sz="2000" dirty="0"/>
              <a:t>4) Larger Class Discussion</a:t>
            </a:r>
          </a:p>
        </p:txBody>
      </p:sp>
      <p:pic>
        <p:nvPicPr>
          <p:cNvPr id="5" name="Picture 4" descr="Closeup of hands holding an open book">
            <a:extLst>
              <a:ext uri="{FF2B5EF4-FFF2-40B4-BE49-F238E27FC236}">
                <a16:creationId xmlns:a16="http://schemas.microsoft.com/office/drawing/2014/main" id="{18BE8646-7630-8D9F-78A9-0BB2F0F49926}"/>
              </a:ext>
            </a:extLst>
          </p:cNvPr>
          <p:cNvPicPr>
            <a:picLocks noChangeAspect="1"/>
          </p:cNvPicPr>
          <p:nvPr/>
        </p:nvPicPr>
        <p:blipFill>
          <a:blip r:embed="rId2"/>
          <a:srcRect l="17073" r="23526" b="-2"/>
          <a:stretch>
            <a:fillRect/>
          </a:stretch>
        </p:blipFill>
        <p:spPr>
          <a:xfrm>
            <a:off x="6096000" y="1"/>
            <a:ext cx="6102825" cy="6858000"/>
          </a:xfrm>
          <a:prstGeom prst="rect">
            <a:avLst/>
          </a:prstGeom>
        </p:spPr>
      </p:pic>
    </p:spTree>
    <p:extLst>
      <p:ext uri="{BB962C8B-B14F-4D97-AF65-F5344CB8AC3E}">
        <p14:creationId xmlns:p14="http://schemas.microsoft.com/office/powerpoint/2010/main" val="42738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1000"/>
                                        <p:tgtEl>
                                          <p:spTgt spid="3">
                                            <p:txEl>
                                              <p:pRg st="4" end="4"/>
                                            </p:txEl>
                                          </p:spTgt>
                                        </p:tgtEl>
                                      </p:cBhvr>
                                    </p:animEffect>
                                    <p:anim calcmode="lin" valueType="num">
                                      <p:cBhvr>
                                        <p:cTn id="3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fade">
                                      <p:cBhvr>
                                        <p:cTn id="38" dur="1000"/>
                                        <p:tgtEl>
                                          <p:spTgt spid="3">
                                            <p:txEl>
                                              <p:pRg st="5" end="5"/>
                                            </p:txEl>
                                          </p:spTgt>
                                        </p:tgtEl>
                                      </p:cBhvr>
                                    </p:animEffect>
                                    <p:anim calcmode="lin" valueType="num">
                                      <p:cBhvr>
                                        <p:cTn id="3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D4677D2-D5AC-4CF9-9EED-2B89D0A1C2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6D54F7E-825A-4BBA-815F-35CCA8B97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80681"/>
            <a:ext cx="12192000" cy="2777318"/>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group of colorful posters&#10;&#10;Description automatically generated with medium confidence">
            <a:extLst>
              <a:ext uri="{FF2B5EF4-FFF2-40B4-BE49-F238E27FC236}">
                <a16:creationId xmlns:a16="http://schemas.microsoft.com/office/drawing/2014/main" id="{AF2E7046-A5C7-A395-F7B0-AB72E35C15AE}"/>
              </a:ext>
            </a:extLst>
          </p:cNvPr>
          <p:cNvPicPr>
            <a:picLocks noChangeAspect="1"/>
          </p:cNvPicPr>
          <p:nvPr/>
        </p:nvPicPr>
        <p:blipFill rotWithShape="1">
          <a:blip r:embed="rId2"/>
          <a:srcRect/>
          <a:stretch/>
        </p:blipFill>
        <p:spPr>
          <a:xfrm>
            <a:off x="0" y="0"/>
            <a:ext cx="12191999" cy="6858000"/>
          </a:xfrm>
          <a:custGeom>
            <a:avLst/>
            <a:gdLst/>
            <a:ahLst/>
            <a:cxnLst/>
            <a:rect l="l" t="t" r="r" b="b"/>
            <a:pathLst>
              <a:path w="12191999" h="6842601">
                <a:moveTo>
                  <a:pt x="0" y="0"/>
                </a:moveTo>
                <a:lnTo>
                  <a:pt x="12191999" y="0"/>
                </a:lnTo>
                <a:lnTo>
                  <a:pt x="12191999" y="6842601"/>
                </a:lnTo>
                <a:lnTo>
                  <a:pt x="10316981" y="6842601"/>
                </a:lnTo>
                <a:cubicBezTo>
                  <a:pt x="10312796" y="6835189"/>
                  <a:pt x="10163183" y="6730124"/>
                  <a:pt x="10158998" y="6722712"/>
                </a:cubicBezTo>
                <a:cubicBezTo>
                  <a:pt x="10120278" y="6678190"/>
                  <a:pt x="10156462" y="6716223"/>
                  <a:pt x="10090349" y="6671420"/>
                </a:cubicBezTo>
                <a:cubicBezTo>
                  <a:pt x="10043032" y="6655694"/>
                  <a:pt x="9995855" y="6551879"/>
                  <a:pt x="9955425" y="6498018"/>
                </a:cubicBezTo>
                <a:cubicBezTo>
                  <a:pt x="9939618" y="6480021"/>
                  <a:pt x="9915110" y="6461677"/>
                  <a:pt x="9891265" y="6454528"/>
                </a:cubicBezTo>
                <a:cubicBezTo>
                  <a:pt x="9868239" y="6464957"/>
                  <a:pt x="9865423" y="6431640"/>
                  <a:pt x="9848227" y="6426063"/>
                </a:cubicBezTo>
                <a:cubicBezTo>
                  <a:pt x="9838059" y="6433162"/>
                  <a:pt x="9815047" y="6410348"/>
                  <a:pt x="9812354" y="6399604"/>
                </a:cubicBezTo>
                <a:cubicBezTo>
                  <a:pt x="9825285" y="6377997"/>
                  <a:pt x="9725923" y="6372757"/>
                  <a:pt x="9725915" y="6356381"/>
                </a:cubicBezTo>
                <a:cubicBezTo>
                  <a:pt x="9696279" y="6348066"/>
                  <a:pt x="9591199" y="6354143"/>
                  <a:pt x="9575033" y="6325258"/>
                </a:cubicBezTo>
                <a:cubicBezTo>
                  <a:pt x="9516434" y="6303128"/>
                  <a:pt x="9441613" y="6276805"/>
                  <a:pt x="9415626" y="6271777"/>
                </a:cubicBezTo>
                <a:cubicBezTo>
                  <a:pt x="9378293" y="6313495"/>
                  <a:pt x="9281935" y="6171365"/>
                  <a:pt x="9171493" y="6150430"/>
                </a:cubicBezTo>
                <a:cubicBezTo>
                  <a:pt x="9155426" y="6152396"/>
                  <a:pt x="9147439" y="6151015"/>
                  <a:pt x="9146018" y="6139864"/>
                </a:cubicBezTo>
                <a:cubicBezTo>
                  <a:pt x="9112029" y="6132441"/>
                  <a:pt x="9087339" y="6101138"/>
                  <a:pt x="9059635" y="6109957"/>
                </a:cubicBezTo>
                <a:cubicBezTo>
                  <a:pt x="9024424" y="6092144"/>
                  <a:pt x="9043048" y="6078417"/>
                  <a:pt x="9010911" y="6064789"/>
                </a:cubicBezTo>
                <a:lnTo>
                  <a:pt x="8866811" y="6028191"/>
                </a:lnTo>
                <a:cubicBezTo>
                  <a:pt x="8846465" y="6021172"/>
                  <a:pt x="8825221" y="6000527"/>
                  <a:pt x="8804584" y="5994237"/>
                </a:cubicBezTo>
                <a:lnTo>
                  <a:pt x="8783071" y="5990448"/>
                </a:lnTo>
                <a:lnTo>
                  <a:pt x="8770456" y="5978060"/>
                </a:lnTo>
                <a:cubicBezTo>
                  <a:pt x="8764772" y="5975259"/>
                  <a:pt x="8757695" y="5974720"/>
                  <a:pt x="8748297" y="5978070"/>
                </a:cubicBezTo>
                <a:cubicBezTo>
                  <a:pt x="8730344" y="5973495"/>
                  <a:pt x="8679808" y="5955894"/>
                  <a:pt x="8662742" y="5950603"/>
                </a:cubicBezTo>
                <a:lnTo>
                  <a:pt x="8645902" y="5946326"/>
                </a:lnTo>
                <a:lnTo>
                  <a:pt x="8638176" y="5938358"/>
                </a:lnTo>
                <a:cubicBezTo>
                  <a:pt x="8625897" y="5932642"/>
                  <a:pt x="8594811" y="5922073"/>
                  <a:pt x="8572224" y="5912032"/>
                </a:cubicBezTo>
                <a:cubicBezTo>
                  <a:pt x="8553809" y="5897782"/>
                  <a:pt x="8529845" y="5886100"/>
                  <a:pt x="8502655" y="5878114"/>
                </a:cubicBezTo>
                <a:cubicBezTo>
                  <a:pt x="8496990" y="5883034"/>
                  <a:pt x="8489611" y="5872566"/>
                  <a:pt x="8485159" y="5869819"/>
                </a:cubicBezTo>
                <a:cubicBezTo>
                  <a:pt x="8483457" y="5873482"/>
                  <a:pt x="8471232" y="5872664"/>
                  <a:pt x="8468539" y="5868711"/>
                </a:cubicBezTo>
                <a:cubicBezTo>
                  <a:pt x="8389167" y="5836352"/>
                  <a:pt x="8421742" y="5881497"/>
                  <a:pt x="8379810" y="5849376"/>
                </a:cubicBezTo>
                <a:cubicBezTo>
                  <a:pt x="8371729" y="5846373"/>
                  <a:pt x="8364483" y="5846766"/>
                  <a:pt x="8357758" y="5848601"/>
                </a:cubicBezTo>
                <a:lnTo>
                  <a:pt x="8315264" y="5836192"/>
                </a:lnTo>
                <a:cubicBezTo>
                  <a:pt x="8299077" y="5829531"/>
                  <a:pt x="8281671" y="5824011"/>
                  <a:pt x="8263455" y="5819793"/>
                </a:cubicBezTo>
                <a:cubicBezTo>
                  <a:pt x="8257386" y="5826849"/>
                  <a:pt x="8245582" y="5813448"/>
                  <a:pt x="8239287" y="5810141"/>
                </a:cubicBezTo>
                <a:cubicBezTo>
                  <a:pt x="8237965" y="5815186"/>
                  <a:pt x="8222226" y="5815108"/>
                  <a:pt x="8217888" y="5810039"/>
                </a:cubicBezTo>
                <a:cubicBezTo>
                  <a:pt x="8109447" y="5773303"/>
                  <a:pt x="8161302" y="5831037"/>
                  <a:pt x="8100547" y="5791517"/>
                </a:cubicBezTo>
                <a:cubicBezTo>
                  <a:pt x="8089574" y="5788167"/>
                  <a:pt x="8080448" y="5789295"/>
                  <a:pt x="8072316" y="5792309"/>
                </a:cubicBezTo>
                <a:lnTo>
                  <a:pt x="8056967" y="5800648"/>
                </a:lnTo>
                <a:lnTo>
                  <a:pt x="8047885" y="5795270"/>
                </a:lnTo>
                <a:cubicBezTo>
                  <a:pt x="8010204" y="5788738"/>
                  <a:pt x="7996426" y="5797608"/>
                  <a:pt x="7977128" y="5783189"/>
                </a:cubicBezTo>
                <a:cubicBezTo>
                  <a:pt x="7943466" y="5775577"/>
                  <a:pt x="7904823" y="5770953"/>
                  <a:pt x="7874392" y="5763715"/>
                </a:cubicBezTo>
                <a:cubicBezTo>
                  <a:pt x="7860337" y="5743777"/>
                  <a:pt x="7817541" y="5748989"/>
                  <a:pt x="7794543" y="5739759"/>
                </a:cubicBezTo>
                <a:cubicBezTo>
                  <a:pt x="7784688" y="5731467"/>
                  <a:pt x="7776709" y="5729004"/>
                  <a:pt x="7763762" y="5734031"/>
                </a:cubicBezTo>
                <a:cubicBezTo>
                  <a:pt x="7718781" y="5694154"/>
                  <a:pt x="7732231" y="5727368"/>
                  <a:pt x="7685889" y="5707234"/>
                </a:cubicBezTo>
                <a:cubicBezTo>
                  <a:pt x="7646521" y="5687607"/>
                  <a:pt x="7600389" y="5671470"/>
                  <a:pt x="7566744" y="5634586"/>
                </a:cubicBezTo>
                <a:cubicBezTo>
                  <a:pt x="7561306" y="5624813"/>
                  <a:pt x="7543589" y="5618525"/>
                  <a:pt x="7527170" y="5620542"/>
                </a:cubicBezTo>
                <a:cubicBezTo>
                  <a:pt x="7524343" y="5620889"/>
                  <a:pt x="7521664" y="5621475"/>
                  <a:pt x="7519214" y="5622280"/>
                </a:cubicBezTo>
                <a:cubicBezTo>
                  <a:pt x="7500062" y="5596964"/>
                  <a:pt x="7480476" y="5604337"/>
                  <a:pt x="7473157" y="5588143"/>
                </a:cubicBezTo>
                <a:cubicBezTo>
                  <a:pt x="7433415" y="5574859"/>
                  <a:pt x="7395118" y="5582388"/>
                  <a:pt x="7388000" y="5568063"/>
                </a:cubicBezTo>
                <a:cubicBezTo>
                  <a:pt x="7366403" y="5564920"/>
                  <a:pt x="7332262" y="5573848"/>
                  <a:pt x="7320876" y="5557698"/>
                </a:cubicBezTo>
                <a:cubicBezTo>
                  <a:pt x="7314891" y="5568111"/>
                  <a:pt x="7299319" y="5544964"/>
                  <a:pt x="7284480" y="5549820"/>
                </a:cubicBezTo>
                <a:cubicBezTo>
                  <a:pt x="7273570" y="5554430"/>
                  <a:pt x="7266301" y="5548483"/>
                  <a:pt x="7256619" y="5546379"/>
                </a:cubicBezTo>
                <a:cubicBezTo>
                  <a:pt x="7242503" y="5549088"/>
                  <a:pt x="7202543" y="5533379"/>
                  <a:pt x="7193112" y="5525289"/>
                </a:cubicBezTo>
                <a:cubicBezTo>
                  <a:pt x="7172259" y="5499151"/>
                  <a:pt x="7108617" y="5505485"/>
                  <a:pt x="7090943" y="5485177"/>
                </a:cubicBezTo>
                <a:cubicBezTo>
                  <a:pt x="7083637" y="5481419"/>
                  <a:pt x="7076140" y="5479148"/>
                  <a:pt x="7068566" y="5477809"/>
                </a:cubicBezTo>
                <a:lnTo>
                  <a:pt x="7023035" y="5476595"/>
                </a:lnTo>
                <a:lnTo>
                  <a:pt x="7001197" y="5476163"/>
                </a:lnTo>
                <a:cubicBezTo>
                  <a:pt x="7016126" y="5454256"/>
                  <a:pt x="6943549" y="5466815"/>
                  <a:pt x="6967472" y="5451057"/>
                </a:cubicBezTo>
                <a:cubicBezTo>
                  <a:pt x="6931240" y="5443544"/>
                  <a:pt x="6920843" y="5429649"/>
                  <a:pt x="6883334" y="5418880"/>
                </a:cubicBezTo>
                <a:lnTo>
                  <a:pt x="6742417" y="5386446"/>
                </a:lnTo>
                <a:cubicBezTo>
                  <a:pt x="6690532" y="5366095"/>
                  <a:pt x="6665174" y="5364632"/>
                  <a:pt x="6618315" y="5353085"/>
                </a:cubicBezTo>
                <a:cubicBezTo>
                  <a:pt x="6581698" y="5304210"/>
                  <a:pt x="6547395" y="5315779"/>
                  <a:pt x="6521050" y="5283194"/>
                </a:cubicBezTo>
                <a:cubicBezTo>
                  <a:pt x="6469114" y="5268862"/>
                  <a:pt x="6472597" y="5253957"/>
                  <a:pt x="6414460" y="5253832"/>
                </a:cubicBezTo>
                <a:lnTo>
                  <a:pt x="6362535" y="5220502"/>
                </a:lnTo>
                <a:cubicBezTo>
                  <a:pt x="6350866" y="5213881"/>
                  <a:pt x="6347641" y="5215777"/>
                  <a:pt x="6344443" y="5214103"/>
                </a:cubicBezTo>
                <a:lnTo>
                  <a:pt x="6343344" y="5210454"/>
                </a:lnTo>
                <a:lnTo>
                  <a:pt x="6333344" y="5205307"/>
                </a:lnTo>
                <a:lnTo>
                  <a:pt x="6315602" y="5193288"/>
                </a:lnTo>
                <a:lnTo>
                  <a:pt x="6310442" y="5192802"/>
                </a:lnTo>
                <a:lnTo>
                  <a:pt x="6280815" y="5177420"/>
                </a:lnTo>
                <a:lnTo>
                  <a:pt x="6279533" y="5178045"/>
                </a:lnTo>
                <a:cubicBezTo>
                  <a:pt x="6275980" y="5179097"/>
                  <a:pt x="6272084" y="5179212"/>
                  <a:pt x="6267362" y="5177370"/>
                </a:cubicBezTo>
                <a:cubicBezTo>
                  <a:pt x="6261796" y="5192470"/>
                  <a:pt x="6259530" y="5180933"/>
                  <a:pt x="6246095" y="5174167"/>
                </a:cubicBezTo>
                <a:lnTo>
                  <a:pt x="6155252" y="5161201"/>
                </a:lnTo>
                <a:lnTo>
                  <a:pt x="6148525" y="5158442"/>
                </a:lnTo>
                <a:lnTo>
                  <a:pt x="6148187" y="5158573"/>
                </a:lnTo>
                <a:cubicBezTo>
                  <a:pt x="6146292" y="5158370"/>
                  <a:pt x="6143916" y="5157611"/>
                  <a:pt x="6140686" y="5156032"/>
                </a:cubicBezTo>
                <a:lnTo>
                  <a:pt x="6136260" y="5153413"/>
                </a:lnTo>
                <a:lnTo>
                  <a:pt x="6123208" y="5148061"/>
                </a:lnTo>
                <a:lnTo>
                  <a:pt x="6117367" y="5147451"/>
                </a:lnTo>
                <a:lnTo>
                  <a:pt x="5957305" y="5146062"/>
                </a:lnTo>
                <a:cubicBezTo>
                  <a:pt x="5920540" y="5140405"/>
                  <a:pt x="5887096" y="5142015"/>
                  <a:pt x="5857259" y="5132052"/>
                </a:cubicBezTo>
                <a:cubicBezTo>
                  <a:pt x="5843335" y="5135303"/>
                  <a:pt x="5830921" y="5135493"/>
                  <a:pt x="5821375" y="5125606"/>
                </a:cubicBezTo>
                <a:cubicBezTo>
                  <a:pt x="5786501" y="5122615"/>
                  <a:pt x="5775399" y="5132648"/>
                  <a:pt x="5755916" y="5120171"/>
                </a:cubicBezTo>
                <a:cubicBezTo>
                  <a:pt x="5732132" y="5135438"/>
                  <a:pt x="5732735" y="5128211"/>
                  <a:pt x="5725007" y="5121437"/>
                </a:cubicBezTo>
                <a:lnTo>
                  <a:pt x="5723810" y="5120848"/>
                </a:lnTo>
                <a:lnTo>
                  <a:pt x="5720531" y="5123048"/>
                </a:lnTo>
                <a:lnTo>
                  <a:pt x="5714794" y="5123371"/>
                </a:lnTo>
                <a:lnTo>
                  <a:pt x="5700141" y="5120131"/>
                </a:lnTo>
                <a:lnTo>
                  <a:pt x="5694799" y="5118234"/>
                </a:lnTo>
                <a:cubicBezTo>
                  <a:pt x="5691058" y="5117179"/>
                  <a:pt x="5688491" y="5116804"/>
                  <a:pt x="5686627" y="5116903"/>
                </a:cubicBezTo>
                <a:lnTo>
                  <a:pt x="5686371" y="5117086"/>
                </a:lnTo>
                <a:lnTo>
                  <a:pt x="5678818" y="5115416"/>
                </a:lnTo>
                <a:cubicBezTo>
                  <a:pt x="5666199" y="5112102"/>
                  <a:pt x="5654035" y="5108410"/>
                  <a:pt x="5642547" y="5104511"/>
                </a:cubicBezTo>
                <a:cubicBezTo>
                  <a:pt x="5629444" y="5114945"/>
                  <a:pt x="5588783" y="5093343"/>
                  <a:pt x="5587979" y="5116963"/>
                </a:cubicBezTo>
                <a:cubicBezTo>
                  <a:pt x="5572317" y="5112380"/>
                  <a:pt x="5564904" y="5101292"/>
                  <a:pt x="5566635" y="5117158"/>
                </a:cubicBezTo>
                <a:cubicBezTo>
                  <a:pt x="5561375" y="5116079"/>
                  <a:pt x="5557787" y="5116811"/>
                  <a:pt x="5554952" y="5118417"/>
                </a:cubicBezTo>
                <a:lnTo>
                  <a:pt x="5554039" y="5119241"/>
                </a:lnTo>
                <a:lnTo>
                  <a:pt x="5514253" y="5109018"/>
                </a:lnTo>
                <a:lnTo>
                  <a:pt x="5492156" y="5099904"/>
                </a:lnTo>
                <a:lnTo>
                  <a:pt x="5480446" y="5096385"/>
                </a:lnTo>
                <a:lnTo>
                  <a:pt x="5477744" y="5092939"/>
                </a:lnTo>
                <a:cubicBezTo>
                  <a:pt x="5474490" y="5090581"/>
                  <a:pt x="5469391" y="5088951"/>
                  <a:pt x="5460150" y="5088988"/>
                </a:cubicBezTo>
                <a:lnTo>
                  <a:pt x="5457901" y="5089459"/>
                </a:lnTo>
                <a:lnTo>
                  <a:pt x="5444243" y="5082761"/>
                </a:lnTo>
                <a:cubicBezTo>
                  <a:pt x="5439993" y="5080007"/>
                  <a:pt x="5436418" y="5076805"/>
                  <a:pt x="5433825" y="5072992"/>
                </a:cubicBezTo>
                <a:cubicBezTo>
                  <a:pt x="5379442" y="5082090"/>
                  <a:pt x="5336110" y="5058382"/>
                  <a:pt x="5280996" y="5052402"/>
                </a:cubicBezTo>
                <a:cubicBezTo>
                  <a:pt x="5250806" y="5043777"/>
                  <a:pt x="5168599" y="5048109"/>
                  <a:pt x="5161582" y="5019668"/>
                </a:cubicBezTo>
                <a:cubicBezTo>
                  <a:pt x="5121870" y="5011383"/>
                  <a:pt x="5095637" y="5009222"/>
                  <a:pt x="5042717" y="5002692"/>
                </a:cubicBezTo>
                <a:cubicBezTo>
                  <a:pt x="4991136" y="4972487"/>
                  <a:pt x="4902282" y="4979360"/>
                  <a:pt x="4840514" y="4959306"/>
                </a:cubicBezTo>
                <a:cubicBezTo>
                  <a:pt x="4799904" y="4976415"/>
                  <a:pt x="4824087" y="4958371"/>
                  <a:pt x="4786778" y="4956661"/>
                </a:cubicBezTo>
                <a:cubicBezTo>
                  <a:pt x="4801901" y="4937231"/>
                  <a:pt x="4739845" y="4961208"/>
                  <a:pt x="4743741" y="4937104"/>
                </a:cubicBezTo>
                <a:cubicBezTo>
                  <a:pt x="4736829" y="4937557"/>
                  <a:pt x="4730010" y="4938753"/>
                  <a:pt x="4723136" y="4940138"/>
                </a:cubicBezTo>
                <a:lnTo>
                  <a:pt x="4719535" y="4940850"/>
                </a:lnTo>
                <a:lnTo>
                  <a:pt x="4706143" y="4939586"/>
                </a:lnTo>
                <a:lnTo>
                  <a:pt x="4701098" y="4944372"/>
                </a:lnTo>
                <a:lnTo>
                  <a:pt x="4680034" y="4946157"/>
                </a:lnTo>
                <a:cubicBezTo>
                  <a:pt x="4672339" y="4946029"/>
                  <a:pt x="4664292" y="4944964"/>
                  <a:pt x="4655740" y="4942396"/>
                </a:cubicBezTo>
                <a:cubicBezTo>
                  <a:pt x="4636359" y="4929384"/>
                  <a:pt x="4599700" y="4935346"/>
                  <a:pt x="4569298" y="4929596"/>
                </a:cubicBezTo>
                <a:lnTo>
                  <a:pt x="4555977" y="4924356"/>
                </a:lnTo>
                <a:lnTo>
                  <a:pt x="4508949" y="4921648"/>
                </a:lnTo>
                <a:cubicBezTo>
                  <a:pt x="4495668" y="4920437"/>
                  <a:pt x="4482007" y="4918694"/>
                  <a:pt x="4467838" y="4915993"/>
                </a:cubicBezTo>
                <a:lnTo>
                  <a:pt x="4441948" y="4909300"/>
                </a:lnTo>
                <a:lnTo>
                  <a:pt x="4394719" y="4901820"/>
                </a:lnTo>
                <a:lnTo>
                  <a:pt x="4356810" y="4905146"/>
                </a:lnTo>
                <a:lnTo>
                  <a:pt x="4222144" y="4909117"/>
                </a:lnTo>
                <a:cubicBezTo>
                  <a:pt x="4202488" y="4913903"/>
                  <a:pt x="4184742" y="4933491"/>
                  <a:pt x="4160481" y="4923474"/>
                </a:cubicBezTo>
                <a:cubicBezTo>
                  <a:pt x="4165854" y="4934564"/>
                  <a:pt x="4131661" y="4919946"/>
                  <a:pt x="4124879" y="4929303"/>
                </a:cubicBezTo>
                <a:cubicBezTo>
                  <a:pt x="4120895" y="4937086"/>
                  <a:pt x="4109593" y="4934464"/>
                  <a:pt x="4100114" y="4936007"/>
                </a:cubicBezTo>
                <a:cubicBezTo>
                  <a:pt x="4091835" y="4943256"/>
                  <a:pt x="4045978" y="4943549"/>
                  <a:pt x="4030957" y="4939826"/>
                </a:cubicBezTo>
                <a:cubicBezTo>
                  <a:pt x="3989825" y="4924453"/>
                  <a:pt x="3946860" y="4952050"/>
                  <a:pt x="3913764" y="4940618"/>
                </a:cubicBezTo>
                <a:cubicBezTo>
                  <a:pt x="3904534" y="4939906"/>
                  <a:pt x="3896577" y="4940543"/>
                  <a:pt x="3889457" y="4942017"/>
                </a:cubicBezTo>
                <a:lnTo>
                  <a:pt x="3871115" y="4948115"/>
                </a:lnTo>
                <a:lnTo>
                  <a:pt x="3869086" y="4953796"/>
                </a:lnTo>
                <a:lnTo>
                  <a:pt x="3856124" y="4955351"/>
                </a:lnTo>
                <a:lnTo>
                  <a:pt x="3835967" y="4964002"/>
                </a:lnTo>
                <a:cubicBezTo>
                  <a:pt x="3826465" y="4939857"/>
                  <a:pt x="3782586" y="4975947"/>
                  <a:pt x="3785910" y="4953998"/>
                </a:cubicBezTo>
                <a:cubicBezTo>
                  <a:pt x="3750785" y="4960085"/>
                  <a:pt x="3699033" y="4941571"/>
                  <a:pt x="3671085" y="4966563"/>
                </a:cubicBezTo>
                <a:cubicBezTo>
                  <a:pt x="3621255" y="4971431"/>
                  <a:pt x="3562637" y="4982991"/>
                  <a:pt x="3486928" y="4983204"/>
                </a:cubicBezTo>
                <a:cubicBezTo>
                  <a:pt x="3446030" y="4983424"/>
                  <a:pt x="3343460" y="4965124"/>
                  <a:pt x="3280956" y="4963864"/>
                </a:cubicBezTo>
                <a:cubicBezTo>
                  <a:pt x="3227193" y="4969510"/>
                  <a:pt x="3256481" y="4962609"/>
                  <a:pt x="3211563" y="4982704"/>
                </a:cubicBezTo>
                <a:cubicBezTo>
                  <a:pt x="3207119" y="4979549"/>
                  <a:pt x="3170070" y="4977192"/>
                  <a:pt x="3164681" y="4975408"/>
                </a:cubicBezTo>
                <a:lnTo>
                  <a:pt x="3127171" y="4968229"/>
                </a:lnTo>
                <a:lnTo>
                  <a:pt x="3096889" y="4965619"/>
                </a:lnTo>
                <a:cubicBezTo>
                  <a:pt x="3088441" y="4967572"/>
                  <a:pt x="3082883" y="4967054"/>
                  <a:pt x="3078620" y="4965444"/>
                </a:cubicBezTo>
                <a:lnTo>
                  <a:pt x="3074275" y="4962670"/>
                </a:lnTo>
                <a:lnTo>
                  <a:pt x="3036436" y="4957455"/>
                </a:lnTo>
                <a:lnTo>
                  <a:pt x="3031995" y="4958829"/>
                </a:lnTo>
                <a:lnTo>
                  <a:pt x="2994028" y="4956800"/>
                </a:lnTo>
                <a:cubicBezTo>
                  <a:pt x="2992299" y="4958944"/>
                  <a:pt x="2989407" y="4960397"/>
                  <a:pt x="2984001" y="4960444"/>
                </a:cubicBezTo>
                <a:cubicBezTo>
                  <a:pt x="2994191" y="4975446"/>
                  <a:pt x="2981386" y="4966249"/>
                  <a:pt x="2964542" y="4965062"/>
                </a:cubicBezTo>
                <a:cubicBezTo>
                  <a:pt x="2976613" y="4988096"/>
                  <a:pt x="2927627" y="4975618"/>
                  <a:pt x="2921274" y="4988440"/>
                </a:cubicBezTo>
                <a:cubicBezTo>
                  <a:pt x="2908629" y="4987050"/>
                  <a:pt x="2895476" y="4985998"/>
                  <a:pt x="2882111" y="4985411"/>
                </a:cubicBezTo>
                <a:lnTo>
                  <a:pt x="2874282" y="4985361"/>
                </a:lnTo>
                <a:cubicBezTo>
                  <a:pt x="2874237" y="4985437"/>
                  <a:pt x="2874193" y="4985514"/>
                  <a:pt x="2874147" y="4985591"/>
                </a:cubicBezTo>
                <a:cubicBezTo>
                  <a:pt x="2872492" y="4986074"/>
                  <a:pt x="2869935" y="4986243"/>
                  <a:pt x="2865932" y="4985999"/>
                </a:cubicBezTo>
                <a:lnTo>
                  <a:pt x="2860008" y="4985269"/>
                </a:lnTo>
                <a:lnTo>
                  <a:pt x="2844819" y="4985172"/>
                </a:lnTo>
                <a:lnTo>
                  <a:pt x="2839735" y="4986676"/>
                </a:lnTo>
                <a:lnTo>
                  <a:pt x="2837922" y="4989488"/>
                </a:lnTo>
                <a:lnTo>
                  <a:pt x="2836507" y="4989165"/>
                </a:lnTo>
                <a:cubicBezTo>
                  <a:pt x="2825749" y="4984209"/>
                  <a:pt x="2822382" y="4977089"/>
                  <a:pt x="2808859" y="4996804"/>
                </a:cubicBezTo>
                <a:cubicBezTo>
                  <a:pt x="2784233" y="4988767"/>
                  <a:pt x="2779499" y="5000786"/>
                  <a:pt x="2745907" y="5005126"/>
                </a:cubicBezTo>
                <a:cubicBezTo>
                  <a:pt x="2731796" y="4997536"/>
                  <a:pt x="2720518" y="5000295"/>
                  <a:pt x="2709519" y="5006333"/>
                </a:cubicBezTo>
                <a:cubicBezTo>
                  <a:pt x="2676766" y="5002878"/>
                  <a:pt x="2646981" y="5011377"/>
                  <a:pt x="2610212" y="5013529"/>
                </a:cubicBezTo>
                <a:cubicBezTo>
                  <a:pt x="2570359" y="5003730"/>
                  <a:pt x="2550109" y="5021491"/>
                  <a:pt x="2510814" y="5023713"/>
                </a:cubicBezTo>
                <a:cubicBezTo>
                  <a:pt x="2476639" y="5006722"/>
                  <a:pt x="2482834" y="5038639"/>
                  <a:pt x="2462736" y="5045398"/>
                </a:cubicBezTo>
                <a:lnTo>
                  <a:pt x="2457050" y="5046022"/>
                </a:lnTo>
                <a:lnTo>
                  <a:pt x="2442184" y="5043549"/>
                </a:lnTo>
                <a:lnTo>
                  <a:pt x="2436703" y="5041929"/>
                </a:lnTo>
                <a:cubicBezTo>
                  <a:pt x="2432888" y="5041072"/>
                  <a:pt x="2430299" y="5040830"/>
                  <a:pt x="2428451" y="5041027"/>
                </a:cubicBezTo>
                <a:lnTo>
                  <a:pt x="2420551" y="5039949"/>
                </a:lnTo>
                <a:cubicBezTo>
                  <a:pt x="2407700" y="5037296"/>
                  <a:pt x="2395274" y="5034239"/>
                  <a:pt x="2383501" y="5030941"/>
                </a:cubicBezTo>
                <a:cubicBezTo>
                  <a:pt x="2362992" y="5032521"/>
                  <a:pt x="2317884" y="5047662"/>
                  <a:pt x="2297493" y="5049431"/>
                </a:cubicBezTo>
                <a:lnTo>
                  <a:pt x="2261156" y="5041558"/>
                </a:lnTo>
                <a:lnTo>
                  <a:pt x="2200581" y="5024964"/>
                </a:lnTo>
                <a:lnTo>
                  <a:pt x="2198380" y="5025550"/>
                </a:lnTo>
                <a:lnTo>
                  <a:pt x="2116066" y="5019568"/>
                </a:lnTo>
                <a:cubicBezTo>
                  <a:pt x="2111600" y="5017036"/>
                  <a:pt x="2059664" y="5006071"/>
                  <a:pt x="2056754" y="5002394"/>
                </a:cubicBezTo>
                <a:cubicBezTo>
                  <a:pt x="2003393" y="5014336"/>
                  <a:pt x="1998298" y="5008800"/>
                  <a:pt x="1942916" y="5005703"/>
                </a:cubicBezTo>
                <a:cubicBezTo>
                  <a:pt x="1882138" y="4994708"/>
                  <a:pt x="1836966" y="4976630"/>
                  <a:pt x="1796717" y="4970423"/>
                </a:cubicBezTo>
                <a:cubicBezTo>
                  <a:pt x="1724075" y="4959337"/>
                  <a:pt x="1636218" y="4936339"/>
                  <a:pt x="1583222" y="4931235"/>
                </a:cubicBezTo>
                <a:cubicBezTo>
                  <a:pt x="1544265" y="4950469"/>
                  <a:pt x="1556109" y="4927628"/>
                  <a:pt x="1518821" y="4927872"/>
                </a:cubicBezTo>
                <a:cubicBezTo>
                  <a:pt x="1497291" y="4925112"/>
                  <a:pt x="1483221" y="4916728"/>
                  <a:pt x="1471837" y="4914678"/>
                </a:cubicBezTo>
                <a:lnTo>
                  <a:pt x="1450515" y="4915578"/>
                </a:lnTo>
                <a:lnTo>
                  <a:pt x="1437078" y="4915016"/>
                </a:lnTo>
                <a:lnTo>
                  <a:pt x="1432462" y="4920065"/>
                </a:lnTo>
                <a:lnTo>
                  <a:pt x="1411645" y="4922952"/>
                </a:lnTo>
                <a:cubicBezTo>
                  <a:pt x="1384856" y="4920079"/>
                  <a:pt x="1306656" y="4907389"/>
                  <a:pt x="1271729" y="4902828"/>
                </a:cubicBezTo>
                <a:cubicBezTo>
                  <a:pt x="1258697" y="4896954"/>
                  <a:pt x="1213546" y="4890036"/>
                  <a:pt x="1202076" y="4895589"/>
                </a:cubicBezTo>
                <a:cubicBezTo>
                  <a:pt x="1192059" y="4895561"/>
                  <a:pt x="1182171" y="4891311"/>
                  <a:pt x="1174670" y="4898040"/>
                </a:cubicBezTo>
                <a:cubicBezTo>
                  <a:pt x="1163701" y="4905820"/>
                  <a:pt x="1136874" y="4886643"/>
                  <a:pt x="1137035" y="4897965"/>
                </a:cubicBezTo>
                <a:cubicBezTo>
                  <a:pt x="1117838" y="4884693"/>
                  <a:pt x="1091386" y="4900421"/>
                  <a:pt x="1069882" y="4901859"/>
                </a:cubicBezTo>
                <a:cubicBezTo>
                  <a:pt x="1055589" y="4889467"/>
                  <a:pt x="1024570" y="4904705"/>
                  <a:pt x="980935" y="4900090"/>
                </a:cubicBezTo>
                <a:cubicBezTo>
                  <a:pt x="947614" y="4895538"/>
                  <a:pt x="913224" y="4886405"/>
                  <a:pt x="869960" y="4874547"/>
                </a:cubicBezTo>
                <a:cubicBezTo>
                  <a:pt x="819114" y="4845820"/>
                  <a:pt x="768074" y="4839770"/>
                  <a:pt x="721345" y="4828937"/>
                </a:cubicBezTo>
                <a:cubicBezTo>
                  <a:pt x="667944" y="4819060"/>
                  <a:pt x="698286" y="4848426"/>
                  <a:pt x="635428" y="4819153"/>
                </a:cubicBezTo>
                <a:cubicBezTo>
                  <a:pt x="626286" y="4826707"/>
                  <a:pt x="617638" y="4825980"/>
                  <a:pt x="604106" y="4819994"/>
                </a:cubicBezTo>
                <a:cubicBezTo>
                  <a:pt x="583276" y="4822237"/>
                  <a:pt x="539859" y="4835097"/>
                  <a:pt x="510451" y="4832608"/>
                </a:cubicBezTo>
                <a:cubicBezTo>
                  <a:pt x="489781" y="4829929"/>
                  <a:pt x="443867" y="4807857"/>
                  <a:pt x="427656" y="4805062"/>
                </a:cubicBezTo>
                <a:cubicBezTo>
                  <a:pt x="424088" y="4806479"/>
                  <a:pt x="419580" y="4809736"/>
                  <a:pt x="413184" y="4815837"/>
                </a:cubicBezTo>
                <a:cubicBezTo>
                  <a:pt x="387673" y="4805882"/>
                  <a:pt x="379855" y="4817328"/>
                  <a:pt x="341772" y="4818825"/>
                </a:cubicBezTo>
                <a:cubicBezTo>
                  <a:pt x="327795" y="4810179"/>
                  <a:pt x="314729" y="4811964"/>
                  <a:pt x="301266" y="4817000"/>
                </a:cubicBezTo>
                <a:cubicBezTo>
                  <a:pt x="265781" y="4810886"/>
                  <a:pt x="231017" y="4816794"/>
                  <a:pt x="189886" y="4815871"/>
                </a:cubicBezTo>
                <a:cubicBezTo>
                  <a:pt x="147910" y="4802917"/>
                  <a:pt x="121702" y="4818738"/>
                  <a:pt x="77762" y="4817675"/>
                </a:cubicBezTo>
                <a:cubicBezTo>
                  <a:pt x="38733" y="4795315"/>
                  <a:pt x="44308" y="4840244"/>
                  <a:pt x="8164" y="4835320"/>
                </a:cubicBezTo>
                <a:lnTo>
                  <a:pt x="0" y="4832771"/>
                </a:lnTo>
                <a:close/>
              </a:path>
            </a:pathLst>
          </a:custGeom>
        </p:spPr>
      </p:pic>
      <p:sp>
        <p:nvSpPr>
          <p:cNvPr id="2" name="Title 1">
            <a:extLst>
              <a:ext uri="{FF2B5EF4-FFF2-40B4-BE49-F238E27FC236}">
                <a16:creationId xmlns:a16="http://schemas.microsoft.com/office/drawing/2014/main" id="{FD566FDB-3AD2-FF01-2AFF-AA6782055C01}"/>
              </a:ext>
            </a:extLst>
          </p:cNvPr>
          <p:cNvSpPr>
            <a:spLocks noGrp="1"/>
          </p:cNvSpPr>
          <p:nvPr>
            <p:ph type="ctrTitle"/>
          </p:nvPr>
        </p:nvSpPr>
        <p:spPr>
          <a:xfrm>
            <a:off x="599818" y="5234320"/>
            <a:ext cx="6931319" cy="752217"/>
          </a:xfrm>
        </p:spPr>
        <p:txBody>
          <a:bodyPr anchor="b">
            <a:normAutofit/>
          </a:bodyPr>
          <a:lstStyle/>
          <a:p>
            <a:pPr algn="l"/>
            <a:r>
              <a:rPr lang="en-US" sz="3600">
                <a:solidFill>
                  <a:schemeClr val="tx1">
                    <a:lumMod val="85000"/>
                    <a:lumOff val="15000"/>
                  </a:schemeClr>
                </a:solidFill>
              </a:rPr>
              <a:t>Rhetorical Appeals</a:t>
            </a:r>
          </a:p>
        </p:txBody>
      </p:sp>
      <p:sp>
        <p:nvSpPr>
          <p:cNvPr id="3" name="Subtitle 2">
            <a:extLst>
              <a:ext uri="{FF2B5EF4-FFF2-40B4-BE49-F238E27FC236}">
                <a16:creationId xmlns:a16="http://schemas.microsoft.com/office/drawing/2014/main" id="{7FEC3020-B91E-1A5F-65ED-ABDD1CC9B9A7}"/>
              </a:ext>
            </a:extLst>
          </p:cNvPr>
          <p:cNvSpPr>
            <a:spLocks noGrp="1"/>
          </p:cNvSpPr>
          <p:nvPr>
            <p:ph type="subTitle" idx="1"/>
          </p:nvPr>
        </p:nvSpPr>
        <p:spPr>
          <a:xfrm>
            <a:off x="599819" y="6059086"/>
            <a:ext cx="6931319" cy="349725"/>
          </a:xfrm>
        </p:spPr>
        <p:txBody>
          <a:bodyPr anchor="t">
            <a:normAutofit/>
          </a:bodyPr>
          <a:lstStyle/>
          <a:p>
            <a:pPr algn="l"/>
            <a:r>
              <a:rPr lang="en-US" sz="1600">
                <a:solidFill>
                  <a:schemeClr val="tx1">
                    <a:lumMod val="85000"/>
                    <a:lumOff val="15000"/>
                  </a:schemeClr>
                </a:solidFill>
              </a:rPr>
              <a:t>Pathos, Ethos, Logos</a:t>
            </a:r>
          </a:p>
        </p:txBody>
      </p:sp>
    </p:spTree>
    <p:extLst>
      <p:ext uri="{BB962C8B-B14F-4D97-AF65-F5344CB8AC3E}">
        <p14:creationId xmlns:p14="http://schemas.microsoft.com/office/powerpoint/2010/main" val="7682678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F821940F-7A1D-4ACC-85B4-A932898A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16674508-81D3-48CF-96BF-7FC60EAA57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741994" cy="6858000"/>
          </a:xfrm>
          <a:custGeom>
            <a:avLst/>
            <a:gdLst>
              <a:gd name="connsiteX0" fmla="*/ 0 w 6568309"/>
              <a:gd name="connsiteY0" fmla="*/ 0 h 6858000"/>
              <a:gd name="connsiteX1" fmla="*/ 362841 w 6568309"/>
              <a:gd name="connsiteY1" fmla="*/ 0 h 6858000"/>
              <a:gd name="connsiteX2" fmla="*/ 523269 w 6568309"/>
              <a:gd name="connsiteY2" fmla="*/ 0 h 6858000"/>
              <a:gd name="connsiteX3" fmla="*/ 1343025 w 6568309"/>
              <a:gd name="connsiteY3" fmla="*/ 0 h 6858000"/>
              <a:gd name="connsiteX4" fmla="*/ 1705866 w 6568309"/>
              <a:gd name="connsiteY4" fmla="*/ 0 h 6858000"/>
              <a:gd name="connsiteX5" fmla="*/ 1866294 w 6568309"/>
              <a:gd name="connsiteY5" fmla="*/ 0 h 6858000"/>
              <a:gd name="connsiteX6" fmla="*/ 5225154 w 6568309"/>
              <a:gd name="connsiteY6" fmla="*/ 0 h 6858000"/>
              <a:gd name="connsiteX7" fmla="*/ 6568179 w 6568309"/>
              <a:gd name="connsiteY7" fmla="*/ 0 h 6858000"/>
              <a:gd name="connsiteX8" fmla="*/ 6568309 w 6568309"/>
              <a:gd name="connsiteY8" fmla="*/ 1 h 6858000"/>
              <a:gd name="connsiteX9" fmla="*/ 6562951 w 6568309"/>
              <a:gd name="connsiteY9" fmla="*/ 30700 h 6858000"/>
              <a:gd name="connsiteX10" fmla="*/ 6547446 w 6568309"/>
              <a:gd name="connsiteY10" fmla="*/ 310025 h 6858000"/>
              <a:gd name="connsiteX11" fmla="*/ 6558316 w 6568309"/>
              <a:gd name="connsiteY11" fmla="*/ 443960 h 6858000"/>
              <a:gd name="connsiteX12" fmla="*/ 6528896 w 6568309"/>
              <a:gd name="connsiteY12" fmla="*/ 642659 h 6858000"/>
              <a:gd name="connsiteX13" fmla="*/ 6523095 w 6568309"/>
              <a:gd name="connsiteY13" fmla="*/ 673307 h 6858000"/>
              <a:gd name="connsiteX14" fmla="*/ 6496169 w 6568309"/>
              <a:gd name="connsiteY14" fmla="*/ 839641 h 6858000"/>
              <a:gd name="connsiteX15" fmla="*/ 6450789 w 6568309"/>
              <a:gd name="connsiteY15" fmla="*/ 958357 h 6858000"/>
              <a:gd name="connsiteX16" fmla="*/ 6453996 w 6568309"/>
              <a:gd name="connsiteY16" fmla="*/ 963398 h 6858000"/>
              <a:gd name="connsiteX17" fmla="*/ 6419467 w 6568309"/>
              <a:gd name="connsiteY17" fmla="*/ 1117169 h 6858000"/>
              <a:gd name="connsiteX18" fmla="*/ 6417348 w 6568309"/>
              <a:gd name="connsiteY18" fmla="*/ 1144352 h 6858000"/>
              <a:gd name="connsiteX19" fmla="*/ 6418473 w 6568309"/>
              <a:gd name="connsiteY19" fmla="*/ 1164484 h 6858000"/>
              <a:gd name="connsiteX20" fmla="*/ 6406979 w 6568309"/>
              <a:gd name="connsiteY20" fmla="*/ 1213829 h 6858000"/>
              <a:gd name="connsiteX21" fmla="*/ 6381928 w 6568309"/>
              <a:gd name="connsiteY21" fmla="*/ 1294823 h 6858000"/>
              <a:gd name="connsiteX22" fmla="*/ 6377948 w 6568309"/>
              <a:gd name="connsiteY22" fmla="*/ 1312193 h 6858000"/>
              <a:gd name="connsiteX23" fmla="*/ 6379894 w 6568309"/>
              <a:gd name="connsiteY23" fmla="*/ 1327626 h 6858000"/>
              <a:gd name="connsiteX24" fmla="*/ 6385024 w 6568309"/>
              <a:gd name="connsiteY24" fmla="*/ 1331644 h 6858000"/>
              <a:gd name="connsiteX25" fmla="*/ 6383696 w 6568309"/>
              <a:gd name="connsiteY25" fmla="*/ 1341276 h 6858000"/>
              <a:gd name="connsiteX26" fmla="*/ 6384464 w 6568309"/>
              <a:gd name="connsiteY26" fmla="*/ 1343945 h 6858000"/>
              <a:gd name="connsiteX27" fmla="*/ 6387748 w 6568309"/>
              <a:gd name="connsiteY27" fmla="*/ 1359134 h 6858000"/>
              <a:gd name="connsiteX28" fmla="*/ 6364157 w 6568309"/>
              <a:gd name="connsiteY28" fmla="*/ 1427803 h 6858000"/>
              <a:gd name="connsiteX29" fmla="*/ 6335874 w 6568309"/>
              <a:gd name="connsiteY29" fmla="*/ 1540278 h 6858000"/>
              <a:gd name="connsiteX30" fmla="*/ 6331892 w 6568309"/>
              <a:gd name="connsiteY30" fmla="*/ 1547262 h 6858000"/>
              <a:gd name="connsiteX31" fmla="*/ 6332744 w 6568309"/>
              <a:gd name="connsiteY31" fmla="*/ 1577056 h 6858000"/>
              <a:gd name="connsiteX32" fmla="*/ 6333604 w 6568309"/>
              <a:gd name="connsiteY32" fmla="*/ 1595898 h 6858000"/>
              <a:gd name="connsiteX33" fmla="*/ 6324749 w 6568309"/>
              <a:gd name="connsiteY33" fmla="*/ 1703726 h 6858000"/>
              <a:gd name="connsiteX34" fmla="*/ 6329594 w 6568309"/>
              <a:gd name="connsiteY34" fmla="*/ 1809535 h 6858000"/>
              <a:gd name="connsiteX35" fmla="*/ 6329062 w 6568309"/>
              <a:gd name="connsiteY35" fmla="*/ 2018310 h 6858000"/>
              <a:gd name="connsiteX36" fmla="*/ 6321735 w 6568309"/>
              <a:gd name="connsiteY36" fmla="*/ 2071355 h 6858000"/>
              <a:gd name="connsiteX37" fmla="*/ 6322678 w 6568309"/>
              <a:gd name="connsiteY37" fmla="*/ 2141166 h 6858000"/>
              <a:gd name="connsiteX38" fmla="*/ 6321340 w 6568309"/>
              <a:gd name="connsiteY38" fmla="*/ 2154548 h 6858000"/>
              <a:gd name="connsiteX39" fmla="*/ 6316582 w 6568309"/>
              <a:gd name="connsiteY39" fmla="*/ 2158153 h 6858000"/>
              <a:gd name="connsiteX40" fmla="*/ 6311428 w 6568309"/>
              <a:gd name="connsiteY40" fmla="*/ 2178174 h 6858000"/>
              <a:gd name="connsiteX41" fmla="*/ 6310192 w 6568309"/>
              <a:gd name="connsiteY41" fmla="*/ 2202858 h 6858000"/>
              <a:gd name="connsiteX42" fmla="*/ 6309211 w 6568309"/>
              <a:gd name="connsiteY42" fmla="*/ 2320214 h 6858000"/>
              <a:gd name="connsiteX43" fmla="*/ 6300151 w 6568309"/>
              <a:gd name="connsiteY43" fmla="*/ 2417011 h 6858000"/>
              <a:gd name="connsiteX44" fmla="*/ 6295176 w 6568309"/>
              <a:gd name="connsiteY44" fmla="*/ 2454207 h 6858000"/>
              <a:gd name="connsiteX45" fmla="*/ 6293727 w 6568309"/>
              <a:gd name="connsiteY45" fmla="*/ 2487203 h 6858000"/>
              <a:gd name="connsiteX46" fmla="*/ 6285477 w 6568309"/>
              <a:gd name="connsiteY46" fmla="*/ 2512282 h 6858000"/>
              <a:gd name="connsiteX47" fmla="*/ 6286205 w 6568309"/>
              <a:gd name="connsiteY47" fmla="*/ 2514318 h 6858000"/>
              <a:gd name="connsiteX48" fmla="*/ 6304629 w 6568309"/>
              <a:gd name="connsiteY48" fmla="*/ 2574334 h 6858000"/>
              <a:gd name="connsiteX49" fmla="*/ 6303842 w 6568309"/>
              <a:gd name="connsiteY49" fmla="*/ 2579877 h 6858000"/>
              <a:gd name="connsiteX50" fmla="*/ 6303953 w 6568309"/>
              <a:gd name="connsiteY50" fmla="*/ 2608928 h 6858000"/>
              <a:gd name="connsiteX51" fmla="*/ 6303530 w 6568309"/>
              <a:gd name="connsiteY51" fmla="*/ 2613111 h 6858000"/>
              <a:gd name="connsiteX52" fmla="*/ 6297474 w 6568309"/>
              <a:gd name="connsiteY52" fmla="*/ 2621996 h 6858000"/>
              <a:gd name="connsiteX53" fmla="*/ 6299263 w 6568309"/>
              <a:gd name="connsiteY53" fmla="*/ 2634265 h 6858000"/>
              <a:gd name="connsiteX54" fmla="*/ 6293065 w 6568309"/>
              <a:gd name="connsiteY54" fmla="*/ 2647237 h 6858000"/>
              <a:gd name="connsiteX55" fmla="*/ 6297496 w 6568309"/>
              <a:gd name="connsiteY55" fmla="*/ 2650786 h 6858000"/>
              <a:gd name="connsiteX56" fmla="*/ 6301708 w 6568309"/>
              <a:gd name="connsiteY56" fmla="*/ 2661993 h 6858000"/>
              <a:gd name="connsiteX57" fmla="*/ 6295884 w 6568309"/>
              <a:gd name="connsiteY57" fmla="*/ 2670949 h 6858000"/>
              <a:gd name="connsiteX58" fmla="*/ 6291714 w 6568309"/>
              <a:gd name="connsiteY58" fmla="*/ 2690255 h 6858000"/>
              <a:gd name="connsiteX59" fmla="*/ 6292327 w 6568309"/>
              <a:gd name="connsiteY59" fmla="*/ 2695683 h 6858000"/>
              <a:gd name="connsiteX60" fmla="*/ 6284410 w 6568309"/>
              <a:gd name="connsiteY60" fmla="*/ 2713964 h 6858000"/>
              <a:gd name="connsiteX61" fmla="*/ 6280410 w 6568309"/>
              <a:gd name="connsiteY61" fmla="*/ 2730175 h 6858000"/>
              <a:gd name="connsiteX62" fmla="*/ 6288082 w 6568309"/>
              <a:gd name="connsiteY62" fmla="*/ 2763497 h 6858000"/>
              <a:gd name="connsiteX63" fmla="*/ 6260924 w 6568309"/>
              <a:gd name="connsiteY63" fmla="*/ 3051539 h 6858000"/>
              <a:gd name="connsiteX64" fmla="*/ 6210151 w 6568309"/>
              <a:gd name="connsiteY64" fmla="*/ 3335396 h 6858000"/>
              <a:gd name="connsiteX65" fmla="*/ 6212034 w 6568309"/>
              <a:gd name="connsiteY65" fmla="*/ 3456509 h 6858000"/>
              <a:gd name="connsiteX66" fmla="*/ 6197490 w 6568309"/>
              <a:gd name="connsiteY66" fmla="*/ 3531827 h 6858000"/>
              <a:gd name="connsiteX67" fmla="*/ 6208018 w 6568309"/>
              <a:gd name="connsiteY67" fmla="*/ 3570877 h 6858000"/>
              <a:gd name="connsiteX68" fmla="*/ 6205920 w 6568309"/>
              <a:gd name="connsiteY68" fmla="*/ 3583849 h 6858000"/>
              <a:gd name="connsiteX69" fmla="*/ 6199616 w 6568309"/>
              <a:gd name="connsiteY69" fmla="*/ 3592763 h 6858000"/>
              <a:gd name="connsiteX70" fmla="*/ 6181288 w 6568309"/>
              <a:gd name="connsiteY70" fmla="*/ 3653485 h 6858000"/>
              <a:gd name="connsiteX71" fmla="*/ 6175963 w 6568309"/>
              <a:gd name="connsiteY71" fmla="*/ 3670528 h 6858000"/>
              <a:gd name="connsiteX72" fmla="*/ 6176722 w 6568309"/>
              <a:gd name="connsiteY72" fmla="*/ 3685990 h 6858000"/>
              <a:gd name="connsiteX73" fmla="*/ 6181549 w 6568309"/>
              <a:gd name="connsiteY73" fmla="*/ 3690283 h 6858000"/>
              <a:gd name="connsiteX74" fmla="*/ 6179476 w 6568309"/>
              <a:gd name="connsiteY74" fmla="*/ 3699787 h 6858000"/>
              <a:gd name="connsiteX75" fmla="*/ 6180040 w 6568309"/>
              <a:gd name="connsiteY75" fmla="*/ 3702486 h 6858000"/>
              <a:gd name="connsiteX76" fmla="*/ 6182155 w 6568309"/>
              <a:gd name="connsiteY76" fmla="*/ 3717784 h 6858000"/>
              <a:gd name="connsiteX77" fmla="*/ 6158980 w 6568309"/>
              <a:gd name="connsiteY77" fmla="*/ 3746229 h 6858000"/>
              <a:gd name="connsiteX78" fmla="*/ 6096049 w 6568309"/>
              <a:gd name="connsiteY78" fmla="*/ 3924910 h 6858000"/>
              <a:gd name="connsiteX79" fmla="*/ 6069712 w 6568309"/>
              <a:gd name="connsiteY79" fmla="*/ 3989353 h 6858000"/>
              <a:gd name="connsiteX80" fmla="*/ 6067330 w 6568309"/>
              <a:gd name="connsiteY80" fmla="*/ 4033899 h 6858000"/>
              <a:gd name="connsiteX81" fmla="*/ 6061081 w 6568309"/>
              <a:gd name="connsiteY81" fmla="*/ 4142250 h 6858000"/>
              <a:gd name="connsiteX82" fmla="*/ 6042858 w 6568309"/>
              <a:gd name="connsiteY82" fmla="*/ 4329442 h 6858000"/>
              <a:gd name="connsiteX83" fmla="*/ 6034182 w 6568309"/>
              <a:gd name="connsiteY83" fmla="*/ 4456184 h 6858000"/>
              <a:gd name="connsiteX84" fmla="*/ 6029178 w 6568309"/>
              <a:gd name="connsiteY84" fmla="*/ 4468478 h 6858000"/>
              <a:gd name="connsiteX85" fmla="*/ 6029974 w 6568309"/>
              <a:gd name="connsiteY85" fmla="*/ 4469862 h 6858000"/>
              <a:gd name="connsiteX86" fmla="*/ 6028340 w 6568309"/>
              <a:gd name="connsiteY86" fmla="*/ 4483797 h 6858000"/>
              <a:gd name="connsiteX87" fmla="*/ 6025168 w 6568309"/>
              <a:gd name="connsiteY87" fmla="*/ 4487091 h 6858000"/>
              <a:gd name="connsiteX88" fmla="*/ 6023164 w 6568309"/>
              <a:gd name="connsiteY88" fmla="*/ 4496728 h 6858000"/>
              <a:gd name="connsiteX89" fmla="*/ 6016839 w 6568309"/>
              <a:gd name="connsiteY89" fmla="*/ 4515918 h 6858000"/>
              <a:gd name="connsiteX90" fmla="*/ 6017886 w 6568309"/>
              <a:gd name="connsiteY90" fmla="*/ 4519316 h 6858000"/>
              <a:gd name="connsiteX91" fmla="*/ 6011819 w 6568309"/>
              <a:gd name="connsiteY91" fmla="*/ 4547957 h 6858000"/>
              <a:gd name="connsiteX92" fmla="*/ 6012791 w 6568309"/>
              <a:gd name="connsiteY92" fmla="*/ 4548262 h 6858000"/>
              <a:gd name="connsiteX93" fmla="*/ 6015703 w 6568309"/>
              <a:gd name="connsiteY93" fmla="*/ 4555939 h 6858000"/>
              <a:gd name="connsiteX94" fmla="*/ 6018854 w 6568309"/>
              <a:gd name="connsiteY94" fmla="*/ 4570815 h 6858000"/>
              <a:gd name="connsiteX95" fmla="*/ 6033000 w 6568309"/>
              <a:gd name="connsiteY95" fmla="*/ 4633846 h 6858000"/>
              <a:gd name="connsiteX96" fmla="*/ 6032325 w 6568309"/>
              <a:gd name="connsiteY96" fmla="*/ 4639816 h 6858000"/>
              <a:gd name="connsiteX97" fmla="*/ 6032549 w 6568309"/>
              <a:gd name="connsiteY97" fmla="*/ 4639923 h 6858000"/>
              <a:gd name="connsiteX98" fmla="*/ 6032309 w 6568309"/>
              <a:gd name="connsiteY98" fmla="*/ 4646192 h 6858000"/>
              <a:gd name="connsiteX99" fmla="*/ 6031095 w 6568309"/>
              <a:gd name="connsiteY99" fmla="*/ 4650706 h 6858000"/>
              <a:gd name="connsiteX100" fmla="*/ 6029786 w 6568309"/>
              <a:gd name="connsiteY100" fmla="*/ 4662290 h 6858000"/>
              <a:gd name="connsiteX101" fmla="*/ 6030911 w 6568309"/>
              <a:gd name="connsiteY101" fmla="*/ 4666180 h 6858000"/>
              <a:gd name="connsiteX102" fmla="*/ 6033630 w 6568309"/>
              <a:gd name="connsiteY102" fmla="*/ 4667585 h 6858000"/>
              <a:gd name="connsiteX103" fmla="*/ 6033189 w 6568309"/>
              <a:gd name="connsiteY103" fmla="*/ 4668660 h 6858000"/>
              <a:gd name="connsiteX104" fmla="*/ 6038764 w 6568309"/>
              <a:gd name="connsiteY104" fmla="*/ 4689807 h 6858000"/>
              <a:gd name="connsiteX105" fmla="*/ 6042217 w 6568309"/>
              <a:gd name="connsiteY105" fmla="*/ 4737890 h 6858000"/>
              <a:gd name="connsiteX106" fmla="*/ 6040543 w 6568309"/>
              <a:gd name="connsiteY106" fmla="*/ 4765657 h 6858000"/>
              <a:gd name="connsiteX107" fmla="*/ 6039956 w 6568309"/>
              <a:gd name="connsiteY107" fmla="*/ 4841463 h 6858000"/>
              <a:gd name="connsiteX108" fmla="*/ 6057123 w 6568309"/>
              <a:gd name="connsiteY108" fmla="*/ 4969863 h 6858000"/>
              <a:gd name="connsiteX109" fmla="*/ 6055039 w 6568309"/>
              <a:gd name="connsiteY109" fmla="*/ 4974028 h 6858000"/>
              <a:gd name="connsiteX110" fmla="*/ 6053462 w 6568309"/>
              <a:gd name="connsiteY110" fmla="*/ 4980318 h 6858000"/>
              <a:gd name="connsiteX111" fmla="*/ 6053643 w 6568309"/>
              <a:gd name="connsiteY111" fmla="*/ 4980501 h 6858000"/>
              <a:gd name="connsiteX112" fmla="*/ 6051733 w 6568309"/>
              <a:gd name="connsiteY112" fmla="*/ 4986338 h 6858000"/>
              <a:gd name="connsiteX113" fmla="*/ 6049602 w 6568309"/>
              <a:gd name="connsiteY113" fmla="*/ 4991296 h 6858000"/>
              <a:gd name="connsiteX114" fmla="*/ 6075165 w 6568309"/>
              <a:gd name="connsiteY114" fmla="*/ 5076895 h 6858000"/>
              <a:gd name="connsiteX115" fmla="*/ 6073751 w 6568309"/>
              <a:gd name="connsiteY115" fmla="*/ 5081568 h 6858000"/>
              <a:gd name="connsiteX116" fmla="*/ 6073150 w 6568309"/>
              <a:gd name="connsiteY116" fmla="*/ 5088173 h 6858000"/>
              <a:gd name="connsiteX117" fmla="*/ 6073355 w 6568309"/>
              <a:gd name="connsiteY117" fmla="*/ 5088300 h 6858000"/>
              <a:gd name="connsiteX118" fmla="*/ 6072362 w 6568309"/>
              <a:gd name="connsiteY118" fmla="*/ 5094558 h 6858000"/>
              <a:gd name="connsiteX119" fmla="*/ 6064726 w 6568309"/>
              <a:gd name="connsiteY119" fmla="*/ 5125620 h 6858000"/>
              <a:gd name="connsiteX120" fmla="*/ 6065415 w 6568309"/>
              <a:gd name="connsiteY120" fmla="*/ 5268004 h 6858000"/>
              <a:gd name="connsiteX121" fmla="*/ 6066081 w 6568309"/>
              <a:gd name="connsiteY121" fmla="*/ 5269530 h 6858000"/>
              <a:gd name="connsiteX122" fmla="*/ 6043407 w 6568309"/>
              <a:gd name="connsiteY122" fmla="*/ 5390941 h 6858000"/>
              <a:gd name="connsiteX123" fmla="*/ 6025377 w 6568309"/>
              <a:gd name="connsiteY123" fmla="*/ 5539927 h 6858000"/>
              <a:gd name="connsiteX124" fmla="*/ 6010052 w 6568309"/>
              <a:gd name="connsiteY124" fmla="*/ 5791594 h 6858000"/>
              <a:gd name="connsiteX125" fmla="*/ 5994220 w 6568309"/>
              <a:gd name="connsiteY125" fmla="*/ 5855206 h 6858000"/>
              <a:gd name="connsiteX126" fmla="*/ 5982580 w 6568309"/>
              <a:gd name="connsiteY126" fmla="*/ 5873582 h 6858000"/>
              <a:gd name="connsiteX127" fmla="*/ 5983608 w 6568309"/>
              <a:gd name="connsiteY127" fmla="*/ 5876037 h 6858000"/>
              <a:gd name="connsiteX128" fmla="*/ 5983535 w 6568309"/>
              <a:gd name="connsiteY128" fmla="*/ 5886534 h 6858000"/>
              <a:gd name="connsiteX129" fmla="*/ 5988737 w 6568309"/>
              <a:gd name="connsiteY129" fmla="*/ 5888644 h 6858000"/>
              <a:gd name="connsiteX130" fmla="*/ 5992371 w 6568309"/>
              <a:gd name="connsiteY130" fmla="*/ 5903832 h 6858000"/>
              <a:gd name="connsiteX131" fmla="*/ 5990780 w 6568309"/>
              <a:gd name="connsiteY131" fmla="*/ 5923391 h 6858000"/>
              <a:gd name="connsiteX132" fmla="*/ 5993870 w 6568309"/>
              <a:gd name="connsiteY132" fmla="*/ 6013205 h 6858000"/>
              <a:gd name="connsiteX133" fmla="*/ 5997673 w 6568309"/>
              <a:gd name="connsiteY133" fmla="*/ 6074018 h 6858000"/>
              <a:gd name="connsiteX134" fmla="*/ 6014840 w 6568309"/>
              <a:gd name="connsiteY134" fmla="*/ 6130837 h 6858000"/>
              <a:gd name="connsiteX135" fmla="*/ 6010704 w 6568309"/>
              <a:gd name="connsiteY135" fmla="*/ 6152982 h 6858000"/>
              <a:gd name="connsiteX136" fmla="*/ 6038294 w 6568309"/>
              <a:gd name="connsiteY136" fmla="*/ 6221100 h 6858000"/>
              <a:gd name="connsiteX137" fmla="*/ 6052331 w 6568309"/>
              <a:gd name="connsiteY137" fmla="*/ 6287550 h 6858000"/>
              <a:gd name="connsiteX138" fmla="*/ 6074143 w 6568309"/>
              <a:gd name="connsiteY138" fmla="*/ 6401595 h 6858000"/>
              <a:gd name="connsiteX139" fmla="*/ 6060199 w 6568309"/>
              <a:gd name="connsiteY139" fmla="*/ 6487110 h 6858000"/>
              <a:gd name="connsiteX140" fmla="*/ 6081156 w 6568309"/>
              <a:gd name="connsiteY140" fmla="*/ 6588589 h 6858000"/>
              <a:gd name="connsiteX141" fmla="*/ 6114944 w 6568309"/>
              <a:gd name="connsiteY141" fmla="*/ 6769963 h 6858000"/>
              <a:gd name="connsiteX142" fmla="*/ 6128950 w 6568309"/>
              <a:gd name="connsiteY142" fmla="*/ 6835814 h 6858000"/>
              <a:gd name="connsiteX143" fmla="*/ 6132536 w 6568309"/>
              <a:gd name="connsiteY143" fmla="*/ 6858000 h 6858000"/>
              <a:gd name="connsiteX144" fmla="*/ 4789511 w 6568309"/>
              <a:gd name="connsiteY144" fmla="*/ 6858000 h 6858000"/>
              <a:gd name="connsiteX145" fmla="*/ 1866294 w 6568309"/>
              <a:gd name="connsiteY145" fmla="*/ 6858000 h 6858000"/>
              <a:gd name="connsiteX146" fmla="*/ 1705866 w 6568309"/>
              <a:gd name="connsiteY146" fmla="*/ 6858000 h 6858000"/>
              <a:gd name="connsiteX147" fmla="*/ 1343025 w 6568309"/>
              <a:gd name="connsiteY147" fmla="*/ 6858000 h 6858000"/>
              <a:gd name="connsiteX148" fmla="*/ 523269 w 6568309"/>
              <a:gd name="connsiteY148" fmla="*/ 6858000 h 6858000"/>
              <a:gd name="connsiteX149" fmla="*/ 362841 w 6568309"/>
              <a:gd name="connsiteY149" fmla="*/ 6858000 h 6858000"/>
              <a:gd name="connsiteX150" fmla="*/ 0 w 6568309"/>
              <a:gd name="connsiteY15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6568309" h="6858000">
                <a:moveTo>
                  <a:pt x="0" y="0"/>
                </a:moveTo>
                <a:lnTo>
                  <a:pt x="362841" y="0"/>
                </a:lnTo>
                <a:lnTo>
                  <a:pt x="523269" y="0"/>
                </a:lnTo>
                <a:lnTo>
                  <a:pt x="1343025" y="0"/>
                </a:lnTo>
                <a:lnTo>
                  <a:pt x="1705866" y="0"/>
                </a:lnTo>
                <a:lnTo>
                  <a:pt x="1866294" y="0"/>
                </a:lnTo>
                <a:lnTo>
                  <a:pt x="5225154" y="0"/>
                </a:lnTo>
                <a:lnTo>
                  <a:pt x="6568179" y="0"/>
                </a:lnTo>
                <a:lnTo>
                  <a:pt x="6568309" y="1"/>
                </a:lnTo>
                <a:lnTo>
                  <a:pt x="6562951" y="30700"/>
                </a:lnTo>
                <a:cubicBezTo>
                  <a:pt x="6559126" y="84364"/>
                  <a:pt x="6548218" y="241149"/>
                  <a:pt x="6547446" y="310025"/>
                </a:cubicBezTo>
                <a:cubicBezTo>
                  <a:pt x="6550151" y="367544"/>
                  <a:pt x="6557712" y="408251"/>
                  <a:pt x="6558316" y="443960"/>
                </a:cubicBezTo>
                <a:cubicBezTo>
                  <a:pt x="6555224" y="499397"/>
                  <a:pt x="6534767" y="604434"/>
                  <a:pt x="6528896" y="642659"/>
                </a:cubicBezTo>
                <a:cubicBezTo>
                  <a:pt x="6535204" y="657287"/>
                  <a:pt x="6515365" y="658191"/>
                  <a:pt x="6523095" y="673307"/>
                </a:cubicBezTo>
                <a:cubicBezTo>
                  <a:pt x="6523388" y="693769"/>
                  <a:pt x="6506868" y="797295"/>
                  <a:pt x="6496169" y="839641"/>
                </a:cubicBezTo>
                <a:cubicBezTo>
                  <a:pt x="6484119" y="887148"/>
                  <a:pt x="6457817" y="937731"/>
                  <a:pt x="6450789" y="958357"/>
                </a:cubicBezTo>
                <a:cubicBezTo>
                  <a:pt x="6443760" y="978983"/>
                  <a:pt x="6459217" y="936930"/>
                  <a:pt x="6453996" y="963398"/>
                </a:cubicBezTo>
                <a:cubicBezTo>
                  <a:pt x="6448777" y="989867"/>
                  <a:pt x="6425575" y="1087010"/>
                  <a:pt x="6419467" y="1117169"/>
                </a:cubicBezTo>
                <a:cubicBezTo>
                  <a:pt x="6431540" y="1118586"/>
                  <a:pt x="6409651" y="1135372"/>
                  <a:pt x="6417348" y="1144352"/>
                </a:cubicBezTo>
                <a:cubicBezTo>
                  <a:pt x="6424109" y="1150681"/>
                  <a:pt x="6419047" y="1157251"/>
                  <a:pt x="6418473" y="1164484"/>
                </a:cubicBezTo>
                <a:cubicBezTo>
                  <a:pt x="6423767" y="1173524"/>
                  <a:pt x="6413947" y="1205209"/>
                  <a:pt x="6406979" y="1213829"/>
                </a:cubicBezTo>
                <a:cubicBezTo>
                  <a:pt x="6382818" y="1235037"/>
                  <a:pt x="6400452" y="1277327"/>
                  <a:pt x="6381928" y="1294823"/>
                </a:cubicBezTo>
                <a:cubicBezTo>
                  <a:pt x="6379195" y="1300845"/>
                  <a:pt x="6378069" y="1306615"/>
                  <a:pt x="6377948" y="1312193"/>
                </a:cubicBezTo>
                <a:lnTo>
                  <a:pt x="6379894" y="1327626"/>
                </a:lnTo>
                <a:lnTo>
                  <a:pt x="6385024" y="1331644"/>
                </a:lnTo>
                <a:lnTo>
                  <a:pt x="6383696" y="1341276"/>
                </a:lnTo>
                <a:cubicBezTo>
                  <a:pt x="6383952" y="1342166"/>
                  <a:pt x="6384208" y="1343055"/>
                  <a:pt x="6384464" y="1343945"/>
                </a:cubicBezTo>
                <a:cubicBezTo>
                  <a:pt x="6385957" y="1349040"/>
                  <a:pt x="6387253" y="1354080"/>
                  <a:pt x="6387748" y="1359134"/>
                </a:cubicBezTo>
                <a:cubicBezTo>
                  <a:pt x="6384363" y="1373109"/>
                  <a:pt x="6372802" y="1397612"/>
                  <a:pt x="6364157" y="1427803"/>
                </a:cubicBezTo>
                <a:cubicBezTo>
                  <a:pt x="6348141" y="1460349"/>
                  <a:pt x="6348362" y="1505076"/>
                  <a:pt x="6335874" y="1540278"/>
                </a:cubicBezTo>
                <a:lnTo>
                  <a:pt x="6331892" y="1547262"/>
                </a:lnTo>
                <a:lnTo>
                  <a:pt x="6332744" y="1577056"/>
                </a:lnTo>
                <a:cubicBezTo>
                  <a:pt x="6335859" y="1582205"/>
                  <a:pt x="6336674" y="1589568"/>
                  <a:pt x="6333604" y="1595898"/>
                </a:cubicBezTo>
                <a:lnTo>
                  <a:pt x="6324749" y="1703726"/>
                </a:lnTo>
                <a:cubicBezTo>
                  <a:pt x="6324080" y="1739332"/>
                  <a:pt x="6318019" y="1754453"/>
                  <a:pt x="6329594" y="1809535"/>
                </a:cubicBezTo>
                <a:cubicBezTo>
                  <a:pt x="6344930" y="1868036"/>
                  <a:pt x="6323725" y="1952670"/>
                  <a:pt x="6329062" y="2018310"/>
                </a:cubicBezTo>
                <a:cubicBezTo>
                  <a:pt x="6308075" y="2053162"/>
                  <a:pt x="6326925" y="2034561"/>
                  <a:pt x="6321735" y="2071355"/>
                </a:cubicBezTo>
                <a:lnTo>
                  <a:pt x="6322678" y="2141166"/>
                </a:lnTo>
                <a:lnTo>
                  <a:pt x="6321340" y="2154548"/>
                </a:lnTo>
                <a:lnTo>
                  <a:pt x="6316582" y="2158153"/>
                </a:lnTo>
                <a:lnTo>
                  <a:pt x="6311428" y="2178174"/>
                </a:lnTo>
                <a:cubicBezTo>
                  <a:pt x="6310177" y="2185696"/>
                  <a:pt x="6309622" y="2193828"/>
                  <a:pt x="6310192" y="2202858"/>
                </a:cubicBezTo>
                <a:cubicBezTo>
                  <a:pt x="6319667" y="2232772"/>
                  <a:pt x="6296459" y="2283357"/>
                  <a:pt x="6309211" y="2320214"/>
                </a:cubicBezTo>
                <a:cubicBezTo>
                  <a:pt x="6307537" y="2355906"/>
                  <a:pt x="6302490" y="2394678"/>
                  <a:pt x="6300151" y="2417011"/>
                </a:cubicBezTo>
                <a:cubicBezTo>
                  <a:pt x="6292303" y="2426377"/>
                  <a:pt x="6304439" y="2456509"/>
                  <a:pt x="6295176" y="2454207"/>
                </a:cubicBezTo>
                <a:cubicBezTo>
                  <a:pt x="6299335" y="2464947"/>
                  <a:pt x="6297305" y="2476105"/>
                  <a:pt x="6293727" y="2487203"/>
                </a:cubicBezTo>
                <a:lnTo>
                  <a:pt x="6285477" y="2512282"/>
                </a:lnTo>
                <a:cubicBezTo>
                  <a:pt x="6285720" y="2512961"/>
                  <a:pt x="6285962" y="2513640"/>
                  <a:pt x="6286205" y="2514318"/>
                </a:cubicBezTo>
                <a:cubicBezTo>
                  <a:pt x="6292347" y="2534324"/>
                  <a:pt x="6298487" y="2554328"/>
                  <a:pt x="6304629" y="2574334"/>
                </a:cubicBezTo>
                <a:lnTo>
                  <a:pt x="6303842" y="2579877"/>
                </a:lnTo>
                <a:cubicBezTo>
                  <a:pt x="6303729" y="2585644"/>
                  <a:pt x="6304006" y="2603388"/>
                  <a:pt x="6303953" y="2608928"/>
                </a:cubicBezTo>
                <a:lnTo>
                  <a:pt x="6303530" y="2613111"/>
                </a:lnTo>
                <a:lnTo>
                  <a:pt x="6297474" y="2621996"/>
                </a:lnTo>
                <a:lnTo>
                  <a:pt x="6299263" y="2634265"/>
                </a:lnTo>
                <a:lnTo>
                  <a:pt x="6293065" y="2647237"/>
                </a:lnTo>
                <a:cubicBezTo>
                  <a:pt x="6294685" y="2648158"/>
                  <a:pt x="6296180" y="2649356"/>
                  <a:pt x="6297496" y="2650786"/>
                </a:cubicBezTo>
                <a:lnTo>
                  <a:pt x="6301708" y="2661993"/>
                </a:lnTo>
                <a:lnTo>
                  <a:pt x="6295884" y="2670949"/>
                </a:lnTo>
                <a:cubicBezTo>
                  <a:pt x="6304913" y="2672007"/>
                  <a:pt x="6294429" y="2681695"/>
                  <a:pt x="6291714" y="2690255"/>
                </a:cubicBezTo>
                <a:lnTo>
                  <a:pt x="6292327" y="2695683"/>
                </a:lnTo>
                <a:lnTo>
                  <a:pt x="6284410" y="2713964"/>
                </a:lnTo>
                <a:lnTo>
                  <a:pt x="6280410" y="2730175"/>
                </a:lnTo>
                <a:lnTo>
                  <a:pt x="6288082" y="2763497"/>
                </a:lnTo>
                <a:lnTo>
                  <a:pt x="6260924" y="3051539"/>
                </a:lnTo>
                <a:cubicBezTo>
                  <a:pt x="6251455" y="3165645"/>
                  <a:pt x="6222174" y="3216611"/>
                  <a:pt x="6210151" y="3335396"/>
                </a:cubicBezTo>
                <a:lnTo>
                  <a:pt x="6212034" y="3456509"/>
                </a:lnTo>
                <a:lnTo>
                  <a:pt x="6197490" y="3531827"/>
                </a:lnTo>
                <a:lnTo>
                  <a:pt x="6208018" y="3570877"/>
                </a:lnTo>
                <a:lnTo>
                  <a:pt x="6205920" y="3583849"/>
                </a:lnTo>
                <a:lnTo>
                  <a:pt x="6199616" y="3592763"/>
                </a:lnTo>
                <a:cubicBezTo>
                  <a:pt x="6191839" y="3613948"/>
                  <a:pt x="6196204" y="3641245"/>
                  <a:pt x="6181288" y="3653485"/>
                </a:cubicBezTo>
                <a:cubicBezTo>
                  <a:pt x="6178087" y="3659316"/>
                  <a:pt x="6176516" y="3664985"/>
                  <a:pt x="6175963" y="3670528"/>
                </a:cubicBezTo>
                <a:lnTo>
                  <a:pt x="6176722" y="3685990"/>
                </a:lnTo>
                <a:lnTo>
                  <a:pt x="6181549" y="3690283"/>
                </a:lnTo>
                <a:lnTo>
                  <a:pt x="6179476" y="3699787"/>
                </a:lnTo>
                <a:cubicBezTo>
                  <a:pt x="6179664" y="3700686"/>
                  <a:pt x="6179852" y="3701586"/>
                  <a:pt x="6180040" y="3702486"/>
                </a:cubicBezTo>
                <a:cubicBezTo>
                  <a:pt x="6181140" y="3707637"/>
                  <a:pt x="6182047" y="3712728"/>
                  <a:pt x="6182155" y="3717784"/>
                </a:cubicBezTo>
                <a:cubicBezTo>
                  <a:pt x="6156678" y="3711701"/>
                  <a:pt x="6178864" y="3759789"/>
                  <a:pt x="6158980" y="3746229"/>
                </a:cubicBezTo>
                <a:cubicBezTo>
                  <a:pt x="6144630" y="3780750"/>
                  <a:pt x="6117520" y="3867558"/>
                  <a:pt x="6096049" y="3924910"/>
                </a:cubicBezTo>
                <a:lnTo>
                  <a:pt x="6069712" y="3989353"/>
                </a:lnTo>
                <a:lnTo>
                  <a:pt x="6067330" y="4033899"/>
                </a:lnTo>
                <a:cubicBezTo>
                  <a:pt x="6065506" y="4070470"/>
                  <a:pt x="6063599" y="4110146"/>
                  <a:pt x="6061081" y="4142250"/>
                </a:cubicBezTo>
                <a:cubicBezTo>
                  <a:pt x="6055260" y="4200007"/>
                  <a:pt x="6045907" y="4278998"/>
                  <a:pt x="6042858" y="4329442"/>
                </a:cubicBezTo>
                <a:cubicBezTo>
                  <a:pt x="6038376" y="4381764"/>
                  <a:pt x="6036461" y="4433012"/>
                  <a:pt x="6034182" y="4456184"/>
                </a:cubicBezTo>
                <a:lnTo>
                  <a:pt x="6029178" y="4468478"/>
                </a:lnTo>
                <a:lnTo>
                  <a:pt x="6029974" y="4469862"/>
                </a:lnTo>
                <a:cubicBezTo>
                  <a:pt x="6031287" y="4476321"/>
                  <a:pt x="6030316" y="4480555"/>
                  <a:pt x="6028340" y="4483797"/>
                </a:cubicBezTo>
                <a:lnTo>
                  <a:pt x="6025168" y="4487091"/>
                </a:lnTo>
                <a:lnTo>
                  <a:pt x="6023164" y="4496728"/>
                </a:lnTo>
                <a:lnTo>
                  <a:pt x="6016839" y="4515918"/>
                </a:lnTo>
                <a:cubicBezTo>
                  <a:pt x="6017189" y="4517049"/>
                  <a:pt x="6017537" y="4518182"/>
                  <a:pt x="6017886" y="4519316"/>
                </a:cubicBezTo>
                <a:lnTo>
                  <a:pt x="6011819" y="4547957"/>
                </a:lnTo>
                <a:lnTo>
                  <a:pt x="6012791" y="4548262"/>
                </a:lnTo>
                <a:cubicBezTo>
                  <a:pt x="6014837" y="4549595"/>
                  <a:pt x="6016087" y="4551811"/>
                  <a:pt x="6015703" y="4555939"/>
                </a:cubicBezTo>
                <a:cubicBezTo>
                  <a:pt x="6031790" y="4548276"/>
                  <a:pt x="6021405" y="4557977"/>
                  <a:pt x="6018854" y="4570815"/>
                </a:cubicBezTo>
                <a:cubicBezTo>
                  <a:pt x="6021736" y="4583801"/>
                  <a:pt x="6030754" y="4622347"/>
                  <a:pt x="6033000" y="4633846"/>
                </a:cubicBezTo>
                <a:lnTo>
                  <a:pt x="6032325" y="4639816"/>
                </a:lnTo>
                <a:lnTo>
                  <a:pt x="6032549" y="4639923"/>
                </a:lnTo>
                <a:cubicBezTo>
                  <a:pt x="6032911" y="4641190"/>
                  <a:pt x="6032878" y="4643141"/>
                  <a:pt x="6032309" y="4646192"/>
                </a:cubicBezTo>
                <a:lnTo>
                  <a:pt x="6031095" y="4650706"/>
                </a:lnTo>
                <a:lnTo>
                  <a:pt x="6029786" y="4662290"/>
                </a:lnTo>
                <a:cubicBezTo>
                  <a:pt x="6030161" y="4663587"/>
                  <a:pt x="6030536" y="4664883"/>
                  <a:pt x="6030911" y="4666180"/>
                </a:cubicBezTo>
                <a:lnTo>
                  <a:pt x="6033630" y="4667585"/>
                </a:lnTo>
                <a:lnTo>
                  <a:pt x="6033189" y="4668660"/>
                </a:lnTo>
                <a:cubicBezTo>
                  <a:pt x="6027286" y="4676831"/>
                  <a:pt x="6019767" y="4679345"/>
                  <a:pt x="6038764" y="4689807"/>
                </a:cubicBezTo>
                <a:cubicBezTo>
                  <a:pt x="6028616" y="4708535"/>
                  <a:pt x="6040474" y="4712235"/>
                  <a:pt x="6042217" y="4737890"/>
                </a:cubicBezTo>
                <a:cubicBezTo>
                  <a:pt x="6033362" y="4748600"/>
                  <a:pt x="6035273" y="4757223"/>
                  <a:pt x="6040543" y="4765657"/>
                </a:cubicBezTo>
                <a:cubicBezTo>
                  <a:pt x="6034416" y="4790618"/>
                  <a:pt x="6040696" y="4813399"/>
                  <a:pt x="6039956" y="4841463"/>
                </a:cubicBezTo>
                <a:lnTo>
                  <a:pt x="6057123" y="4969863"/>
                </a:lnTo>
                <a:lnTo>
                  <a:pt x="6055039" y="4974028"/>
                </a:lnTo>
                <a:cubicBezTo>
                  <a:pt x="6053860" y="4976933"/>
                  <a:pt x="6053409" y="4978909"/>
                  <a:pt x="6053462" y="4980318"/>
                </a:cubicBezTo>
                <a:lnTo>
                  <a:pt x="6053643" y="4980501"/>
                </a:lnTo>
                <a:lnTo>
                  <a:pt x="6051733" y="4986338"/>
                </a:lnTo>
                <a:lnTo>
                  <a:pt x="6049602" y="4991296"/>
                </a:lnTo>
                <a:cubicBezTo>
                  <a:pt x="6058123" y="5019829"/>
                  <a:pt x="6066643" y="5048361"/>
                  <a:pt x="6075165" y="5076895"/>
                </a:cubicBezTo>
                <a:lnTo>
                  <a:pt x="6073751" y="5081568"/>
                </a:lnTo>
                <a:cubicBezTo>
                  <a:pt x="6073034" y="5084748"/>
                  <a:pt x="6072888" y="5086810"/>
                  <a:pt x="6073150" y="5088173"/>
                </a:cubicBezTo>
                <a:lnTo>
                  <a:pt x="6073355" y="5088300"/>
                </a:lnTo>
                <a:lnTo>
                  <a:pt x="6072362" y="5094558"/>
                </a:lnTo>
                <a:cubicBezTo>
                  <a:pt x="6070184" y="5105196"/>
                  <a:pt x="6067588" y="5115626"/>
                  <a:pt x="6064726" y="5125620"/>
                </a:cubicBezTo>
                <a:cubicBezTo>
                  <a:pt x="6063568" y="5154527"/>
                  <a:pt x="6065189" y="5244020"/>
                  <a:pt x="6065415" y="5268004"/>
                </a:cubicBezTo>
                <a:cubicBezTo>
                  <a:pt x="6065637" y="5268513"/>
                  <a:pt x="6065860" y="5269021"/>
                  <a:pt x="6066081" y="5269530"/>
                </a:cubicBezTo>
                <a:lnTo>
                  <a:pt x="6043407" y="5390941"/>
                </a:lnTo>
                <a:cubicBezTo>
                  <a:pt x="6032545" y="5438194"/>
                  <a:pt x="6020942" y="5465286"/>
                  <a:pt x="6025377" y="5539927"/>
                </a:cubicBezTo>
                <a:cubicBezTo>
                  <a:pt x="6019787" y="5610775"/>
                  <a:pt x="6013913" y="5740573"/>
                  <a:pt x="6010052" y="5791594"/>
                </a:cubicBezTo>
                <a:cubicBezTo>
                  <a:pt x="5989401" y="5787060"/>
                  <a:pt x="6018524" y="5849672"/>
                  <a:pt x="5994220" y="5855206"/>
                </a:cubicBezTo>
                <a:cubicBezTo>
                  <a:pt x="5995282" y="5860240"/>
                  <a:pt x="5980598" y="5868910"/>
                  <a:pt x="5982580" y="5873582"/>
                </a:cubicBezTo>
                <a:cubicBezTo>
                  <a:pt x="5982922" y="5874401"/>
                  <a:pt x="5983265" y="5875218"/>
                  <a:pt x="5983608" y="5876037"/>
                </a:cubicBezTo>
                <a:lnTo>
                  <a:pt x="5983535" y="5886534"/>
                </a:lnTo>
                <a:lnTo>
                  <a:pt x="5988737" y="5888644"/>
                </a:lnTo>
                <a:cubicBezTo>
                  <a:pt x="5989948" y="5893707"/>
                  <a:pt x="5991159" y="5898769"/>
                  <a:pt x="5992371" y="5903832"/>
                </a:cubicBezTo>
                <a:cubicBezTo>
                  <a:pt x="5992924" y="5909651"/>
                  <a:pt x="5992578" y="5916068"/>
                  <a:pt x="5990780" y="5923391"/>
                </a:cubicBezTo>
                <a:cubicBezTo>
                  <a:pt x="5975822" y="5948880"/>
                  <a:pt x="6013580" y="5981626"/>
                  <a:pt x="5993870" y="6013205"/>
                </a:cubicBezTo>
                <a:cubicBezTo>
                  <a:pt x="5988486" y="6024901"/>
                  <a:pt x="5991718" y="6066777"/>
                  <a:pt x="5997673" y="6074018"/>
                </a:cubicBezTo>
                <a:cubicBezTo>
                  <a:pt x="5998007" y="6081731"/>
                  <a:pt x="6007861" y="6126985"/>
                  <a:pt x="6014840" y="6130837"/>
                </a:cubicBezTo>
                <a:cubicBezTo>
                  <a:pt x="6022998" y="6137057"/>
                  <a:pt x="5999420" y="6156330"/>
                  <a:pt x="6010704" y="6152982"/>
                </a:cubicBezTo>
                <a:cubicBezTo>
                  <a:pt x="6008682" y="6186619"/>
                  <a:pt x="6039938" y="6191636"/>
                  <a:pt x="6038294" y="6221100"/>
                </a:cubicBezTo>
                <a:cubicBezTo>
                  <a:pt x="6039643" y="6222126"/>
                  <a:pt x="6046356" y="6257468"/>
                  <a:pt x="6052331" y="6287550"/>
                </a:cubicBezTo>
                <a:cubicBezTo>
                  <a:pt x="6058307" y="6317632"/>
                  <a:pt x="6082079" y="6391312"/>
                  <a:pt x="6074143" y="6401595"/>
                </a:cubicBezTo>
                <a:cubicBezTo>
                  <a:pt x="6074931" y="6423902"/>
                  <a:pt x="6059614" y="6432919"/>
                  <a:pt x="6060199" y="6487110"/>
                </a:cubicBezTo>
                <a:cubicBezTo>
                  <a:pt x="6075583" y="6574474"/>
                  <a:pt x="6076150" y="6553611"/>
                  <a:pt x="6081156" y="6588589"/>
                </a:cubicBezTo>
                <a:cubicBezTo>
                  <a:pt x="6102088" y="6637976"/>
                  <a:pt x="6067660" y="6687723"/>
                  <a:pt x="6114944" y="6769963"/>
                </a:cubicBezTo>
                <a:cubicBezTo>
                  <a:pt x="6130462" y="6819284"/>
                  <a:pt x="6119243" y="6817955"/>
                  <a:pt x="6128950" y="6835814"/>
                </a:cubicBezTo>
                <a:lnTo>
                  <a:pt x="6132536" y="6858000"/>
                </a:lnTo>
                <a:lnTo>
                  <a:pt x="4789511" y="6858000"/>
                </a:lnTo>
                <a:lnTo>
                  <a:pt x="1866294" y="6858000"/>
                </a:lnTo>
                <a:lnTo>
                  <a:pt x="1705866" y="6858000"/>
                </a:lnTo>
                <a:lnTo>
                  <a:pt x="1343025" y="6858000"/>
                </a:lnTo>
                <a:lnTo>
                  <a:pt x="523269" y="6858000"/>
                </a:lnTo>
                <a:lnTo>
                  <a:pt x="362841"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F6AAAC0-E4A7-75B3-D8A2-F34B13B96FF8}"/>
              </a:ext>
            </a:extLst>
          </p:cNvPr>
          <p:cNvSpPr>
            <a:spLocks noGrp="1"/>
          </p:cNvSpPr>
          <p:nvPr>
            <p:ph type="title"/>
          </p:nvPr>
        </p:nvSpPr>
        <p:spPr>
          <a:xfrm>
            <a:off x="1137034" y="609600"/>
            <a:ext cx="4784796" cy="1330840"/>
          </a:xfrm>
        </p:spPr>
        <p:txBody>
          <a:bodyPr>
            <a:normAutofit/>
          </a:bodyPr>
          <a:lstStyle/>
          <a:p>
            <a:r>
              <a:rPr lang="en-US" dirty="0"/>
              <a:t>Pathos- </a:t>
            </a:r>
            <a:br>
              <a:rPr lang="en-US" dirty="0"/>
            </a:br>
            <a:r>
              <a:rPr lang="en-US" dirty="0"/>
              <a:t>Emotional Appeal</a:t>
            </a:r>
          </a:p>
        </p:txBody>
      </p:sp>
      <p:sp>
        <p:nvSpPr>
          <p:cNvPr id="3" name="Content Placeholder 2">
            <a:extLst>
              <a:ext uri="{FF2B5EF4-FFF2-40B4-BE49-F238E27FC236}">
                <a16:creationId xmlns:a16="http://schemas.microsoft.com/office/drawing/2014/main" id="{3A6BDB9D-7F9D-77E3-CE60-7414A26AAE7D}"/>
              </a:ext>
            </a:extLst>
          </p:cNvPr>
          <p:cNvSpPr>
            <a:spLocks noGrp="1"/>
          </p:cNvSpPr>
          <p:nvPr>
            <p:ph idx="1"/>
          </p:nvPr>
        </p:nvSpPr>
        <p:spPr>
          <a:xfrm>
            <a:off x="1137034" y="2194102"/>
            <a:ext cx="4438036" cy="3908585"/>
          </a:xfrm>
        </p:spPr>
        <p:txBody>
          <a:bodyPr>
            <a:normAutofit/>
          </a:bodyPr>
          <a:lstStyle/>
          <a:p>
            <a:pPr marL="0" indent="0">
              <a:buNone/>
            </a:pPr>
            <a:r>
              <a:rPr lang="en-US" sz="2000"/>
              <a:t>“generates emotions (fear, pity, love, anger, jealousy) that the writer hopes will lead the audience to accept the claim” ( Lunsford et al. 26).</a:t>
            </a:r>
          </a:p>
        </p:txBody>
      </p:sp>
      <p:pic>
        <p:nvPicPr>
          <p:cNvPr id="9" name="Picture 8" descr="A baby sitting in a tire&#10;&#10;Description automatically generated">
            <a:extLst>
              <a:ext uri="{FF2B5EF4-FFF2-40B4-BE49-F238E27FC236}">
                <a16:creationId xmlns:a16="http://schemas.microsoft.com/office/drawing/2014/main" id="{4DDB8A38-2210-4630-76D1-29F190756334}"/>
              </a:ext>
            </a:extLst>
          </p:cNvPr>
          <p:cNvPicPr>
            <a:picLocks noChangeAspect="1"/>
          </p:cNvPicPr>
          <p:nvPr/>
        </p:nvPicPr>
        <p:blipFill>
          <a:blip r:embed="rId2"/>
          <a:stretch>
            <a:fillRect/>
          </a:stretch>
        </p:blipFill>
        <p:spPr>
          <a:xfrm>
            <a:off x="6880610" y="1817462"/>
            <a:ext cx="4737650" cy="3245291"/>
          </a:xfrm>
          <a:prstGeom prst="rect">
            <a:avLst/>
          </a:prstGeom>
        </p:spPr>
      </p:pic>
    </p:spTree>
    <p:extLst>
      <p:ext uri="{BB962C8B-B14F-4D97-AF65-F5344CB8AC3E}">
        <p14:creationId xmlns:p14="http://schemas.microsoft.com/office/powerpoint/2010/main" val="33908374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38468727-63BE-4191-B4A6-C30C82C0E9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C236CA3-0F00-F05A-227A-89EF0FAA619F}"/>
              </a:ext>
            </a:extLst>
          </p:cNvPr>
          <p:cNvSpPr>
            <a:spLocks noGrp="1"/>
          </p:cNvSpPr>
          <p:nvPr>
            <p:ph type="title"/>
          </p:nvPr>
        </p:nvSpPr>
        <p:spPr>
          <a:xfrm>
            <a:off x="457201" y="412454"/>
            <a:ext cx="2381250" cy="2101850"/>
          </a:xfrm>
        </p:spPr>
        <p:txBody>
          <a:bodyPr>
            <a:normAutofit/>
          </a:bodyPr>
          <a:lstStyle/>
          <a:p>
            <a:r>
              <a:rPr lang="en-US" sz="2800"/>
              <a:t>Ethos- </a:t>
            </a:r>
            <a:br>
              <a:rPr lang="en-US" sz="2800"/>
            </a:br>
            <a:r>
              <a:rPr lang="en-US" sz="2800"/>
              <a:t>Ethical Appeal</a:t>
            </a:r>
          </a:p>
        </p:txBody>
      </p:sp>
      <p:sp>
        <p:nvSpPr>
          <p:cNvPr id="19" name="Rectangle 18">
            <a:extLst>
              <a:ext uri="{FF2B5EF4-FFF2-40B4-BE49-F238E27FC236}">
                <a16:creationId xmlns:a16="http://schemas.microsoft.com/office/drawing/2014/main" id="{9D355BB6-1BB8-4828-B246-CFB31742D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3483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1" name="Rectangle 20">
            <a:extLst>
              <a:ext uri="{FF2B5EF4-FFF2-40B4-BE49-F238E27FC236}">
                <a16:creationId xmlns:a16="http://schemas.microsoft.com/office/drawing/2014/main" id="{CA52A9B9-B2B3-46F0-9D53-0EFF9905BF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245238" y="1452646"/>
            <a:ext cx="1463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4D181F3C-0B48-94E8-6496-98991FFA20D7}"/>
              </a:ext>
            </a:extLst>
          </p:cNvPr>
          <p:cNvSpPr>
            <a:spLocks noGrp="1"/>
          </p:cNvSpPr>
          <p:nvPr>
            <p:ph idx="1"/>
          </p:nvPr>
        </p:nvSpPr>
        <p:spPr>
          <a:xfrm>
            <a:off x="3157538" y="412454"/>
            <a:ext cx="3243262" cy="2101850"/>
          </a:xfrm>
        </p:spPr>
        <p:txBody>
          <a:bodyPr anchor="ctr">
            <a:normAutofit/>
          </a:bodyPr>
          <a:lstStyle/>
          <a:p>
            <a:pPr marL="0" indent="0">
              <a:buNone/>
            </a:pPr>
            <a:r>
              <a:rPr lang="en-US" sz="1700"/>
              <a:t>“When writers or speakers come across as trustworthy, audiences are likely to listen and accept their arguments” (Lunsford et al. 27).</a:t>
            </a:r>
          </a:p>
        </p:txBody>
      </p:sp>
      <p:pic>
        <p:nvPicPr>
          <p:cNvPr id="7" name="Picture 6" descr="A person in scrubs with his arms crossed&#10;&#10;Description automatically generated">
            <a:extLst>
              <a:ext uri="{FF2B5EF4-FFF2-40B4-BE49-F238E27FC236}">
                <a16:creationId xmlns:a16="http://schemas.microsoft.com/office/drawing/2014/main" id="{2C71A902-2418-9418-3E1F-9BA017043E6A}"/>
              </a:ext>
            </a:extLst>
          </p:cNvPr>
          <p:cNvPicPr>
            <a:picLocks noChangeAspect="1"/>
          </p:cNvPicPr>
          <p:nvPr/>
        </p:nvPicPr>
        <p:blipFill rotWithShape="1">
          <a:blip r:embed="rId2"/>
          <a:srcRect b="26915"/>
          <a:stretch/>
        </p:blipFill>
        <p:spPr>
          <a:xfrm>
            <a:off x="20" y="2959630"/>
            <a:ext cx="6400781" cy="3898370"/>
          </a:xfrm>
          <a:prstGeom prst="rect">
            <a:avLst/>
          </a:prstGeom>
        </p:spPr>
      </p:pic>
      <p:pic>
        <p:nvPicPr>
          <p:cNvPr id="5" name="Picture 4" descr="A person holding a box of patch&#10;&#10;Description automatically generated">
            <a:extLst>
              <a:ext uri="{FF2B5EF4-FFF2-40B4-BE49-F238E27FC236}">
                <a16:creationId xmlns:a16="http://schemas.microsoft.com/office/drawing/2014/main" id="{9380EA2E-AFEC-C7F4-E8A2-6BC105174702}"/>
              </a:ext>
            </a:extLst>
          </p:cNvPr>
          <p:cNvPicPr>
            <a:picLocks noChangeAspect="1"/>
          </p:cNvPicPr>
          <p:nvPr/>
        </p:nvPicPr>
        <p:blipFill rotWithShape="1">
          <a:blip r:embed="rId3"/>
          <a:srcRect r="2" b="3698"/>
          <a:stretch/>
        </p:blipFill>
        <p:spPr>
          <a:xfrm>
            <a:off x="6591299" y="1"/>
            <a:ext cx="5600701" cy="6857999"/>
          </a:xfrm>
          <a:prstGeom prst="rect">
            <a:avLst/>
          </a:prstGeom>
        </p:spPr>
      </p:pic>
    </p:spTree>
    <p:extLst>
      <p:ext uri="{BB962C8B-B14F-4D97-AF65-F5344CB8AC3E}">
        <p14:creationId xmlns:p14="http://schemas.microsoft.com/office/powerpoint/2010/main" val="38474160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8761DDFE-071F-4200-B0AA-394476C2D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E6F8B5C-52E4-2C35-F9C1-1C909FDFAE17}"/>
              </a:ext>
            </a:extLst>
          </p:cNvPr>
          <p:cNvSpPr>
            <a:spLocks noGrp="1"/>
          </p:cNvSpPr>
          <p:nvPr>
            <p:ph type="title"/>
          </p:nvPr>
        </p:nvSpPr>
        <p:spPr>
          <a:xfrm>
            <a:off x="838198" y="547815"/>
            <a:ext cx="5167185" cy="1680519"/>
          </a:xfrm>
        </p:spPr>
        <p:txBody>
          <a:bodyPr>
            <a:normAutofit/>
          </a:bodyPr>
          <a:lstStyle/>
          <a:p>
            <a:r>
              <a:rPr lang="en-US" sz="4000"/>
              <a:t>Logos- Logical Appeal</a:t>
            </a:r>
          </a:p>
        </p:txBody>
      </p:sp>
      <p:sp>
        <p:nvSpPr>
          <p:cNvPr id="3" name="Content Placeholder 2">
            <a:extLst>
              <a:ext uri="{FF2B5EF4-FFF2-40B4-BE49-F238E27FC236}">
                <a16:creationId xmlns:a16="http://schemas.microsoft.com/office/drawing/2014/main" id="{41961DDB-CF83-A2ED-DF7F-49478173BE8C}"/>
              </a:ext>
            </a:extLst>
          </p:cNvPr>
          <p:cNvSpPr>
            <a:spLocks noGrp="1"/>
          </p:cNvSpPr>
          <p:nvPr>
            <p:ph idx="1"/>
          </p:nvPr>
        </p:nvSpPr>
        <p:spPr>
          <a:xfrm>
            <a:off x="6186619" y="547815"/>
            <a:ext cx="5178960" cy="1680519"/>
          </a:xfrm>
        </p:spPr>
        <p:txBody>
          <a:bodyPr anchor="ctr">
            <a:normAutofit/>
          </a:bodyPr>
          <a:lstStyle/>
          <a:p>
            <a:pPr marL="0" indent="0">
              <a:buNone/>
            </a:pPr>
            <a:r>
              <a:rPr lang="en-US" sz="2000"/>
              <a:t>“The use of reason and evidence- to present the facts, statistics, credible testimony, cogent examples” (Lunsford et al. 27)</a:t>
            </a:r>
          </a:p>
        </p:txBody>
      </p:sp>
      <p:pic>
        <p:nvPicPr>
          <p:cNvPr id="5" name="Picture 4" descr="A yellow box of cereal&#10;&#10;Description automatically generated">
            <a:extLst>
              <a:ext uri="{FF2B5EF4-FFF2-40B4-BE49-F238E27FC236}">
                <a16:creationId xmlns:a16="http://schemas.microsoft.com/office/drawing/2014/main" id="{B4B59C3A-05E8-DDE4-A757-4F9DC095797E}"/>
              </a:ext>
            </a:extLst>
          </p:cNvPr>
          <p:cNvPicPr>
            <a:picLocks noChangeAspect="1"/>
          </p:cNvPicPr>
          <p:nvPr/>
        </p:nvPicPr>
        <p:blipFill>
          <a:blip r:embed="rId2"/>
          <a:stretch>
            <a:fillRect/>
          </a:stretch>
        </p:blipFill>
        <p:spPr>
          <a:xfrm>
            <a:off x="1347400" y="2421924"/>
            <a:ext cx="4148781" cy="3711146"/>
          </a:xfrm>
          <a:prstGeom prst="rect">
            <a:avLst/>
          </a:prstGeom>
        </p:spPr>
      </p:pic>
      <p:pic>
        <p:nvPicPr>
          <p:cNvPr id="7" name="Picture 6" descr="A toothpaste and toothbrush on a toothbrush&#10;&#10;Description automatically generated">
            <a:extLst>
              <a:ext uri="{FF2B5EF4-FFF2-40B4-BE49-F238E27FC236}">
                <a16:creationId xmlns:a16="http://schemas.microsoft.com/office/drawing/2014/main" id="{F97BEE91-3C42-038C-462B-63B73E0012BD}"/>
              </a:ext>
            </a:extLst>
          </p:cNvPr>
          <p:cNvPicPr>
            <a:picLocks noChangeAspect="1"/>
          </p:cNvPicPr>
          <p:nvPr/>
        </p:nvPicPr>
        <p:blipFill>
          <a:blip r:embed="rId3"/>
          <a:stretch>
            <a:fillRect/>
          </a:stretch>
        </p:blipFill>
        <p:spPr>
          <a:xfrm>
            <a:off x="6198394" y="2558234"/>
            <a:ext cx="5167185" cy="3438526"/>
          </a:xfrm>
          <a:prstGeom prst="rect">
            <a:avLst/>
          </a:prstGeom>
        </p:spPr>
      </p:pic>
    </p:spTree>
    <p:extLst>
      <p:ext uri="{BB962C8B-B14F-4D97-AF65-F5344CB8AC3E}">
        <p14:creationId xmlns:p14="http://schemas.microsoft.com/office/powerpoint/2010/main" val="21402931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bg>
      <p:bgPr>
        <a:blipFill>
          <a:blip r:embed="rId2">
            <a:duotone>
              <a:schemeClr val="bg2">
                <a:shade val="48000"/>
                <a:hueMod val="106000"/>
                <a:satMod val="140000"/>
                <a:lumMod val="42000"/>
              </a:schemeClr>
              <a:schemeClr val="bg2">
                <a:tint val="98000"/>
                <a:hueMod val="92000"/>
                <a:satMod val="220000"/>
                <a:lumMod val="90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570459" y="1113282"/>
            <a:ext cx="4554866" cy="2396681"/>
          </a:xfrm>
        </p:spPr>
        <p:txBody>
          <a:bodyPr vert="horz" lIns="91440" tIns="45720" rIns="91440" bIns="45720" rtlCol="0" anchor="b">
            <a:normAutofit/>
          </a:bodyPr>
          <a:lstStyle/>
          <a:p>
            <a:r>
              <a:rPr lang="en-US" sz="2800" dirty="0"/>
              <a:t>What is a Good Source?</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8988" y="1285921"/>
            <a:ext cx="6112382" cy="4278667"/>
          </a:xfrm>
          <a:prstGeom prst="rect">
            <a:avLst/>
          </a:prstGeom>
        </p:spPr>
      </p:pic>
    </p:spTree>
    <p:extLst>
      <p:ext uri="{BB962C8B-B14F-4D97-AF65-F5344CB8AC3E}">
        <p14:creationId xmlns:p14="http://schemas.microsoft.com/office/powerpoint/2010/main" val="39905291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useBgFill="1">
        <p:nvSpPr>
          <p:cNvPr id="58" name="Rectangle 57">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p:cNvSpPr>
            <a:spLocks noGrp="1"/>
          </p:cNvSpPr>
          <p:nvPr>
            <p:ph type="title"/>
          </p:nvPr>
        </p:nvSpPr>
        <p:spPr>
          <a:xfrm>
            <a:off x="479394" y="1070800"/>
            <a:ext cx="3939688" cy="5583126"/>
          </a:xfrm>
        </p:spPr>
        <p:txBody>
          <a:bodyPr>
            <a:normAutofit/>
          </a:bodyPr>
          <a:lstStyle/>
          <a:p>
            <a:pPr algn="r"/>
            <a:r>
              <a:rPr lang="en-US" sz="7400" dirty="0"/>
              <a:t>According to the Purdue OWL:</a:t>
            </a:r>
          </a:p>
        </p:txBody>
      </p:sp>
      <p:cxnSp>
        <p:nvCxnSpPr>
          <p:cNvPr id="60" name="Straight Connector 59">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53" name="Content Placeholder 2">
            <a:extLst>
              <a:ext uri="{FF2B5EF4-FFF2-40B4-BE49-F238E27FC236}">
                <a16:creationId xmlns:a16="http://schemas.microsoft.com/office/drawing/2014/main" id="{FAE40C78-2B6B-48AE-86BE-D58AB67C3C6D}"/>
              </a:ext>
            </a:extLst>
          </p:cNvPr>
          <p:cNvGraphicFramePr>
            <a:graphicFrameLocks noGrp="1"/>
          </p:cNvGraphicFramePr>
          <p:nvPr>
            <p:ph idx="1"/>
            <p:extLst>
              <p:ext uri="{D42A27DB-BD31-4B8C-83A1-F6EECF244321}">
                <p14:modId xmlns:p14="http://schemas.microsoft.com/office/powerpoint/2010/main" val="3161590936"/>
              </p:ext>
            </p:extLst>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586241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duotone>
              <a:schemeClr val="bg2">
                <a:shade val="48000"/>
                <a:hueMod val="106000"/>
                <a:satMod val="140000"/>
                <a:lumMod val="42000"/>
              </a:schemeClr>
              <a:schemeClr val="bg2">
                <a:tint val="98000"/>
                <a:hueMod val="92000"/>
                <a:satMod val="220000"/>
                <a:lumMod val="90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a:t>Active Reading</a:t>
            </a:r>
          </a:p>
        </p:txBody>
      </p:sp>
      <p:sp>
        <p:nvSpPr>
          <p:cNvPr id="3" name="Content Placeholder 2"/>
          <p:cNvSpPr>
            <a:spLocks noGrp="1"/>
          </p:cNvSpPr>
          <p:nvPr>
            <p:ph idx="1"/>
          </p:nvPr>
        </p:nvSpPr>
        <p:spPr>
          <a:xfrm>
            <a:off x="297544" y="2249487"/>
            <a:ext cx="5688390" cy="3541714"/>
          </a:xfrm>
        </p:spPr>
        <p:txBody>
          <a:bodyPr anchor="ctr">
            <a:normAutofit/>
          </a:bodyPr>
          <a:lstStyle/>
          <a:p>
            <a:pPr marL="0" indent="0">
              <a:buNone/>
            </a:pPr>
            <a:r>
              <a:rPr lang="en-US" b="1" dirty="0"/>
              <a:t>Reading that is effective is dynamic. </a:t>
            </a:r>
          </a:p>
          <a:p>
            <a:pPr marL="0" indent="0">
              <a:buNone/>
            </a:pPr>
            <a:r>
              <a:rPr lang="en-US" dirty="0"/>
              <a:t>You must articulate what you are thinking as you read by physically interacting with the text.</a:t>
            </a:r>
          </a:p>
        </p:txBody>
      </p:sp>
      <p:pic>
        <p:nvPicPr>
          <p:cNvPr id="124" name="Picture 57" descr="Empty speech bubbles">
            <a:extLst>
              <a:ext uri="{FF2B5EF4-FFF2-40B4-BE49-F238E27FC236}">
                <a16:creationId xmlns:a16="http://schemas.microsoft.com/office/drawing/2014/main" id="{280D393A-4D7F-4D44-9130-0169347C8927}"/>
              </a:ext>
            </a:extLst>
          </p:cNvPr>
          <p:cNvPicPr>
            <a:picLocks noChangeAspect="1"/>
          </p:cNvPicPr>
          <p:nvPr/>
        </p:nvPicPr>
        <p:blipFill rotWithShape="1">
          <a:blip r:embed="rId4"/>
          <a:srcRect r="3" b="1913"/>
          <a:stretch/>
        </p:blipFill>
        <p:spPr>
          <a:xfrm>
            <a:off x="6392335" y="2497720"/>
            <a:ext cx="4655075" cy="3047892"/>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pic>
    </p:spTree>
    <p:extLst>
      <p:ext uri="{BB962C8B-B14F-4D97-AF65-F5344CB8AC3E}">
        <p14:creationId xmlns:p14="http://schemas.microsoft.com/office/powerpoint/2010/main" val="2487755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0">
  <p:cSld>
    <p:bg>
      <p:bgPr>
        <a:blipFill>
          <a:blip r:embed="rId2">
            <a:duotone>
              <a:schemeClr val="bg2">
                <a:shade val="48000"/>
                <a:hueMod val="106000"/>
                <a:satMod val="140000"/>
                <a:lumMod val="42000"/>
              </a:schemeClr>
              <a:schemeClr val="bg2">
                <a:tint val="98000"/>
                <a:hueMod val="92000"/>
                <a:satMod val="220000"/>
                <a:lumMod val="90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Primary Sources</a:t>
            </a:r>
            <a:br>
              <a:rPr lang="en-US"/>
            </a:br>
            <a:r>
              <a:rPr lang="en-US"/>
              <a:t>First hand testimonial or Direct evidence</a:t>
            </a:r>
          </a:p>
        </p:txBody>
      </p:sp>
      <p:graphicFrame>
        <p:nvGraphicFramePr>
          <p:cNvPr id="58" name="Content Placeholder 2">
            <a:extLst>
              <a:ext uri="{FF2B5EF4-FFF2-40B4-BE49-F238E27FC236}">
                <a16:creationId xmlns:a16="http://schemas.microsoft.com/office/drawing/2014/main" id="{F1DF4887-176E-42E6-ADBD-279F6D2D5BA7}"/>
              </a:ext>
            </a:extLst>
          </p:cNvPr>
          <p:cNvGraphicFramePr>
            <a:graphicFrameLocks noGrp="1"/>
          </p:cNvGraphicFramePr>
          <p:nvPr>
            <p:ph idx="1"/>
            <p:extLst>
              <p:ext uri="{D42A27DB-BD31-4B8C-83A1-F6EECF244321}">
                <p14:modId xmlns:p14="http://schemas.microsoft.com/office/powerpoint/2010/main" val="304931479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914943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bg>
      <p:bgPr>
        <a:blipFill>
          <a:blip r:embed="rId2">
            <a:duotone>
              <a:schemeClr val="bg2">
                <a:shade val="48000"/>
                <a:hueMod val="106000"/>
                <a:satMod val="140000"/>
                <a:lumMod val="42000"/>
              </a:schemeClr>
              <a:schemeClr val="bg2">
                <a:tint val="98000"/>
                <a:hueMod val="92000"/>
                <a:satMod val="220000"/>
                <a:lumMod val="90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Secondary Sources ~ Interpretations and evaluations of primary Sources</a:t>
            </a:r>
          </a:p>
        </p:txBody>
      </p:sp>
      <p:graphicFrame>
        <p:nvGraphicFramePr>
          <p:cNvPr id="5" name="Content Placeholder 2">
            <a:extLst>
              <a:ext uri="{FF2B5EF4-FFF2-40B4-BE49-F238E27FC236}">
                <a16:creationId xmlns:a16="http://schemas.microsoft.com/office/drawing/2014/main" id="{697070C9-83DB-4916-8ECA-76D3CB8C01AA}"/>
              </a:ext>
            </a:extLst>
          </p:cNvPr>
          <p:cNvGraphicFramePr>
            <a:graphicFrameLocks noGrp="1"/>
          </p:cNvGraphicFramePr>
          <p:nvPr>
            <p:ph idx="1"/>
            <p:extLst>
              <p:ext uri="{D42A27DB-BD31-4B8C-83A1-F6EECF244321}">
                <p14:modId xmlns:p14="http://schemas.microsoft.com/office/powerpoint/2010/main" val="90977561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342943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bg>
      <p:bgPr>
        <a:blipFill>
          <a:blip r:embed="rId2">
            <a:duotone>
              <a:schemeClr val="bg2">
                <a:shade val="48000"/>
                <a:hueMod val="106000"/>
                <a:satMod val="140000"/>
                <a:lumMod val="42000"/>
              </a:schemeClr>
              <a:schemeClr val="bg2">
                <a:tint val="98000"/>
                <a:hueMod val="92000"/>
                <a:satMod val="220000"/>
                <a:lumMod val="90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48425" y="618518"/>
            <a:ext cx="4598985" cy="1478570"/>
          </a:xfrm>
        </p:spPr>
        <p:txBody>
          <a:bodyPr vert="horz" lIns="91440" tIns="45720" rIns="91440" bIns="45720" rtlCol="0" anchor="ctr">
            <a:normAutofit/>
          </a:bodyPr>
          <a:lstStyle/>
          <a:p>
            <a:br>
              <a:rPr lang="en-US" sz="3300" b="1" u="sng" dirty="0"/>
            </a:br>
            <a:r>
              <a:rPr lang="en-US" sz="3300" b="1" dirty="0"/>
              <a:t>Tertiary Sources</a:t>
            </a:r>
          </a:p>
        </p:txBody>
      </p:sp>
      <p:pic>
        <p:nvPicPr>
          <p:cNvPr id="75" name="Picture 7" descr="Abstract blurred public library with bookshelves">
            <a:extLst>
              <a:ext uri="{FF2B5EF4-FFF2-40B4-BE49-F238E27FC236}">
                <a16:creationId xmlns:a16="http://schemas.microsoft.com/office/drawing/2014/main" id="{24DA5AE9-6F45-4799-A4A4-C4C1F108B79B}"/>
              </a:ext>
            </a:extLst>
          </p:cNvPr>
          <p:cNvPicPr>
            <a:picLocks noChangeAspect="1"/>
          </p:cNvPicPr>
          <p:nvPr/>
        </p:nvPicPr>
        <p:blipFill rotWithShape="1">
          <a:blip r:embed="rId3"/>
          <a:srcRect l="9137" r="31475" b="-1"/>
          <a:stretch/>
        </p:blipFill>
        <p:spPr>
          <a:xfrm>
            <a:off x="-5597" y="10"/>
            <a:ext cx="6101597" cy="6857990"/>
          </a:xfrm>
          <a:prstGeom prst="rect">
            <a:avLst/>
          </a:prstGeom>
        </p:spPr>
      </p:pic>
      <p:sp>
        <p:nvSpPr>
          <p:cNvPr id="77" name="TextBox 5"/>
          <p:cNvSpPr txBox="1"/>
          <p:nvPr/>
        </p:nvSpPr>
        <p:spPr>
          <a:xfrm>
            <a:off x="7478757" y="2047443"/>
            <a:ext cx="4446587" cy="1478570"/>
          </a:xfrm>
          <a:prstGeom prst="rect">
            <a:avLst/>
          </a:prstGeom>
        </p:spPr>
        <p:txBody>
          <a:bodyPr vert="horz" lIns="91440" tIns="45720" rIns="91440" bIns="45720" rtlCol="0">
            <a:normAutofit/>
          </a:bodyPr>
          <a:lstStyle/>
          <a:p>
            <a:pPr marL="285750" indent="-228600" defTabSz="914400">
              <a:lnSpc>
                <a:spcPct val="120000"/>
              </a:lnSpc>
              <a:spcAft>
                <a:spcPts val="600"/>
              </a:spcAft>
              <a:buSzPct val="125000"/>
              <a:buFont typeface="Arial" panose="020B0604020202020204" pitchFamily="34" charset="0"/>
              <a:buChar char="•"/>
            </a:pPr>
            <a:r>
              <a:rPr lang="en-US" dirty="0"/>
              <a:t>Dictionaries </a:t>
            </a:r>
          </a:p>
          <a:p>
            <a:pPr marL="285750" indent="-228600" defTabSz="914400">
              <a:lnSpc>
                <a:spcPct val="120000"/>
              </a:lnSpc>
              <a:spcAft>
                <a:spcPts val="600"/>
              </a:spcAft>
              <a:buSzPct val="125000"/>
              <a:buFont typeface="Arial" panose="020B0604020202020204" pitchFamily="34" charset="0"/>
              <a:buChar char="•"/>
            </a:pPr>
            <a:r>
              <a:rPr lang="en-US" dirty="0"/>
              <a:t>Encyclopedias </a:t>
            </a:r>
          </a:p>
          <a:p>
            <a:pPr marL="285750" indent="-228600" defTabSz="914400">
              <a:lnSpc>
                <a:spcPct val="120000"/>
              </a:lnSpc>
              <a:spcAft>
                <a:spcPts val="600"/>
              </a:spcAft>
              <a:buSzPct val="125000"/>
              <a:buFont typeface="Arial" panose="020B0604020202020204" pitchFamily="34" charset="0"/>
              <a:buChar char="•"/>
            </a:pPr>
            <a:r>
              <a:rPr lang="en-US" dirty="0"/>
              <a:t>Textbooks </a:t>
            </a:r>
          </a:p>
        </p:txBody>
      </p:sp>
      <p:sp>
        <p:nvSpPr>
          <p:cNvPr id="7" name="TextBox 6">
            <a:extLst>
              <a:ext uri="{FF2B5EF4-FFF2-40B4-BE49-F238E27FC236}">
                <a16:creationId xmlns:a16="http://schemas.microsoft.com/office/drawing/2014/main" id="{EE8AA537-E10A-41B2-A59A-0AD1C5D294B6}"/>
              </a:ext>
            </a:extLst>
          </p:cNvPr>
          <p:cNvSpPr txBox="1"/>
          <p:nvPr/>
        </p:nvSpPr>
        <p:spPr>
          <a:xfrm>
            <a:off x="6629314" y="3329752"/>
            <a:ext cx="5029373" cy="3139321"/>
          </a:xfrm>
          <a:prstGeom prst="rect">
            <a:avLst/>
          </a:prstGeom>
          <a:noFill/>
        </p:spPr>
        <p:txBody>
          <a:bodyPr wrap="square" rtlCol="0">
            <a:spAutoFit/>
          </a:bodyPr>
          <a:lstStyle/>
          <a:p>
            <a:r>
              <a:rPr lang="en-US" dirty="0"/>
              <a:t>When is it okay to use them? </a:t>
            </a:r>
          </a:p>
          <a:p>
            <a:r>
              <a:rPr lang="en-US" dirty="0"/>
              <a:t>Often only in the introduction where you are clarifying the general information of the subject. You may define a word using the OED for clarity, so that the reader knows exactly how you approach that word in your paper. There is nothing in-depth about a tertiary source so they do not help you add to the academic conversation. That is why you are sometimes cautioned against or even forbidden to use them.</a:t>
            </a:r>
          </a:p>
          <a:p>
            <a:endParaRPr lang="en-US" dirty="0"/>
          </a:p>
        </p:txBody>
      </p:sp>
    </p:spTree>
    <p:extLst>
      <p:ext uri="{BB962C8B-B14F-4D97-AF65-F5344CB8AC3E}">
        <p14:creationId xmlns:p14="http://schemas.microsoft.com/office/powerpoint/2010/main" val="26843379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bg>
      <p:bgPr>
        <a:blipFill>
          <a:blip r:embed="rId2">
            <a:duotone>
              <a:schemeClr val="bg2">
                <a:shade val="48000"/>
                <a:hueMod val="106000"/>
                <a:satMod val="140000"/>
                <a:lumMod val="42000"/>
              </a:schemeClr>
              <a:schemeClr val="bg2">
                <a:tint val="98000"/>
                <a:hueMod val="92000"/>
                <a:satMod val="220000"/>
                <a:lumMod val="90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569957" y="618518"/>
            <a:ext cx="4747088" cy="1478570"/>
          </a:xfrm>
        </p:spPr>
        <p:txBody>
          <a:bodyPr>
            <a:normAutofit/>
          </a:bodyPr>
          <a:lstStyle/>
          <a:p>
            <a:pPr algn="ctr"/>
            <a:r>
              <a:rPr lang="en-US" sz="2800" dirty="0"/>
              <a:t>Once you have a Credible &amp; Relevant Source</a:t>
            </a:r>
            <a:br>
              <a:rPr lang="en-US" sz="2800" dirty="0"/>
            </a:br>
            <a:r>
              <a:rPr lang="en-US" sz="2800" dirty="0"/>
              <a:t> it’s time to Actively Read it.</a:t>
            </a:r>
          </a:p>
        </p:txBody>
      </p:sp>
      <p:sp>
        <p:nvSpPr>
          <p:cNvPr id="3" name="Content Placeholder 2"/>
          <p:cNvSpPr>
            <a:spLocks noGrp="1"/>
          </p:cNvSpPr>
          <p:nvPr>
            <p:ph idx="1"/>
          </p:nvPr>
        </p:nvSpPr>
        <p:spPr>
          <a:xfrm>
            <a:off x="6569957" y="2249487"/>
            <a:ext cx="4747087" cy="3541714"/>
          </a:xfrm>
        </p:spPr>
        <p:txBody>
          <a:bodyPr>
            <a:normAutofit/>
          </a:bodyPr>
          <a:lstStyle/>
          <a:p>
            <a:pPr marL="0" indent="0">
              <a:buNone/>
            </a:pPr>
            <a:r>
              <a:rPr lang="en-US" dirty="0"/>
              <a:t>This means preparing yourself to paraphrase, summarize and quote from the source in a way that supports your argument. </a:t>
            </a:r>
          </a:p>
        </p:txBody>
      </p:sp>
      <p:pic>
        <p:nvPicPr>
          <p:cNvPr id="53" name="Picture 52" descr="Magnifying glass on clear background">
            <a:extLst>
              <a:ext uri="{FF2B5EF4-FFF2-40B4-BE49-F238E27FC236}">
                <a16:creationId xmlns:a16="http://schemas.microsoft.com/office/drawing/2014/main" id="{DCC0CE69-BD6B-42FE-A64C-7C8C08DF999B}"/>
              </a:ext>
            </a:extLst>
          </p:cNvPr>
          <p:cNvPicPr>
            <a:picLocks noChangeAspect="1"/>
          </p:cNvPicPr>
          <p:nvPr/>
        </p:nvPicPr>
        <p:blipFill rotWithShape="1">
          <a:blip r:embed="rId3"/>
          <a:srcRect l="26355" r="75" b="-1"/>
          <a:stretch/>
        </p:blipFill>
        <p:spPr>
          <a:xfrm>
            <a:off x="1118988" y="1328081"/>
            <a:ext cx="4635583" cy="4205901"/>
          </a:xfrm>
          <a:prstGeom prst="rect">
            <a:avLst/>
          </a:prstGeom>
        </p:spPr>
      </p:pic>
    </p:spTree>
    <p:extLst>
      <p:ext uri="{BB962C8B-B14F-4D97-AF65-F5344CB8AC3E}">
        <p14:creationId xmlns:p14="http://schemas.microsoft.com/office/powerpoint/2010/main" val="3219876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bg>
      <p:bgPr>
        <a:blipFill>
          <a:blip r:embed="rId2">
            <a:duotone>
              <a:schemeClr val="bg2">
                <a:shade val="48000"/>
                <a:hueMod val="106000"/>
                <a:satMod val="140000"/>
                <a:lumMod val="42000"/>
              </a:schemeClr>
              <a:schemeClr val="bg2">
                <a:tint val="98000"/>
                <a:hueMod val="92000"/>
                <a:satMod val="220000"/>
                <a:lumMod val="90000"/>
              </a:schemeClr>
            </a:duotone>
          </a:blip>
          <a:stretch/>
        </a:blipFill>
        <a:effectLst/>
      </p:bgPr>
    </p:bg>
    <p:spTree>
      <p:nvGrpSpPr>
        <p:cNvPr id="1" name=""/>
        <p:cNvGrpSpPr/>
        <p:nvPr/>
      </p:nvGrpSpPr>
      <p:grpSpPr>
        <a:xfrm>
          <a:off x="0" y="0"/>
          <a:ext cx="0" cy="0"/>
          <a:chOff x="0" y="0"/>
          <a:chExt cx="0" cy="0"/>
        </a:xfrm>
      </p:grpSpPr>
      <p:pic>
        <p:nvPicPr>
          <p:cNvPr id="53" name="Picture 52" descr="Magnifying glass on clear background">
            <a:extLst>
              <a:ext uri="{FF2B5EF4-FFF2-40B4-BE49-F238E27FC236}">
                <a16:creationId xmlns:a16="http://schemas.microsoft.com/office/drawing/2014/main" id="{DCC0CE69-BD6B-42FE-A64C-7C8C08DF999B}"/>
              </a:ext>
            </a:extLst>
          </p:cNvPr>
          <p:cNvPicPr>
            <a:picLocks noChangeAspect="1"/>
          </p:cNvPicPr>
          <p:nvPr/>
        </p:nvPicPr>
        <p:blipFill rotWithShape="1">
          <a:blip r:embed="rId3"/>
          <a:srcRect l="26355" r="75" b="-1"/>
          <a:stretch/>
        </p:blipFill>
        <p:spPr>
          <a:xfrm>
            <a:off x="1118988" y="1328081"/>
            <a:ext cx="4635583" cy="4205901"/>
          </a:xfrm>
          <a:prstGeom prst="rect">
            <a:avLst/>
          </a:prstGeom>
        </p:spPr>
      </p:pic>
      <p:sp>
        <p:nvSpPr>
          <p:cNvPr id="3" name="Content Placeholder 2"/>
          <p:cNvSpPr>
            <a:spLocks noGrp="1"/>
          </p:cNvSpPr>
          <p:nvPr>
            <p:ph idx="1"/>
          </p:nvPr>
        </p:nvSpPr>
        <p:spPr>
          <a:xfrm>
            <a:off x="6569957" y="2249487"/>
            <a:ext cx="4747087" cy="3541714"/>
          </a:xfrm>
        </p:spPr>
        <p:txBody>
          <a:bodyPr>
            <a:normAutofit/>
          </a:bodyPr>
          <a:lstStyle/>
          <a:p>
            <a:pPr marL="0" indent="0">
              <a:buNone/>
            </a:pPr>
            <a:r>
              <a:rPr lang="en-US" b="1"/>
              <a:t>Ask questions </a:t>
            </a:r>
            <a:r>
              <a:rPr lang="en-US"/>
              <a:t>of the text.</a:t>
            </a:r>
          </a:p>
        </p:txBody>
      </p:sp>
    </p:spTree>
    <p:extLst>
      <p:ext uri="{BB962C8B-B14F-4D97-AF65-F5344CB8AC3E}">
        <p14:creationId xmlns:p14="http://schemas.microsoft.com/office/powerpoint/2010/main" val="28692198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24">
            <a:extLst>
              <a:ext uri="{FF2B5EF4-FFF2-40B4-BE49-F238E27FC236}">
                <a16:creationId xmlns:a16="http://schemas.microsoft.com/office/drawing/2014/main" id="{330C0765-5A38-4A34-880C-9CC4C2E14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CFD3C41-74BB-52CC-36F6-0D0C3AE49531}"/>
              </a:ext>
            </a:extLst>
          </p:cNvPr>
          <p:cNvSpPr>
            <a:spLocks noGrp="1"/>
          </p:cNvSpPr>
          <p:nvPr>
            <p:ph type="title"/>
          </p:nvPr>
        </p:nvSpPr>
        <p:spPr>
          <a:xfrm>
            <a:off x="747904" y="706947"/>
            <a:ext cx="5908006" cy="964477"/>
          </a:xfrm>
        </p:spPr>
        <p:txBody>
          <a:bodyPr vert="horz" lIns="91440" tIns="45720" rIns="91440" bIns="45720" rtlCol="0" anchor="b">
            <a:normAutofit/>
          </a:bodyPr>
          <a:lstStyle/>
          <a:p>
            <a:r>
              <a:rPr lang="en-US" sz="4000" kern="1200" dirty="0">
                <a:solidFill>
                  <a:schemeClr val="tx1"/>
                </a:solidFill>
                <a:latin typeface="+mj-lt"/>
                <a:ea typeface="+mj-ea"/>
                <a:cs typeface="+mj-cs"/>
              </a:rPr>
              <a:t>Annotation as Pre-Writing</a:t>
            </a:r>
          </a:p>
        </p:txBody>
      </p:sp>
      <p:grpSp>
        <p:nvGrpSpPr>
          <p:cNvPr id="33" name="Group 26">
            <a:extLst>
              <a:ext uri="{FF2B5EF4-FFF2-40B4-BE49-F238E27FC236}">
                <a16:creationId xmlns:a16="http://schemas.microsoft.com/office/drawing/2014/main" id="{346CC5EB-AAA4-4BDD-8563-4422D874221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655910" y="1229685"/>
            <a:ext cx="465458" cy="872153"/>
            <a:chOff x="6655910" y="1229685"/>
            <a:chExt cx="465458" cy="872153"/>
          </a:xfrm>
        </p:grpSpPr>
        <p:sp>
          <p:nvSpPr>
            <p:cNvPr id="28" name="Graphic 15">
              <a:extLst>
                <a:ext uri="{FF2B5EF4-FFF2-40B4-BE49-F238E27FC236}">
                  <a16:creationId xmlns:a16="http://schemas.microsoft.com/office/drawing/2014/main" id="{B7DA268A-F88C-4936-8401-97C8C98610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671450" y="1229685"/>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1"/>
            </a:solidFill>
            <a:ln w="603" cap="flat">
              <a:noFill/>
              <a:prstDash val="solid"/>
              <a:miter/>
            </a:ln>
          </p:spPr>
          <p:txBody>
            <a:bodyPr rtlCol="0" anchor="ctr"/>
            <a:lstStyle/>
            <a:p>
              <a:endParaRPr lang="en-US"/>
            </a:p>
          </p:txBody>
        </p:sp>
        <p:sp>
          <p:nvSpPr>
            <p:cNvPr id="29" name="Graphic 14">
              <a:extLst>
                <a:ext uri="{FF2B5EF4-FFF2-40B4-BE49-F238E27FC236}">
                  <a16:creationId xmlns:a16="http://schemas.microsoft.com/office/drawing/2014/main" id="{2E48EAB8-CD1C-4BF5-A92C-BA11919E6E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030230" y="145898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1"/>
            </a:solidFill>
            <a:ln w="422" cap="flat">
              <a:noFill/>
              <a:prstDash val="solid"/>
              <a:miter/>
            </a:ln>
          </p:spPr>
          <p:txBody>
            <a:bodyPr rtlCol="0" anchor="ctr"/>
            <a:lstStyle/>
            <a:p>
              <a:endParaRPr lang="en-US"/>
            </a:p>
          </p:txBody>
        </p:sp>
        <p:sp>
          <p:nvSpPr>
            <p:cNvPr id="30" name="Graphic 16">
              <a:extLst>
                <a:ext uri="{FF2B5EF4-FFF2-40B4-BE49-F238E27FC236}">
                  <a16:creationId xmlns:a16="http://schemas.microsoft.com/office/drawing/2014/main" id="{F66F957D-AE64-4187-90D7-B24F1CC27F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655910" y="1974124"/>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1"/>
            </a:solidFill>
            <a:ln w="610" cap="flat">
              <a:noFill/>
              <a:prstDash val="solid"/>
              <a:miter/>
            </a:ln>
          </p:spPr>
          <p:txBody>
            <a:bodyPr rtlCol="0" anchor="ctr"/>
            <a:lstStyle/>
            <a:p>
              <a:endParaRPr lang="en-US"/>
            </a:p>
          </p:txBody>
        </p:sp>
      </p:grpSp>
      <p:sp>
        <p:nvSpPr>
          <p:cNvPr id="9" name="TextBox 8">
            <a:extLst>
              <a:ext uri="{FF2B5EF4-FFF2-40B4-BE49-F238E27FC236}">
                <a16:creationId xmlns:a16="http://schemas.microsoft.com/office/drawing/2014/main" id="{E2817AD9-B8F9-D304-AAED-676969140891}"/>
              </a:ext>
            </a:extLst>
          </p:cNvPr>
          <p:cNvSpPr txBox="1"/>
          <p:nvPr/>
        </p:nvSpPr>
        <p:spPr>
          <a:xfrm>
            <a:off x="1111041" y="2037981"/>
            <a:ext cx="5908007" cy="2888627"/>
          </a:xfrm>
          <a:prstGeom prst="rect">
            <a:avLst/>
          </a:prstGeom>
        </p:spPr>
        <p:txBody>
          <a:bodyPr vert="horz" lIns="91440" tIns="45720" rIns="91440" bIns="45720" rtlCol="0" anchor="t">
            <a:normAutofit fontScale="92500" lnSpcReduction="20000"/>
          </a:bodyPr>
          <a:lstStyle/>
          <a:p>
            <a:pPr marL="57150" lvl="0" defTabSz="914400">
              <a:lnSpc>
                <a:spcPct val="90000"/>
              </a:lnSpc>
              <a:spcAft>
                <a:spcPts val="600"/>
              </a:spcAft>
            </a:pPr>
            <a:r>
              <a:rPr lang="en-US" sz="2000" dirty="0">
                <a:solidFill>
                  <a:schemeClr val="tx1">
                    <a:alpha val="80000"/>
                  </a:schemeClr>
                </a:solidFill>
              </a:rPr>
              <a:t>Engaging with the text fully by making notations </a:t>
            </a:r>
            <a:r>
              <a:rPr lang="en-US" sz="2000">
                <a:solidFill>
                  <a:schemeClr val="tx1">
                    <a:alpha val="80000"/>
                  </a:schemeClr>
                </a:solidFill>
              </a:rPr>
              <a:t>while you read:</a:t>
            </a:r>
            <a:endParaRPr lang="en-US" sz="2000" dirty="0">
              <a:solidFill>
                <a:schemeClr val="tx1">
                  <a:alpha val="80000"/>
                </a:schemeClr>
              </a:solidFill>
            </a:endParaRPr>
          </a:p>
          <a:p>
            <a:pPr marL="285750" lvl="0" indent="-228600" defTabSz="914400">
              <a:lnSpc>
                <a:spcPct val="90000"/>
              </a:lnSpc>
              <a:spcAft>
                <a:spcPts val="600"/>
              </a:spcAft>
              <a:buFont typeface="Arial" panose="020B0604020202020204" pitchFamily="34" charset="0"/>
              <a:buChar char="•"/>
            </a:pPr>
            <a:r>
              <a:rPr lang="en-US" sz="2000" dirty="0">
                <a:solidFill>
                  <a:schemeClr val="tx1">
                    <a:alpha val="80000"/>
                  </a:schemeClr>
                </a:solidFill>
              </a:rPr>
              <a:t>Highlight or underline</a:t>
            </a:r>
          </a:p>
          <a:p>
            <a:pPr marL="285750" lvl="0" indent="-228600" defTabSz="914400">
              <a:lnSpc>
                <a:spcPct val="90000"/>
              </a:lnSpc>
              <a:spcAft>
                <a:spcPts val="600"/>
              </a:spcAft>
              <a:buFont typeface="Arial" panose="020B0604020202020204" pitchFamily="34" charset="0"/>
              <a:buChar char="•"/>
            </a:pPr>
            <a:r>
              <a:rPr lang="en-US" sz="2000" dirty="0">
                <a:solidFill>
                  <a:schemeClr val="tx1">
                    <a:alpha val="80000"/>
                  </a:schemeClr>
                </a:solidFill>
              </a:rPr>
              <a:t>Summarize main points </a:t>
            </a:r>
          </a:p>
          <a:p>
            <a:pPr marL="285750" lvl="0" indent="-228600" defTabSz="914400">
              <a:lnSpc>
                <a:spcPct val="90000"/>
              </a:lnSpc>
              <a:spcAft>
                <a:spcPts val="600"/>
              </a:spcAft>
              <a:buFont typeface="Arial" panose="020B0604020202020204" pitchFamily="34" charset="0"/>
              <a:buChar char="•"/>
            </a:pPr>
            <a:r>
              <a:rPr lang="en-US" sz="2000" dirty="0">
                <a:solidFill>
                  <a:schemeClr val="tx1">
                    <a:alpha val="80000"/>
                  </a:schemeClr>
                </a:solidFill>
              </a:rPr>
              <a:t>Ask questions</a:t>
            </a:r>
          </a:p>
          <a:p>
            <a:pPr marL="742950" lvl="1" indent="-228600" defTabSz="914400">
              <a:lnSpc>
                <a:spcPct val="90000"/>
              </a:lnSpc>
              <a:spcAft>
                <a:spcPts val="600"/>
              </a:spcAft>
              <a:buFont typeface="Arial" panose="020B0604020202020204" pitchFamily="34" charset="0"/>
              <a:buChar char="•"/>
            </a:pPr>
            <a:r>
              <a:rPr lang="en-US" sz="2000" dirty="0">
                <a:solidFill>
                  <a:schemeClr val="tx1">
                    <a:alpha val="80000"/>
                  </a:schemeClr>
                </a:solidFill>
              </a:rPr>
              <a:t>Answer the questions if you can</a:t>
            </a:r>
          </a:p>
          <a:p>
            <a:pPr marL="285750" lvl="0" indent="-228600" defTabSz="914400">
              <a:lnSpc>
                <a:spcPct val="90000"/>
              </a:lnSpc>
              <a:spcAft>
                <a:spcPts val="600"/>
              </a:spcAft>
              <a:buFont typeface="Arial" panose="020B0604020202020204" pitchFamily="34" charset="0"/>
              <a:buChar char="•"/>
            </a:pPr>
            <a:r>
              <a:rPr lang="en-US" sz="2000" dirty="0">
                <a:solidFill>
                  <a:schemeClr val="tx1">
                    <a:alpha val="80000"/>
                  </a:schemeClr>
                </a:solidFill>
              </a:rPr>
              <a:t>Make note of connections to other texts </a:t>
            </a:r>
          </a:p>
          <a:p>
            <a:pPr marL="285750" lvl="0" indent="-228600" defTabSz="914400">
              <a:lnSpc>
                <a:spcPct val="90000"/>
              </a:lnSpc>
              <a:spcAft>
                <a:spcPts val="600"/>
              </a:spcAft>
              <a:buFont typeface="Arial" panose="020B0604020202020204" pitchFamily="34" charset="0"/>
              <a:buChar char="•"/>
            </a:pPr>
            <a:r>
              <a:rPr lang="en-US" sz="2000" dirty="0">
                <a:solidFill>
                  <a:schemeClr val="tx1">
                    <a:alpha val="80000"/>
                  </a:schemeClr>
                </a:solidFill>
              </a:rPr>
              <a:t>Comment – add your own thoughts to the text</a:t>
            </a:r>
          </a:p>
          <a:p>
            <a:pPr marL="285750" lvl="0" indent="-228600" defTabSz="914400">
              <a:lnSpc>
                <a:spcPct val="90000"/>
              </a:lnSpc>
              <a:spcAft>
                <a:spcPts val="600"/>
              </a:spcAft>
              <a:buFont typeface="Arial" panose="020B0604020202020204" pitchFamily="34" charset="0"/>
              <a:buChar char="•"/>
            </a:pPr>
            <a:r>
              <a:rPr lang="en-US" sz="2000" dirty="0">
                <a:solidFill>
                  <a:schemeClr val="tx1">
                    <a:alpha val="80000"/>
                  </a:schemeClr>
                </a:solidFill>
              </a:rPr>
              <a:t>Notice patterns</a:t>
            </a:r>
          </a:p>
          <a:p>
            <a:pPr marL="285750" lvl="0" indent="-228600" defTabSz="914400">
              <a:lnSpc>
                <a:spcPct val="90000"/>
              </a:lnSpc>
              <a:spcAft>
                <a:spcPts val="600"/>
              </a:spcAft>
              <a:buFont typeface="Arial" panose="020B0604020202020204" pitchFamily="34" charset="0"/>
              <a:buChar char="•"/>
            </a:pPr>
            <a:r>
              <a:rPr lang="en-US" sz="2000" dirty="0">
                <a:solidFill>
                  <a:schemeClr val="tx1">
                    <a:alpha val="80000"/>
                  </a:schemeClr>
                </a:solidFill>
              </a:rPr>
              <a:t>Note new words</a:t>
            </a:r>
          </a:p>
        </p:txBody>
      </p:sp>
      <p:pic>
        <p:nvPicPr>
          <p:cNvPr id="6" name="Content Placeholder 5" descr="Text&#10;&#10;Description automatically generated">
            <a:extLst>
              <a:ext uri="{FF2B5EF4-FFF2-40B4-BE49-F238E27FC236}">
                <a16:creationId xmlns:a16="http://schemas.microsoft.com/office/drawing/2014/main" id="{0FE15FE8-618C-F831-DE84-DA5518672356}"/>
              </a:ext>
            </a:extLst>
          </p:cNvPr>
          <p:cNvPicPr>
            <a:picLocks noGrp="1" noChangeAspect="1"/>
          </p:cNvPicPr>
          <p:nvPr>
            <p:ph sz="half" idx="1"/>
          </p:nvPr>
        </p:nvPicPr>
        <p:blipFill>
          <a:blip r:embed="rId3"/>
          <a:stretch>
            <a:fillRect/>
          </a:stretch>
        </p:blipFill>
        <p:spPr>
          <a:xfrm>
            <a:off x="7200212" y="620514"/>
            <a:ext cx="4009703" cy="5364151"/>
          </a:xfrm>
          <a:prstGeom prst="rect">
            <a:avLst/>
          </a:prstGeom>
        </p:spPr>
      </p:pic>
      <p:cxnSp>
        <p:nvCxnSpPr>
          <p:cNvPr id="32" name="Straight Connector 31">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0162" y="3610394"/>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756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animEffect transition="in" filter="fade">
                                      <p:cBhvr>
                                        <p:cTn id="14" dur="1000"/>
                                        <p:tgtEl>
                                          <p:spTgt spid="9">
                                            <p:txEl>
                                              <p:pRg st="1" end="1"/>
                                            </p:txEl>
                                          </p:spTgt>
                                        </p:tgtEl>
                                      </p:cBhvr>
                                    </p:animEffect>
                                    <p:anim calcmode="lin" valueType="num">
                                      <p:cBhvr>
                                        <p:cTn id="15"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animEffect transition="in" filter="fade">
                                      <p:cBhvr>
                                        <p:cTn id="21" dur="1000"/>
                                        <p:tgtEl>
                                          <p:spTgt spid="9">
                                            <p:txEl>
                                              <p:pRg st="2" end="2"/>
                                            </p:txEl>
                                          </p:spTgt>
                                        </p:tgtEl>
                                      </p:cBhvr>
                                    </p:animEffect>
                                    <p:anim calcmode="lin" valueType="num">
                                      <p:cBhvr>
                                        <p:cTn id="22"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xEl>
                                              <p:pRg st="3" end="3"/>
                                            </p:txEl>
                                          </p:spTgt>
                                        </p:tgtEl>
                                        <p:attrNameLst>
                                          <p:attrName>style.visibility</p:attrName>
                                        </p:attrNameLst>
                                      </p:cBhvr>
                                      <p:to>
                                        <p:strVal val="visible"/>
                                      </p:to>
                                    </p:set>
                                    <p:animEffect transition="in" filter="fade">
                                      <p:cBhvr>
                                        <p:cTn id="28" dur="1000"/>
                                        <p:tgtEl>
                                          <p:spTgt spid="9">
                                            <p:txEl>
                                              <p:pRg st="3" end="3"/>
                                            </p:txEl>
                                          </p:spTgt>
                                        </p:tgtEl>
                                      </p:cBhvr>
                                    </p:animEffect>
                                    <p:anim calcmode="lin" valueType="num">
                                      <p:cBhvr>
                                        <p:cTn id="29"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3" end="3"/>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9">
                                            <p:txEl>
                                              <p:pRg st="4" end="4"/>
                                            </p:txEl>
                                          </p:spTgt>
                                        </p:tgtEl>
                                        <p:attrNameLst>
                                          <p:attrName>style.visibility</p:attrName>
                                        </p:attrNameLst>
                                      </p:cBhvr>
                                      <p:to>
                                        <p:strVal val="visible"/>
                                      </p:to>
                                    </p:set>
                                    <p:animEffect transition="in" filter="fade">
                                      <p:cBhvr>
                                        <p:cTn id="33" dur="1000"/>
                                        <p:tgtEl>
                                          <p:spTgt spid="9">
                                            <p:txEl>
                                              <p:pRg st="4" end="4"/>
                                            </p:txEl>
                                          </p:spTgt>
                                        </p:tgtEl>
                                      </p:cBhvr>
                                    </p:animEffect>
                                    <p:anim calcmode="lin" valueType="num">
                                      <p:cBhvr>
                                        <p:cTn id="34"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9">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9">
                                            <p:txEl>
                                              <p:pRg st="5" end="5"/>
                                            </p:txEl>
                                          </p:spTgt>
                                        </p:tgtEl>
                                        <p:attrNameLst>
                                          <p:attrName>style.visibility</p:attrName>
                                        </p:attrNameLst>
                                      </p:cBhvr>
                                      <p:to>
                                        <p:strVal val="visible"/>
                                      </p:to>
                                    </p:set>
                                    <p:animEffect transition="in" filter="fade">
                                      <p:cBhvr>
                                        <p:cTn id="40" dur="1000"/>
                                        <p:tgtEl>
                                          <p:spTgt spid="9">
                                            <p:txEl>
                                              <p:pRg st="5" end="5"/>
                                            </p:txEl>
                                          </p:spTgt>
                                        </p:tgtEl>
                                      </p:cBhvr>
                                    </p:animEffect>
                                    <p:anim calcmode="lin" valueType="num">
                                      <p:cBhvr>
                                        <p:cTn id="41" dur="1000" fill="hold"/>
                                        <p:tgtEl>
                                          <p:spTgt spid="9">
                                            <p:txEl>
                                              <p:pRg st="5" end="5"/>
                                            </p:txEl>
                                          </p:spTgt>
                                        </p:tgtEl>
                                        <p:attrNameLst>
                                          <p:attrName>ppt_x</p:attrName>
                                        </p:attrNameLst>
                                      </p:cBhvr>
                                      <p:tavLst>
                                        <p:tav tm="0">
                                          <p:val>
                                            <p:strVal val="#ppt_x"/>
                                          </p:val>
                                        </p:tav>
                                        <p:tav tm="100000">
                                          <p:val>
                                            <p:strVal val="#ppt_x"/>
                                          </p:val>
                                        </p:tav>
                                      </p:tavLst>
                                    </p:anim>
                                    <p:anim calcmode="lin" valueType="num">
                                      <p:cBhvr>
                                        <p:cTn id="42" dur="1000" fill="hold"/>
                                        <p:tgtEl>
                                          <p:spTgt spid="9">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9">
                                            <p:txEl>
                                              <p:pRg st="6" end="6"/>
                                            </p:txEl>
                                          </p:spTgt>
                                        </p:tgtEl>
                                        <p:attrNameLst>
                                          <p:attrName>style.visibility</p:attrName>
                                        </p:attrNameLst>
                                      </p:cBhvr>
                                      <p:to>
                                        <p:strVal val="visible"/>
                                      </p:to>
                                    </p:set>
                                    <p:animEffect transition="in" filter="fade">
                                      <p:cBhvr>
                                        <p:cTn id="47" dur="1000"/>
                                        <p:tgtEl>
                                          <p:spTgt spid="9">
                                            <p:txEl>
                                              <p:pRg st="6" end="6"/>
                                            </p:txEl>
                                          </p:spTgt>
                                        </p:tgtEl>
                                      </p:cBhvr>
                                    </p:animEffect>
                                    <p:anim calcmode="lin" valueType="num">
                                      <p:cBhvr>
                                        <p:cTn id="48" dur="1000" fill="hold"/>
                                        <p:tgtEl>
                                          <p:spTgt spid="9">
                                            <p:txEl>
                                              <p:pRg st="6" end="6"/>
                                            </p:txEl>
                                          </p:spTgt>
                                        </p:tgtEl>
                                        <p:attrNameLst>
                                          <p:attrName>ppt_x</p:attrName>
                                        </p:attrNameLst>
                                      </p:cBhvr>
                                      <p:tavLst>
                                        <p:tav tm="0">
                                          <p:val>
                                            <p:strVal val="#ppt_x"/>
                                          </p:val>
                                        </p:tav>
                                        <p:tav tm="100000">
                                          <p:val>
                                            <p:strVal val="#ppt_x"/>
                                          </p:val>
                                        </p:tav>
                                      </p:tavLst>
                                    </p:anim>
                                    <p:anim calcmode="lin" valueType="num">
                                      <p:cBhvr>
                                        <p:cTn id="49" dur="1000" fill="hold"/>
                                        <p:tgtEl>
                                          <p:spTgt spid="9">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9">
                                            <p:txEl>
                                              <p:pRg st="7" end="7"/>
                                            </p:txEl>
                                          </p:spTgt>
                                        </p:tgtEl>
                                        <p:attrNameLst>
                                          <p:attrName>style.visibility</p:attrName>
                                        </p:attrNameLst>
                                      </p:cBhvr>
                                      <p:to>
                                        <p:strVal val="visible"/>
                                      </p:to>
                                    </p:set>
                                    <p:animEffect transition="in" filter="fade">
                                      <p:cBhvr>
                                        <p:cTn id="54" dur="1000"/>
                                        <p:tgtEl>
                                          <p:spTgt spid="9">
                                            <p:txEl>
                                              <p:pRg st="7" end="7"/>
                                            </p:txEl>
                                          </p:spTgt>
                                        </p:tgtEl>
                                      </p:cBhvr>
                                    </p:animEffect>
                                    <p:anim calcmode="lin" valueType="num">
                                      <p:cBhvr>
                                        <p:cTn id="55" dur="1000" fill="hold"/>
                                        <p:tgtEl>
                                          <p:spTgt spid="9">
                                            <p:txEl>
                                              <p:pRg st="7" end="7"/>
                                            </p:txEl>
                                          </p:spTgt>
                                        </p:tgtEl>
                                        <p:attrNameLst>
                                          <p:attrName>ppt_x</p:attrName>
                                        </p:attrNameLst>
                                      </p:cBhvr>
                                      <p:tavLst>
                                        <p:tav tm="0">
                                          <p:val>
                                            <p:strVal val="#ppt_x"/>
                                          </p:val>
                                        </p:tav>
                                        <p:tav tm="100000">
                                          <p:val>
                                            <p:strVal val="#ppt_x"/>
                                          </p:val>
                                        </p:tav>
                                      </p:tavLst>
                                    </p:anim>
                                    <p:anim calcmode="lin" valueType="num">
                                      <p:cBhvr>
                                        <p:cTn id="56" dur="1000" fill="hold"/>
                                        <p:tgtEl>
                                          <p:spTgt spid="9">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nodeType="clickEffect">
                                  <p:stCondLst>
                                    <p:cond delay="0"/>
                                  </p:stCondLst>
                                  <p:childTnLst>
                                    <p:set>
                                      <p:cBhvr>
                                        <p:cTn id="60" dur="1" fill="hold">
                                          <p:stCondLst>
                                            <p:cond delay="0"/>
                                          </p:stCondLst>
                                        </p:cTn>
                                        <p:tgtEl>
                                          <p:spTgt spid="9">
                                            <p:txEl>
                                              <p:pRg st="8" end="8"/>
                                            </p:txEl>
                                          </p:spTgt>
                                        </p:tgtEl>
                                        <p:attrNameLst>
                                          <p:attrName>style.visibility</p:attrName>
                                        </p:attrNameLst>
                                      </p:cBhvr>
                                      <p:to>
                                        <p:strVal val="visible"/>
                                      </p:to>
                                    </p:set>
                                    <p:animEffect transition="in" filter="fade">
                                      <p:cBhvr>
                                        <p:cTn id="61" dur="1000"/>
                                        <p:tgtEl>
                                          <p:spTgt spid="9">
                                            <p:txEl>
                                              <p:pRg st="8" end="8"/>
                                            </p:txEl>
                                          </p:spTgt>
                                        </p:tgtEl>
                                      </p:cBhvr>
                                    </p:animEffect>
                                    <p:anim calcmode="lin" valueType="num">
                                      <p:cBhvr>
                                        <p:cTn id="62" dur="1000" fill="hold"/>
                                        <p:tgtEl>
                                          <p:spTgt spid="9">
                                            <p:txEl>
                                              <p:pRg st="8" end="8"/>
                                            </p:txEl>
                                          </p:spTgt>
                                        </p:tgtEl>
                                        <p:attrNameLst>
                                          <p:attrName>ppt_x</p:attrName>
                                        </p:attrNameLst>
                                      </p:cBhvr>
                                      <p:tavLst>
                                        <p:tav tm="0">
                                          <p:val>
                                            <p:strVal val="#ppt_x"/>
                                          </p:val>
                                        </p:tav>
                                        <p:tav tm="100000">
                                          <p:val>
                                            <p:strVal val="#ppt_x"/>
                                          </p:val>
                                        </p:tav>
                                      </p:tavLst>
                                    </p:anim>
                                    <p:anim calcmode="lin" valueType="num">
                                      <p:cBhvr>
                                        <p:cTn id="63" dur="1000" fill="hold"/>
                                        <p:tgtEl>
                                          <p:spTgt spid="9">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DD71EDB-D37B-D508-9B44-3B413B081687}"/>
              </a:ext>
            </a:extLst>
          </p:cNvPr>
          <p:cNvSpPr>
            <a:spLocks noGrp="1"/>
          </p:cNvSpPr>
          <p:nvPr>
            <p:ph type="title"/>
          </p:nvPr>
        </p:nvSpPr>
        <p:spPr>
          <a:xfrm>
            <a:off x="742950" y="742951"/>
            <a:ext cx="3476625" cy="4962524"/>
          </a:xfrm>
        </p:spPr>
        <p:txBody>
          <a:bodyPr vert="horz" lIns="91440" tIns="45720" rIns="91440" bIns="45720" rtlCol="0" anchor="ctr">
            <a:normAutofit/>
          </a:bodyPr>
          <a:lstStyle/>
          <a:p>
            <a:pPr algn="ctr"/>
            <a:r>
              <a:rPr lang="en-US" sz="4800" kern="1200" dirty="0">
                <a:solidFill>
                  <a:srgbClr val="FFFFFF"/>
                </a:solidFill>
                <a:latin typeface="+mj-lt"/>
                <a:ea typeface="+mj-ea"/>
                <a:cs typeface="+mj-cs"/>
              </a:rPr>
              <a:t>Annotation</a:t>
            </a:r>
            <a:br>
              <a:rPr lang="en-US" sz="4800" kern="1200" dirty="0">
                <a:solidFill>
                  <a:srgbClr val="FFFFFF"/>
                </a:solidFill>
                <a:latin typeface="+mj-lt"/>
                <a:ea typeface="+mj-ea"/>
                <a:cs typeface="+mj-cs"/>
              </a:rPr>
            </a:br>
            <a:r>
              <a:rPr lang="en-US" sz="4800" kern="1200" dirty="0">
                <a:solidFill>
                  <a:srgbClr val="FFFFFF"/>
                </a:solidFill>
                <a:latin typeface="+mj-lt"/>
                <a:ea typeface="+mj-ea"/>
                <a:cs typeface="+mj-cs"/>
              </a:rPr>
              <a:t>as </a:t>
            </a:r>
            <a:br>
              <a:rPr lang="en-US" sz="4800" kern="1200" dirty="0">
                <a:solidFill>
                  <a:srgbClr val="FFFFFF"/>
                </a:solidFill>
                <a:latin typeface="+mj-lt"/>
                <a:ea typeface="+mj-ea"/>
                <a:cs typeface="+mj-cs"/>
              </a:rPr>
            </a:br>
            <a:r>
              <a:rPr lang="en-US" sz="4800" kern="1200" dirty="0">
                <a:solidFill>
                  <a:srgbClr val="FFFFFF"/>
                </a:solidFill>
                <a:latin typeface="+mj-lt"/>
                <a:ea typeface="+mj-ea"/>
                <a:cs typeface="+mj-cs"/>
              </a:rPr>
              <a:t>Conversation</a:t>
            </a:r>
          </a:p>
        </p:txBody>
      </p:sp>
      <p:pic>
        <p:nvPicPr>
          <p:cNvPr id="4" name="Content Placeholder 7" descr="Text, application, Word&#10;&#10;Description automatically generated">
            <a:extLst>
              <a:ext uri="{FF2B5EF4-FFF2-40B4-BE49-F238E27FC236}">
                <a16:creationId xmlns:a16="http://schemas.microsoft.com/office/drawing/2014/main" id="{4535F355-8426-769F-D1D3-A153C5FB8649}"/>
              </a:ext>
            </a:extLst>
          </p:cNvPr>
          <p:cNvPicPr>
            <a:picLocks noGrp="1" noChangeAspect="1"/>
          </p:cNvPicPr>
          <p:nvPr>
            <p:ph idx="1"/>
          </p:nvPr>
        </p:nvPicPr>
        <p:blipFill>
          <a:blip r:embed="rId2"/>
          <a:stretch>
            <a:fillRect/>
          </a:stretch>
        </p:blipFill>
        <p:spPr>
          <a:xfrm>
            <a:off x="5262062" y="492573"/>
            <a:ext cx="6337064" cy="5880796"/>
          </a:xfrm>
          <a:prstGeom prst="rect">
            <a:avLst/>
          </a:prstGeom>
        </p:spPr>
      </p:pic>
    </p:spTree>
    <p:extLst>
      <p:ext uri="{BB962C8B-B14F-4D97-AF65-F5344CB8AC3E}">
        <p14:creationId xmlns:p14="http://schemas.microsoft.com/office/powerpoint/2010/main" val="2143796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12483F-9022-26D8-1790-9C3C6D46B7FC}"/>
              </a:ext>
            </a:extLst>
          </p:cNvPr>
          <p:cNvSpPr>
            <a:spLocks noGrp="1"/>
          </p:cNvSpPr>
          <p:nvPr>
            <p:ph type="title"/>
          </p:nvPr>
        </p:nvSpPr>
        <p:spPr>
          <a:xfrm>
            <a:off x="838201" y="365125"/>
            <a:ext cx="5251316" cy="1807305"/>
          </a:xfrm>
        </p:spPr>
        <p:txBody>
          <a:bodyPr>
            <a:normAutofit/>
          </a:bodyPr>
          <a:lstStyle/>
          <a:p>
            <a:r>
              <a:rPr lang="en-US" dirty="0"/>
              <a:t>Question the Text</a:t>
            </a:r>
          </a:p>
        </p:txBody>
      </p:sp>
      <p:sp>
        <p:nvSpPr>
          <p:cNvPr id="3" name="Content Placeholder 2">
            <a:extLst>
              <a:ext uri="{FF2B5EF4-FFF2-40B4-BE49-F238E27FC236}">
                <a16:creationId xmlns:a16="http://schemas.microsoft.com/office/drawing/2014/main" id="{83154672-05C0-5047-D282-B63521B01828}"/>
              </a:ext>
            </a:extLst>
          </p:cNvPr>
          <p:cNvSpPr>
            <a:spLocks noGrp="1"/>
          </p:cNvSpPr>
          <p:nvPr>
            <p:ph idx="1"/>
          </p:nvPr>
        </p:nvSpPr>
        <p:spPr>
          <a:xfrm>
            <a:off x="679076" y="2333297"/>
            <a:ext cx="5251316" cy="2534538"/>
          </a:xfrm>
        </p:spPr>
        <p:txBody>
          <a:bodyPr>
            <a:normAutofit/>
          </a:bodyPr>
          <a:lstStyle/>
          <a:p>
            <a:pPr marL="0" indent="0">
              <a:buNone/>
            </a:pPr>
            <a:r>
              <a:rPr lang="en-US" sz="1400" dirty="0"/>
              <a:t>        	Do you agree or disagree with the text? How or why?</a:t>
            </a:r>
          </a:p>
          <a:p>
            <a:pPr marL="0" indent="0">
              <a:buNone/>
            </a:pPr>
            <a:endParaRPr lang="en-US" sz="1400" dirty="0"/>
          </a:p>
          <a:p>
            <a:pPr marL="0" indent="0">
              <a:lnSpc>
                <a:spcPct val="100000"/>
              </a:lnSpc>
              <a:spcBef>
                <a:spcPts val="0"/>
              </a:spcBef>
              <a:buNone/>
            </a:pPr>
            <a:r>
              <a:rPr lang="en-US" sz="1400" dirty="0"/>
              <a:t>	Are the claims based in fact or opinion? Test them. </a:t>
            </a:r>
          </a:p>
          <a:p>
            <a:pPr marL="0" indent="0">
              <a:lnSpc>
                <a:spcPct val="100000"/>
              </a:lnSpc>
              <a:spcBef>
                <a:spcPts val="0"/>
              </a:spcBef>
              <a:buNone/>
            </a:pPr>
            <a:r>
              <a:rPr lang="en-US" sz="1400" dirty="0"/>
              <a:t>	Do they hold up? </a:t>
            </a:r>
          </a:p>
          <a:p>
            <a:pPr marL="0" indent="0">
              <a:spcBef>
                <a:spcPts val="0"/>
              </a:spcBef>
              <a:buNone/>
            </a:pPr>
            <a:r>
              <a:rPr lang="en-US" sz="1400" dirty="0"/>
              <a:t>	(This will help you do this to your own writing as well.)</a:t>
            </a:r>
          </a:p>
          <a:p>
            <a:pPr marL="0" indent="0">
              <a:buNone/>
            </a:pPr>
            <a:endParaRPr lang="en-US" sz="1400" dirty="0"/>
          </a:p>
          <a:p>
            <a:pPr marL="0" indent="0">
              <a:spcBef>
                <a:spcPts val="0"/>
              </a:spcBef>
              <a:buNone/>
            </a:pPr>
            <a:r>
              <a:rPr lang="en-US" sz="1400" dirty="0"/>
              <a:t>	Does the text have weasel words? </a:t>
            </a:r>
          </a:p>
          <a:p>
            <a:pPr marL="0" indent="0">
              <a:spcBef>
                <a:spcPts val="0"/>
              </a:spcBef>
              <a:buNone/>
            </a:pPr>
            <a:r>
              <a:rPr lang="en-US" sz="1400" dirty="0"/>
              <a:t>	(Words that negate the claims and make them hollow) </a:t>
            </a:r>
          </a:p>
          <a:p>
            <a:pPr marL="0" indent="0">
              <a:spcBef>
                <a:spcPts val="0"/>
              </a:spcBef>
              <a:buNone/>
            </a:pPr>
            <a:r>
              <a:rPr lang="en-US" sz="1400" dirty="0"/>
              <a:t>	virtually, helps, fights, might, and can be.</a:t>
            </a:r>
          </a:p>
          <a:p>
            <a:pPr>
              <a:spcBef>
                <a:spcPts val="0"/>
              </a:spcBef>
            </a:pPr>
            <a:endParaRPr lang="en-US" sz="1400" dirty="0"/>
          </a:p>
          <a:p>
            <a:endParaRPr lang="en-US" sz="1400" dirty="0"/>
          </a:p>
          <a:p>
            <a:endParaRPr lang="en-US" sz="1400" dirty="0"/>
          </a:p>
          <a:p>
            <a:endParaRPr lang="en-US" sz="1400" dirty="0"/>
          </a:p>
          <a:p>
            <a:endParaRPr lang="en-US" sz="1400" dirty="0"/>
          </a:p>
          <a:p>
            <a:endParaRPr lang="en-US" sz="1400" dirty="0"/>
          </a:p>
        </p:txBody>
      </p:sp>
      <p:pic>
        <p:nvPicPr>
          <p:cNvPr id="5" name="Picture 4" descr="Question mark boxes">
            <a:extLst>
              <a:ext uri="{FF2B5EF4-FFF2-40B4-BE49-F238E27FC236}">
                <a16:creationId xmlns:a16="http://schemas.microsoft.com/office/drawing/2014/main" id="{E69A3D75-9946-CC4A-EAEE-C383679EA653}"/>
              </a:ext>
            </a:extLst>
          </p:cNvPr>
          <p:cNvPicPr>
            <a:picLocks noChangeAspect="1"/>
          </p:cNvPicPr>
          <p:nvPr/>
        </p:nvPicPr>
        <p:blipFill rotWithShape="1">
          <a:blip r:embed="rId2"/>
          <a:srcRect l="28487" r="22606"/>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2043765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1000"/>
                                        <p:tgtEl>
                                          <p:spTgt spid="3">
                                            <p:txEl>
                                              <p:pRg st="6" end="6"/>
                                            </p:txEl>
                                          </p:spTgt>
                                        </p:tgtEl>
                                      </p:cBhvr>
                                    </p:animEffect>
                                    <p:anim calcmode="lin" valueType="num">
                                      <p:cBhvr>
                                        <p:cTn id="3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fade">
                                      <p:cBhvr>
                                        <p:cTn id="36" dur="1000"/>
                                        <p:tgtEl>
                                          <p:spTgt spid="3">
                                            <p:txEl>
                                              <p:pRg st="7" end="7"/>
                                            </p:txEl>
                                          </p:spTgt>
                                        </p:tgtEl>
                                      </p:cBhvr>
                                    </p:animEffect>
                                    <p:anim calcmode="lin" valueType="num">
                                      <p:cBhvr>
                                        <p:cTn id="3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7" end="7"/>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Effect transition="in" filter="fade">
                                      <p:cBhvr>
                                        <p:cTn id="41" dur="1000"/>
                                        <p:tgtEl>
                                          <p:spTgt spid="3">
                                            <p:txEl>
                                              <p:pRg st="8" end="8"/>
                                            </p:txEl>
                                          </p:spTgt>
                                        </p:tgtEl>
                                      </p:cBhvr>
                                    </p:animEffect>
                                    <p:anim calcmode="lin" valueType="num">
                                      <p:cBhvr>
                                        <p:cTn id="4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Multi-coloured paper-craft art">
            <a:extLst>
              <a:ext uri="{FF2B5EF4-FFF2-40B4-BE49-F238E27FC236}">
                <a16:creationId xmlns:a16="http://schemas.microsoft.com/office/drawing/2014/main" id="{0483173C-31E7-AE78-DC6A-D3F006968B79}"/>
              </a:ext>
            </a:extLst>
          </p:cNvPr>
          <p:cNvPicPr>
            <a:picLocks noChangeAspect="1"/>
          </p:cNvPicPr>
          <p:nvPr/>
        </p:nvPicPr>
        <p:blipFill rotWithShape="1">
          <a:blip r:embed="rId2"/>
          <a:srcRect l="4060" r="1822" b="-1"/>
          <a:stretch/>
        </p:blipFill>
        <p:spPr>
          <a:xfrm>
            <a:off x="2522356" y="10"/>
            <a:ext cx="9669642" cy="6857990"/>
          </a:xfrm>
          <a:prstGeom prst="rect">
            <a:avLst/>
          </a:prstGeom>
        </p:spPr>
      </p:pic>
      <p:sp>
        <p:nvSpPr>
          <p:cNvPr id="11" name="Rectangle 1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43A7B5E-2018-3F22-FF13-00C7E28B201E}"/>
              </a:ext>
            </a:extLst>
          </p:cNvPr>
          <p:cNvSpPr>
            <a:spLocks noGrp="1"/>
          </p:cNvSpPr>
          <p:nvPr>
            <p:ph type="title"/>
          </p:nvPr>
        </p:nvSpPr>
        <p:spPr>
          <a:xfrm>
            <a:off x="838200" y="365125"/>
            <a:ext cx="3822189" cy="1899912"/>
          </a:xfrm>
        </p:spPr>
        <p:txBody>
          <a:bodyPr>
            <a:normAutofit/>
          </a:bodyPr>
          <a:lstStyle/>
          <a:p>
            <a:r>
              <a:rPr lang="en-US" sz="4000"/>
              <a:t>Expand Upon the Text</a:t>
            </a:r>
          </a:p>
        </p:txBody>
      </p:sp>
      <p:sp>
        <p:nvSpPr>
          <p:cNvPr id="3" name="Content Placeholder 2">
            <a:extLst>
              <a:ext uri="{FF2B5EF4-FFF2-40B4-BE49-F238E27FC236}">
                <a16:creationId xmlns:a16="http://schemas.microsoft.com/office/drawing/2014/main" id="{43F3A2BE-D93A-9C17-B90E-0AB95A556C08}"/>
              </a:ext>
            </a:extLst>
          </p:cNvPr>
          <p:cNvSpPr>
            <a:spLocks noGrp="1"/>
          </p:cNvSpPr>
          <p:nvPr>
            <p:ph idx="1"/>
          </p:nvPr>
        </p:nvSpPr>
        <p:spPr>
          <a:xfrm>
            <a:off x="838200" y="2434201"/>
            <a:ext cx="3822189" cy="3742762"/>
          </a:xfrm>
        </p:spPr>
        <p:txBody>
          <a:bodyPr>
            <a:normAutofit/>
          </a:bodyPr>
          <a:lstStyle/>
          <a:p>
            <a:pPr marL="0" indent="0">
              <a:buNone/>
            </a:pPr>
            <a:r>
              <a:rPr lang="en-US" sz="1600" dirty="0"/>
              <a:t>	</a:t>
            </a:r>
          </a:p>
          <a:p>
            <a:pPr marL="0" indent="0">
              <a:buNone/>
            </a:pPr>
            <a:r>
              <a:rPr lang="en-US" sz="1600" dirty="0"/>
              <a:t>	Look for ideas that are implied 	but not explicitly stated.</a:t>
            </a:r>
          </a:p>
          <a:p>
            <a:pPr marL="0" indent="0">
              <a:buNone/>
            </a:pPr>
            <a:endParaRPr lang="en-US" sz="1600" dirty="0"/>
          </a:p>
          <a:p>
            <a:pPr marL="0" indent="0">
              <a:buNone/>
            </a:pPr>
            <a:r>
              <a:rPr lang="en-US" sz="1600" dirty="0"/>
              <a:t>	Compare with other texts or 	media</a:t>
            </a:r>
          </a:p>
          <a:p>
            <a:pPr marL="0" indent="0">
              <a:buNone/>
            </a:pPr>
            <a:r>
              <a:rPr lang="en-US" sz="1600" dirty="0"/>
              <a:t>	</a:t>
            </a:r>
          </a:p>
          <a:p>
            <a:pPr marL="0" indent="0">
              <a:buNone/>
            </a:pPr>
            <a:r>
              <a:rPr lang="en-US" sz="1600" dirty="0"/>
              <a:t>	Consider Intertextuality</a:t>
            </a:r>
          </a:p>
          <a:p>
            <a:pPr marL="0" indent="0">
              <a:buNone/>
            </a:pPr>
            <a:endParaRPr lang="en-US" sz="1600" dirty="0"/>
          </a:p>
          <a:p>
            <a:pPr marL="0" indent="0">
              <a:buNone/>
            </a:pPr>
            <a:r>
              <a:rPr lang="en-US" sz="1600" dirty="0"/>
              <a:t>	Consider what has been left out, 	and what is missing, from the 	text?</a:t>
            </a:r>
          </a:p>
          <a:p>
            <a:pPr marL="0" indent="0">
              <a:buNone/>
            </a:pPr>
            <a:endParaRPr lang="en-US" sz="1600" dirty="0"/>
          </a:p>
          <a:p>
            <a:pPr marL="0" indent="0">
              <a:buNone/>
            </a:pPr>
            <a:endParaRPr lang="en-US" sz="1600" dirty="0"/>
          </a:p>
        </p:txBody>
      </p:sp>
    </p:spTree>
    <p:extLst>
      <p:ext uri="{BB962C8B-B14F-4D97-AF65-F5344CB8AC3E}">
        <p14:creationId xmlns:p14="http://schemas.microsoft.com/office/powerpoint/2010/main" val="2814964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1000"/>
                                        <p:tgtEl>
                                          <p:spTgt spid="3">
                                            <p:txEl>
                                              <p:pRg st="5" end="5"/>
                                            </p:txEl>
                                          </p:spTgt>
                                        </p:tgtEl>
                                      </p:cBhvr>
                                    </p:animEffect>
                                    <p:anim calcmode="lin" valueType="num">
                                      <p:cBhvr>
                                        <p:cTn id="2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fade">
                                      <p:cBhvr>
                                        <p:cTn id="35" dur="1000"/>
                                        <p:tgtEl>
                                          <p:spTgt spid="3">
                                            <p:txEl>
                                              <p:pRg st="7" end="7"/>
                                            </p:txEl>
                                          </p:spTgt>
                                        </p:tgtEl>
                                      </p:cBhvr>
                                    </p:animEffect>
                                    <p:anim calcmode="lin" valueType="num">
                                      <p:cBhvr>
                                        <p:cTn id="36"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9">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p:cNvSpPr>
            <a:spLocks noGrp="1"/>
          </p:cNvSpPr>
          <p:nvPr>
            <p:ph type="title"/>
          </p:nvPr>
        </p:nvSpPr>
        <p:spPr>
          <a:xfrm>
            <a:off x="479394" y="1070800"/>
            <a:ext cx="3939688" cy="5583126"/>
          </a:xfrm>
        </p:spPr>
        <p:txBody>
          <a:bodyPr>
            <a:normAutofit/>
          </a:bodyPr>
          <a:lstStyle/>
          <a:p>
            <a:pPr algn="ctr"/>
            <a:r>
              <a:rPr lang="en-US" sz="4000" dirty="0"/>
              <a:t>Why is Effective reading essential?</a:t>
            </a:r>
          </a:p>
        </p:txBody>
      </p:sp>
      <p:cxnSp>
        <p:nvCxnSpPr>
          <p:cNvPr id="17" name="Straight Connector 11">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764B4C72-A8FA-4946-8DDA-7B0E2A841ACA}"/>
              </a:ext>
            </a:extLst>
          </p:cNvPr>
          <p:cNvGraphicFramePr>
            <a:graphicFrameLocks noGrp="1"/>
          </p:cNvGraphicFramePr>
          <p:nvPr>
            <p:ph idx="1"/>
            <p:extLst>
              <p:ext uri="{D42A27DB-BD31-4B8C-83A1-F6EECF244321}">
                <p14:modId xmlns:p14="http://schemas.microsoft.com/office/powerpoint/2010/main" val="3425443930"/>
              </p:ext>
            </p:extLst>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376861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14">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People talking">
            <a:extLst>
              <a:ext uri="{FF2B5EF4-FFF2-40B4-BE49-F238E27FC236}">
                <a16:creationId xmlns:a16="http://schemas.microsoft.com/office/drawing/2014/main" id="{F5BF2055-BD48-109B-8D03-E65415BFE2DC}"/>
              </a:ext>
            </a:extLst>
          </p:cNvPr>
          <p:cNvPicPr>
            <a:picLocks noChangeAspect="1"/>
          </p:cNvPicPr>
          <p:nvPr/>
        </p:nvPicPr>
        <p:blipFill rotWithShape="1">
          <a:blip r:embed="rId3"/>
          <a:srcRect b="2511"/>
          <a:stretch/>
        </p:blipFill>
        <p:spPr>
          <a:xfrm>
            <a:off x="2522356" y="10"/>
            <a:ext cx="9669642" cy="6857990"/>
          </a:xfrm>
          <a:prstGeom prst="rect">
            <a:avLst/>
          </a:prstGeom>
        </p:spPr>
      </p:pic>
      <p:sp>
        <p:nvSpPr>
          <p:cNvPr id="25" name="Rectangle 16">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30788B6-31FB-E4FB-C1AA-EB35E0010767}"/>
              </a:ext>
            </a:extLst>
          </p:cNvPr>
          <p:cNvSpPr>
            <a:spLocks noGrp="1"/>
          </p:cNvSpPr>
          <p:nvPr>
            <p:ph type="title"/>
          </p:nvPr>
        </p:nvSpPr>
        <p:spPr>
          <a:xfrm>
            <a:off x="5079" y="230293"/>
            <a:ext cx="6090921" cy="1086477"/>
          </a:xfrm>
        </p:spPr>
        <p:txBody>
          <a:bodyPr>
            <a:normAutofit/>
          </a:bodyPr>
          <a:lstStyle/>
          <a:p>
            <a:r>
              <a:rPr kumimoji="0" lang="en-US" altLang="en-US" sz="3100" b="1" i="0" u="none" strike="noStrike" cap="none" normalizeH="0" baseline="0" dirty="0">
                <a:ln>
                  <a:noFill/>
                </a:ln>
                <a:effectLst/>
                <a:latin typeface="Times New Roman" panose="02020603050405020304" pitchFamily="18" charset="0"/>
                <a:cs typeface="Times New Roman" panose="02020603050405020304" pitchFamily="18" charset="0"/>
              </a:rPr>
              <a:t>Burke's "Unending Conversation"</a:t>
            </a:r>
            <a:endParaRPr lang="en-US" sz="3100" dirty="0"/>
          </a:p>
        </p:txBody>
      </p:sp>
      <p:sp>
        <p:nvSpPr>
          <p:cNvPr id="4" name="Rectangle 1">
            <a:extLst>
              <a:ext uri="{FF2B5EF4-FFF2-40B4-BE49-F238E27FC236}">
                <a16:creationId xmlns:a16="http://schemas.microsoft.com/office/drawing/2014/main" id="{86C8549E-82D5-52EB-F965-6799F28DBE5F}"/>
              </a:ext>
            </a:extLst>
          </p:cNvPr>
          <p:cNvSpPr>
            <a:spLocks noGrp="1" noChangeArrowheads="1"/>
          </p:cNvSpPr>
          <p:nvPr>
            <p:ph idx="1"/>
          </p:nvPr>
        </p:nvSpPr>
        <p:spPr bwMode="auto">
          <a:xfrm>
            <a:off x="228600" y="1557619"/>
            <a:ext cx="3822189" cy="374276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0" compatLnSpc="1">
            <a:prstTxWarp prst="textNoShape">
              <a:avLst/>
            </a:prstTxWarp>
            <a:norm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spcBef>
                <a:spcPct val="0"/>
              </a:spcBef>
              <a:spcAft>
                <a:spcPts val="600"/>
              </a:spcAft>
              <a:buClrTx/>
              <a:buSzTx/>
              <a:buFontTx/>
              <a:buNone/>
              <a:tabLst/>
            </a:pP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Kenneth Burke writes:</a:t>
            </a:r>
            <a:endParaRPr kumimoji="0" lang="en-US" altLang="en-US" sz="1100" b="0" i="0" u="none" strike="noStrike" cap="none" normalizeH="0" baseline="0" dirty="0">
              <a:ln>
                <a:noFill/>
              </a:ln>
              <a:effectLst/>
            </a:endParaRPr>
          </a:p>
          <a:p>
            <a:pPr marL="0" marR="0" lvl="0" indent="0" defTabSz="914400" rtl="0" eaLnBrk="0" fontAlgn="base" latinLnBrk="0" hangingPunct="0">
              <a:spcBef>
                <a:spcPct val="0"/>
              </a:spcBef>
              <a:spcAft>
                <a:spcPts val="600"/>
              </a:spcAft>
              <a:buClrTx/>
              <a:buSzTx/>
              <a:buFontTx/>
              <a:buNone/>
              <a:tabLst/>
            </a:pPr>
            <a:r>
              <a:rPr kumimoji="0" lang="en-US" altLang="en-US" sz="1100" b="0" i="0" u="none" strike="noStrike" cap="none" normalizeH="0" baseline="0" dirty="0">
                <a:ln>
                  <a:noFill/>
                </a:ln>
                <a:effectLst/>
                <a:latin typeface="Arial" panose="020B0604020202020204" pitchFamily="34" charset="0"/>
              </a:rPr>
              <a:t>Imagine that you enter a parlor. You come late. When you arrive, others have long preceded you, and they are engaged in a heated discussion, a discussion too heated for them to pause and tell you exactly what it is about. In fact, the discussion had already begun long before any of them got there, so that no one present is qualified to retrace for you all the steps that had gone before. You listen for a while, until you decide that you have caught the tenor of the argument; then you put in your oar. Someone answers; you answer him; another comes to your defense; another aligns himself against you, to either the embarrassment or gratification of your opponent, depending upon the quality of your ally's assistance. However, the discussion is interminable. The hour grows late, you must depart. And you do depart, with the discussion still vigorously in progress.</a:t>
            </a:r>
          </a:p>
          <a:p>
            <a:pPr marL="0" marR="0" lvl="0" indent="0" defTabSz="914400" rtl="0" eaLnBrk="0" fontAlgn="base" latinLnBrk="0" hangingPunct="0">
              <a:spcBef>
                <a:spcPct val="0"/>
              </a:spcBef>
              <a:spcAft>
                <a:spcPts val="600"/>
              </a:spcAft>
              <a:buClrTx/>
              <a:buSzTx/>
              <a:buFontTx/>
              <a:buNone/>
              <a:tabLst/>
            </a:pPr>
            <a:r>
              <a:rPr kumimoji="0" lang="en-US" altLang="en-US" sz="1100" b="0" i="0" u="none" strike="noStrike" cap="none" normalizeH="0" baseline="0" dirty="0">
                <a:ln>
                  <a:noFill/>
                </a:ln>
                <a:effectLst/>
                <a:latin typeface="Arial" panose="020B0604020202020204" pitchFamily="34" charset="0"/>
              </a:rPr>
              <a:t>The Philosophy of Literary Form. Berkeley: University of California Press, 1941.110-111</a:t>
            </a:r>
          </a:p>
        </p:txBody>
      </p:sp>
    </p:spTree>
    <p:extLst>
      <p:ext uri="{BB962C8B-B14F-4D97-AF65-F5344CB8AC3E}">
        <p14:creationId xmlns:p14="http://schemas.microsoft.com/office/powerpoint/2010/main" val="39102085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541DB91-0B10-46D9-B34B-7BFF960260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9CF7FE1C-8BC5-4B0C-A2BC-93AB72C90F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68100" y="-1"/>
            <a:ext cx="10423900"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CCD03D0B-4434-700A-A738-C24EBFDFB568}"/>
              </a:ext>
            </a:extLst>
          </p:cNvPr>
          <p:cNvSpPr>
            <a:spLocks noGrp="1"/>
          </p:cNvSpPr>
          <p:nvPr>
            <p:ph type="title"/>
          </p:nvPr>
        </p:nvSpPr>
        <p:spPr>
          <a:xfrm>
            <a:off x="5526156" y="365125"/>
            <a:ext cx="5827643" cy="1433433"/>
          </a:xfrm>
        </p:spPr>
        <p:txBody>
          <a:bodyPr anchor="b">
            <a:normAutofit/>
          </a:bodyPr>
          <a:lstStyle/>
          <a:p>
            <a:r>
              <a:rPr lang="en-US" dirty="0"/>
              <a:t>Wider Context</a:t>
            </a:r>
          </a:p>
        </p:txBody>
      </p:sp>
      <p:pic>
        <p:nvPicPr>
          <p:cNvPr id="7" name="Graphic 6" descr="Chat">
            <a:extLst>
              <a:ext uri="{FF2B5EF4-FFF2-40B4-BE49-F238E27FC236}">
                <a16:creationId xmlns:a16="http://schemas.microsoft.com/office/drawing/2014/main" id="{354490C7-8EFD-B71F-3E4D-B1676077884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73717" y="2782956"/>
            <a:ext cx="3449030" cy="3449030"/>
          </a:xfrm>
          <a:prstGeom prst="rect">
            <a:avLst/>
          </a:prstGeom>
        </p:spPr>
      </p:pic>
      <p:sp>
        <p:nvSpPr>
          <p:cNvPr id="3" name="Content Placeholder 2">
            <a:extLst>
              <a:ext uri="{FF2B5EF4-FFF2-40B4-BE49-F238E27FC236}">
                <a16:creationId xmlns:a16="http://schemas.microsoft.com/office/drawing/2014/main" id="{BFDE0170-1F83-A87F-239D-4B46111E8149}"/>
              </a:ext>
            </a:extLst>
          </p:cNvPr>
          <p:cNvSpPr>
            <a:spLocks noGrp="1"/>
          </p:cNvSpPr>
          <p:nvPr>
            <p:ph idx="1"/>
          </p:nvPr>
        </p:nvSpPr>
        <p:spPr>
          <a:xfrm>
            <a:off x="5526156" y="2055813"/>
            <a:ext cx="5827644" cy="4121149"/>
          </a:xfrm>
        </p:spPr>
        <p:txBody>
          <a:bodyPr anchor="t">
            <a:normAutofit lnSpcReduction="10000"/>
          </a:bodyPr>
          <a:lstStyle/>
          <a:p>
            <a:pPr marL="0" indent="0">
              <a:buNone/>
            </a:pPr>
            <a:r>
              <a:rPr lang="en-US" sz="2000" dirty="0"/>
              <a:t>But it’s not just as two-dimensional as entering into a conversation…</a:t>
            </a:r>
          </a:p>
          <a:p>
            <a:pPr marL="0" indent="0">
              <a:buNone/>
            </a:pPr>
            <a:r>
              <a:rPr lang="en-US" sz="2000" dirty="0"/>
              <a:t>The wider culture around the conversation impacts it as well.</a:t>
            </a:r>
          </a:p>
          <a:p>
            <a:pPr marL="0" indent="0">
              <a:buNone/>
            </a:pPr>
            <a:r>
              <a:rPr lang="en-US" sz="2000" dirty="0"/>
              <a:t>Reader</a:t>
            </a:r>
          </a:p>
          <a:p>
            <a:pPr marL="0" indent="0">
              <a:buNone/>
            </a:pPr>
            <a:r>
              <a:rPr lang="en-US" sz="2000" dirty="0"/>
              <a:t>Writer</a:t>
            </a:r>
          </a:p>
          <a:p>
            <a:pPr marL="0" indent="0">
              <a:buNone/>
            </a:pPr>
            <a:r>
              <a:rPr lang="en-US" sz="2000" dirty="0"/>
              <a:t>Text</a:t>
            </a:r>
          </a:p>
          <a:p>
            <a:pPr marL="0" indent="0">
              <a:buNone/>
            </a:pPr>
            <a:r>
              <a:rPr lang="en-US" sz="2000" dirty="0"/>
              <a:t>Context</a:t>
            </a:r>
          </a:p>
          <a:p>
            <a:pPr marL="0" indent="0">
              <a:buNone/>
            </a:pPr>
            <a:r>
              <a:rPr lang="en-US" sz="2000" dirty="0"/>
              <a:t>All these elements interact forming what we call the Rhetorical Situation. They impact our response to what we read and how we might add to the conversation.</a:t>
            </a:r>
          </a:p>
        </p:txBody>
      </p:sp>
    </p:spTree>
    <p:extLst>
      <p:ext uri="{BB962C8B-B14F-4D97-AF65-F5344CB8AC3E}">
        <p14:creationId xmlns:p14="http://schemas.microsoft.com/office/powerpoint/2010/main" val="3280137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3588</TotalTime>
  <Words>1305</Words>
  <Application>Microsoft Office PowerPoint</Application>
  <PresentationFormat>Widescreen</PresentationFormat>
  <Paragraphs>130</Paragraphs>
  <Slides>24</Slides>
  <Notes>4</Notes>
  <HiddenSlides>11</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Calibri Light</vt:lpstr>
      <vt:lpstr>Times New Roman</vt:lpstr>
      <vt:lpstr>Office Theme</vt:lpstr>
      <vt:lpstr>Active Critical Reading</vt:lpstr>
      <vt:lpstr>Active Reading</vt:lpstr>
      <vt:lpstr>Annotation as Pre-Writing</vt:lpstr>
      <vt:lpstr>Annotation as  Conversation</vt:lpstr>
      <vt:lpstr>Question the Text</vt:lpstr>
      <vt:lpstr>Expand Upon the Text</vt:lpstr>
      <vt:lpstr>Why is Effective reading essential?</vt:lpstr>
      <vt:lpstr>Burke's "Unending Conversation"</vt:lpstr>
      <vt:lpstr>Wider Context</vt:lpstr>
      <vt:lpstr>PowerPoint Presentation</vt:lpstr>
      <vt:lpstr>Writing is a Process  &amp;  a Conversation  that starts with Active Reading</vt:lpstr>
      <vt:lpstr>Intertextuality</vt:lpstr>
      <vt:lpstr>Active Reading  Think-Pair-Share</vt:lpstr>
      <vt:lpstr>Rhetorical Appeals</vt:lpstr>
      <vt:lpstr>Pathos-  Emotional Appeal</vt:lpstr>
      <vt:lpstr>Ethos-  Ethical Appeal</vt:lpstr>
      <vt:lpstr>Logos- Logical Appeal</vt:lpstr>
      <vt:lpstr>What is a Good Source?</vt:lpstr>
      <vt:lpstr>According to the Purdue OWL:</vt:lpstr>
      <vt:lpstr>Primary Sources First hand testimonial or Direct evidence</vt:lpstr>
      <vt:lpstr>Secondary Sources ~ Interpretations and evaluations of primary Sources</vt:lpstr>
      <vt:lpstr> Tertiary Sources</vt:lpstr>
      <vt:lpstr>Once you have a Credible &amp; Relevant Source  it’s time to Actively Read it.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Active Critical Reading</dc:title>
  <dc:creator>S Monteleone</dc:creator>
  <cp:lastModifiedBy>Stephanie Harper</cp:lastModifiedBy>
  <cp:revision>39</cp:revision>
  <dcterms:created xsi:type="dcterms:W3CDTF">2016-09-03T20:47:35Z</dcterms:created>
  <dcterms:modified xsi:type="dcterms:W3CDTF">2026-08-30T19:04:52Z</dcterms:modified>
</cp:coreProperties>
</file>