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91" r:id="rId2"/>
    <p:sldMasterId id="2147483694" r:id="rId3"/>
  </p:sldMasterIdLst>
  <p:sldIdLst>
    <p:sldId id="269" r:id="rId4"/>
    <p:sldId id="270" r:id="rId5"/>
    <p:sldId id="274" r:id="rId6"/>
    <p:sldId id="275" r:id="rId7"/>
    <p:sldId id="276" r:id="rId8"/>
    <p:sldId id="258" r:id="rId9"/>
    <p:sldId id="277" r:id="rId10"/>
    <p:sldId id="268" r:id="rId11"/>
    <p:sldId id="261" r:id="rId12"/>
    <p:sldId id="260" r:id="rId13"/>
    <p:sldId id="262" r:id="rId14"/>
    <p:sldId id="265" r:id="rId15"/>
    <p:sldId id="267" r:id="rId16"/>
    <p:sldId id="272" r:id="rId17"/>
    <p:sldId id="266" r:id="rId1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542"/>
    <p:restoredTop sz="96281"/>
  </p:normalViewPr>
  <p:slideViewPr>
    <p:cSldViewPr snapToGrid="0" snapToObjects="1" showGuides="1">
      <p:cViewPr varScale="1">
        <p:scale>
          <a:sx n="122" d="100"/>
          <a:sy n="122" d="100"/>
        </p:scale>
        <p:origin x="208" y="28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s://bit.ly/3A1uf1Q"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p:nvPr/>
        </p:nvSpPr>
        <p:spPr>
          <a:xfrm>
            <a:off x="476567" y="353000"/>
            <a:ext cx="11239200" cy="61520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a:spLocks noGrp="1"/>
          </p:cNvSpPr>
          <p:nvPr>
            <p:ph type="pic" idx="2"/>
          </p:nvPr>
        </p:nvSpPr>
        <p:spPr>
          <a:xfrm>
            <a:off x="6857133" y="371900"/>
            <a:ext cx="2919200" cy="6114400"/>
          </a:xfrm>
          <a:prstGeom prst="rect">
            <a:avLst/>
          </a:prstGeom>
          <a:noFill/>
          <a:ln>
            <a:noFill/>
          </a:ln>
        </p:spPr>
      </p:sp>
      <p:sp>
        <p:nvSpPr>
          <p:cNvPr id="11" name="Google Shape;11;p2"/>
          <p:cNvSpPr txBox="1">
            <a:spLocks noGrp="1"/>
          </p:cNvSpPr>
          <p:nvPr>
            <p:ph type="ctrTitle"/>
          </p:nvPr>
        </p:nvSpPr>
        <p:spPr>
          <a:xfrm>
            <a:off x="476333" y="353000"/>
            <a:ext cx="6368000" cy="47864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nSpc>
                <a:spcPct val="90000"/>
              </a:lnSpc>
              <a:spcBef>
                <a:spcPts val="0"/>
              </a:spcBef>
              <a:spcAft>
                <a:spcPts val="0"/>
              </a:spcAft>
              <a:buSzPts val="5200"/>
              <a:buNone/>
              <a:defRPr sz="6667"/>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r>
              <a:rPr lang="en-US"/>
              <a:t>Click to edit Master title style</a:t>
            </a:r>
            <a:endParaRPr/>
          </a:p>
        </p:txBody>
      </p:sp>
      <p:sp>
        <p:nvSpPr>
          <p:cNvPr id="12" name="Google Shape;12;p2"/>
          <p:cNvSpPr txBox="1">
            <a:spLocks noGrp="1"/>
          </p:cNvSpPr>
          <p:nvPr>
            <p:ph type="subTitle" idx="1"/>
          </p:nvPr>
        </p:nvSpPr>
        <p:spPr>
          <a:xfrm>
            <a:off x="476333" y="5139367"/>
            <a:ext cx="6368000" cy="13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nSpc>
                <a:spcPct val="100000"/>
              </a:lnSpc>
              <a:spcBef>
                <a:spcPts val="0"/>
              </a:spcBef>
              <a:spcAft>
                <a:spcPts val="0"/>
              </a:spcAft>
              <a:buSzPts val="1400"/>
              <a:buNone/>
              <a:defRPr sz="2267"/>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r>
              <a:rPr lang="en-US"/>
              <a:t>Click to edit Master subtitle style</a:t>
            </a:r>
            <a:endParaRPr/>
          </a:p>
        </p:txBody>
      </p:sp>
    </p:spTree>
    <p:extLst>
      <p:ext uri="{BB962C8B-B14F-4D97-AF65-F5344CB8AC3E}">
        <p14:creationId xmlns:p14="http://schemas.microsoft.com/office/powerpoint/2010/main" val="2773674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1"/>
        <p:cNvGrpSpPr/>
        <p:nvPr/>
      </p:nvGrpSpPr>
      <p:grpSpPr>
        <a:xfrm>
          <a:off x="0" y="0"/>
          <a:ext cx="0" cy="0"/>
          <a:chOff x="0" y="0"/>
          <a:chExt cx="0" cy="0"/>
        </a:xfrm>
      </p:grpSpPr>
    </p:spTree>
    <p:extLst>
      <p:ext uri="{BB962C8B-B14F-4D97-AF65-F5344CB8AC3E}">
        <p14:creationId xmlns:p14="http://schemas.microsoft.com/office/powerpoint/2010/main" val="610165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62"/>
        <p:cNvGrpSpPr/>
        <p:nvPr/>
      </p:nvGrpSpPr>
      <p:grpSpPr>
        <a:xfrm>
          <a:off x="0" y="0"/>
          <a:ext cx="0" cy="0"/>
          <a:chOff x="0" y="0"/>
          <a:chExt cx="0" cy="0"/>
        </a:xfrm>
      </p:grpSpPr>
      <p:sp>
        <p:nvSpPr>
          <p:cNvPr id="63" name="Google Shape;63;p13"/>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4" name="Google Shape;64;p13"/>
          <p:cNvSpPr txBox="1">
            <a:spLocks noGrp="1"/>
          </p:cNvSpPr>
          <p:nvPr>
            <p:ph type="title" hasCustomPrompt="1"/>
          </p:nvPr>
        </p:nvSpPr>
        <p:spPr>
          <a:xfrm>
            <a:off x="953467" y="1357333"/>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5" name="Google Shape;65;p13"/>
          <p:cNvSpPr txBox="1">
            <a:spLocks noGrp="1"/>
          </p:cNvSpPr>
          <p:nvPr>
            <p:ph type="subTitle" idx="1"/>
          </p:nvPr>
        </p:nvSpPr>
        <p:spPr>
          <a:xfrm>
            <a:off x="1963967" y="2160480"/>
            <a:ext cx="3936000" cy="8632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66" name="Google Shape;66;p13"/>
          <p:cNvSpPr txBox="1">
            <a:spLocks noGrp="1"/>
          </p:cNvSpPr>
          <p:nvPr>
            <p:ph type="subTitle" idx="2"/>
          </p:nvPr>
        </p:nvSpPr>
        <p:spPr>
          <a:xfrm>
            <a:off x="1964000" y="1357365"/>
            <a:ext cx="39360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cxnSp>
        <p:nvCxnSpPr>
          <p:cNvPr id="67" name="Google Shape;67;p13"/>
          <p:cNvCxnSpPr/>
          <p:nvPr/>
        </p:nvCxnSpPr>
        <p:spPr>
          <a:xfrm>
            <a:off x="476400" y="1356967"/>
            <a:ext cx="11239200" cy="0"/>
          </a:xfrm>
          <a:prstGeom prst="straightConnector1">
            <a:avLst/>
          </a:prstGeom>
          <a:noFill/>
          <a:ln w="28575" cap="flat" cmpd="sng">
            <a:solidFill>
              <a:schemeClr val="dk2"/>
            </a:solidFill>
            <a:prstDash val="solid"/>
            <a:round/>
            <a:headEnd type="none" w="med" len="med"/>
            <a:tailEnd type="none" w="med" len="med"/>
          </a:ln>
        </p:spPr>
      </p:cxnSp>
      <p:sp>
        <p:nvSpPr>
          <p:cNvPr id="68" name="Google Shape;68;p13"/>
          <p:cNvSpPr txBox="1">
            <a:spLocks noGrp="1"/>
          </p:cNvSpPr>
          <p:nvPr>
            <p:ph type="title" idx="3" hasCustomPrompt="1"/>
          </p:nvPr>
        </p:nvSpPr>
        <p:spPr>
          <a:xfrm>
            <a:off x="953467" y="3024092"/>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69" name="Google Shape;69;p13"/>
          <p:cNvSpPr txBox="1">
            <a:spLocks noGrp="1"/>
          </p:cNvSpPr>
          <p:nvPr>
            <p:ph type="subTitle" idx="4"/>
          </p:nvPr>
        </p:nvSpPr>
        <p:spPr>
          <a:xfrm>
            <a:off x="1964000" y="3825576"/>
            <a:ext cx="3936000" cy="868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70" name="Google Shape;70;p13"/>
          <p:cNvSpPr txBox="1">
            <a:spLocks noGrp="1"/>
          </p:cNvSpPr>
          <p:nvPr>
            <p:ph type="subTitle" idx="5"/>
          </p:nvPr>
        </p:nvSpPr>
        <p:spPr>
          <a:xfrm>
            <a:off x="1964000" y="3019655"/>
            <a:ext cx="39360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71" name="Google Shape;71;p13"/>
          <p:cNvSpPr txBox="1">
            <a:spLocks noGrp="1"/>
          </p:cNvSpPr>
          <p:nvPr>
            <p:ph type="title" idx="6" hasCustomPrompt="1"/>
          </p:nvPr>
        </p:nvSpPr>
        <p:spPr>
          <a:xfrm>
            <a:off x="953467" y="4698497"/>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2" name="Google Shape;72;p13"/>
          <p:cNvSpPr txBox="1">
            <a:spLocks noGrp="1"/>
          </p:cNvSpPr>
          <p:nvPr>
            <p:ph type="subTitle" idx="7"/>
          </p:nvPr>
        </p:nvSpPr>
        <p:spPr>
          <a:xfrm>
            <a:off x="1964000" y="5496257"/>
            <a:ext cx="3936000" cy="868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73" name="Google Shape;73;p13"/>
          <p:cNvSpPr txBox="1">
            <a:spLocks noGrp="1"/>
          </p:cNvSpPr>
          <p:nvPr>
            <p:ph type="subTitle" idx="8"/>
          </p:nvPr>
        </p:nvSpPr>
        <p:spPr>
          <a:xfrm>
            <a:off x="1964000" y="4698497"/>
            <a:ext cx="39360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74" name="Google Shape;74;p13"/>
          <p:cNvSpPr txBox="1">
            <a:spLocks noGrp="1"/>
          </p:cNvSpPr>
          <p:nvPr>
            <p:ph type="title" idx="9" hasCustomPrompt="1"/>
          </p:nvPr>
        </p:nvSpPr>
        <p:spPr>
          <a:xfrm>
            <a:off x="6299567" y="1357333"/>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5" name="Google Shape;75;p13"/>
          <p:cNvSpPr txBox="1">
            <a:spLocks noGrp="1"/>
          </p:cNvSpPr>
          <p:nvPr>
            <p:ph type="subTitle" idx="13"/>
          </p:nvPr>
        </p:nvSpPr>
        <p:spPr>
          <a:xfrm>
            <a:off x="7310767" y="2160879"/>
            <a:ext cx="3927600" cy="8632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76" name="Google Shape;76;p13"/>
          <p:cNvSpPr txBox="1">
            <a:spLocks noGrp="1"/>
          </p:cNvSpPr>
          <p:nvPr>
            <p:ph type="subTitle" idx="14"/>
          </p:nvPr>
        </p:nvSpPr>
        <p:spPr>
          <a:xfrm>
            <a:off x="7314967" y="1357533"/>
            <a:ext cx="39276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77" name="Google Shape;77;p13"/>
          <p:cNvSpPr txBox="1">
            <a:spLocks noGrp="1"/>
          </p:cNvSpPr>
          <p:nvPr>
            <p:ph type="title" idx="15" hasCustomPrompt="1"/>
          </p:nvPr>
        </p:nvSpPr>
        <p:spPr>
          <a:xfrm>
            <a:off x="6299567" y="3024092"/>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78" name="Google Shape;78;p13"/>
          <p:cNvSpPr txBox="1">
            <a:spLocks noGrp="1"/>
          </p:cNvSpPr>
          <p:nvPr>
            <p:ph type="subTitle" idx="16"/>
          </p:nvPr>
        </p:nvSpPr>
        <p:spPr>
          <a:xfrm>
            <a:off x="7310600" y="3829067"/>
            <a:ext cx="3927600" cy="8632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79" name="Google Shape;79;p13"/>
          <p:cNvSpPr txBox="1">
            <a:spLocks noGrp="1"/>
          </p:cNvSpPr>
          <p:nvPr>
            <p:ph type="subTitle" idx="17"/>
          </p:nvPr>
        </p:nvSpPr>
        <p:spPr>
          <a:xfrm>
            <a:off x="7314967" y="3022497"/>
            <a:ext cx="39276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80" name="Google Shape;80;p13"/>
          <p:cNvSpPr txBox="1">
            <a:spLocks noGrp="1"/>
          </p:cNvSpPr>
          <p:nvPr>
            <p:ph type="title" idx="18" hasCustomPrompt="1"/>
          </p:nvPr>
        </p:nvSpPr>
        <p:spPr>
          <a:xfrm>
            <a:off x="6299567" y="4698497"/>
            <a:ext cx="1010400" cy="1666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000"/>
              <a:buNone/>
              <a:defRPr>
                <a:highlight>
                  <a:schemeClr val="lt2"/>
                </a:highlight>
              </a:defRPr>
            </a:lvl1pPr>
            <a:lvl2pPr lvl="1" rtl="0">
              <a:spcBef>
                <a:spcPts val="0"/>
              </a:spcBef>
              <a:spcAft>
                <a:spcPts val="0"/>
              </a:spcAft>
              <a:buSzPts val="3000"/>
              <a:buNone/>
              <a:defRPr sz="4000"/>
            </a:lvl2pPr>
            <a:lvl3pPr lvl="2" rtl="0">
              <a:spcBef>
                <a:spcPts val="0"/>
              </a:spcBef>
              <a:spcAft>
                <a:spcPts val="0"/>
              </a:spcAft>
              <a:buSzPts val="3000"/>
              <a:buNone/>
              <a:defRPr sz="4000"/>
            </a:lvl3pPr>
            <a:lvl4pPr lvl="3" rtl="0">
              <a:spcBef>
                <a:spcPts val="0"/>
              </a:spcBef>
              <a:spcAft>
                <a:spcPts val="0"/>
              </a:spcAft>
              <a:buSzPts val="3000"/>
              <a:buNone/>
              <a:defRPr sz="4000"/>
            </a:lvl4pPr>
            <a:lvl5pPr lvl="4" rtl="0">
              <a:spcBef>
                <a:spcPts val="0"/>
              </a:spcBef>
              <a:spcAft>
                <a:spcPts val="0"/>
              </a:spcAft>
              <a:buSzPts val="3000"/>
              <a:buNone/>
              <a:defRPr sz="4000"/>
            </a:lvl5pPr>
            <a:lvl6pPr lvl="5" rtl="0">
              <a:spcBef>
                <a:spcPts val="0"/>
              </a:spcBef>
              <a:spcAft>
                <a:spcPts val="0"/>
              </a:spcAft>
              <a:buSzPts val="3000"/>
              <a:buNone/>
              <a:defRPr sz="4000"/>
            </a:lvl6pPr>
            <a:lvl7pPr lvl="6" rtl="0">
              <a:spcBef>
                <a:spcPts val="0"/>
              </a:spcBef>
              <a:spcAft>
                <a:spcPts val="0"/>
              </a:spcAft>
              <a:buSzPts val="3000"/>
              <a:buNone/>
              <a:defRPr sz="4000"/>
            </a:lvl7pPr>
            <a:lvl8pPr lvl="7" rtl="0">
              <a:spcBef>
                <a:spcPts val="0"/>
              </a:spcBef>
              <a:spcAft>
                <a:spcPts val="0"/>
              </a:spcAft>
              <a:buSzPts val="3000"/>
              <a:buNone/>
              <a:defRPr sz="4000"/>
            </a:lvl8pPr>
            <a:lvl9pPr lvl="8" rtl="0">
              <a:spcBef>
                <a:spcPts val="0"/>
              </a:spcBef>
              <a:spcAft>
                <a:spcPts val="0"/>
              </a:spcAft>
              <a:buSzPts val="3000"/>
              <a:buNone/>
              <a:defRPr sz="4000"/>
            </a:lvl9pPr>
          </a:lstStyle>
          <a:p>
            <a:r>
              <a:t>xx%</a:t>
            </a:r>
          </a:p>
        </p:txBody>
      </p:sp>
      <p:sp>
        <p:nvSpPr>
          <p:cNvPr id="81" name="Google Shape;81;p13"/>
          <p:cNvSpPr txBox="1">
            <a:spLocks noGrp="1"/>
          </p:cNvSpPr>
          <p:nvPr>
            <p:ph type="subTitle" idx="19"/>
          </p:nvPr>
        </p:nvSpPr>
        <p:spPr>
          <a:xfrm>
            <a:off x="7310933" y="5497255"/>
            <a:ext cx="3919200" cy="8688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133">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82" name="Google Shape;82;p13"/>
          <p:cNvSpPr txBox="1">
            <a:spLocks noGrp="1"/>
          </p:cNvSpPr>
          <p:nvPr>
            <p:ph type="subTitle" idx="20"/>
          </p:nvPr>
        </p:nvSpPr>
        <p:spPr>
          <a:xfrm>
            <a:off x="7310933" y="4698497"/>
            <a:ext cx="3919200" cy="8064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83" name="Google Shape;83;p13"/>
          <p:cNvSpPr txBox="1">
            <a:spLocks noGrp="1"/>
          </p:cNvSpPr>
          <p:nvPr>
            <p:ph type="title" idx="21"/>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35786550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84"/>
        <p:cNvGrpSpPr/>
        <p:nvPr/>
      </p:nvGrpSpPr>
      <p:grpSpPr>
        <a:xfrm>
          <a:off x="0" y="0"/>
          <a:ext cx="0" cy="0"/>
          <a:chOff x="0" y="0"/>
          <a:chExt cx="0" cy="0"/>
        </a:xfrm>
      </p:grpSpPr>
      <p:sp>
        <p:nvSpPr>
          <p:cNvPr id="85" name="Google Shape;85;p14"/>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86" name="Google Shape;86;p14"/>
          <p:cNvCxnSpPr/>
          <p:nvPr/>
        </p:nvCxnSpPr>
        <p:spPr>
          <a:xfrm rot="5400000">
            <a:off x="8727733" y="3004567"/>
            <a:ext cx="5021600" cy="0"/>
          </a:xfrm>
          <a:prstGeom prst="straightConnector1">
            <a:avLst/>
          </a:prstGeom>
          <a:noFill/>
          <a:ln w="28575" cap="flat" cmpd="sng">
            <a:solidFill>
              <a:schemeClr val="dk2"/>
            </a:solidFill>
            <a:prstDash val="solid"/>
            <a:round/>
            <a:headEnd type="none" w="med" len="med"/>
            <a:tailEnd type="none" w="med" len="med"/>
          </a:ln>
        </p:spPr>
      </p:cxnSp>
      <p:sp>
        <p:nvSpPr>
          <p:cNvPr id="87" name="Google Shape;87;p14"/>
          <p:cNvSpPr txBox="1">
            <a:spLocks noGrp="1"/>
          </p:cNvSpPr>
          <p:nvPr>
            <p:ph type="subTitle" idx="1"/>
          </p:nvPr>
        </p:nvSpPr>
        <p:spPr>
          <a:xfrm>
            <a:off x="1651000" y="713333"/>
            <a:ext cx="8890000" cy="1982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2500"/>
              <a:buNone/>
              <a:defRPr sz="4000"/>
            </a:lvl1pPr>
            <a:lvl2pPr lvl="1" algn="ctr" rtl="0">
              <a:lnSpc>
                <a:spcPct val="100000"/>
              </a:lnSpc>
              <a:spcBef>
                <a:spcPts val="0"/>
              </a:spcBef>
              <a:spcAft>
                <a:spcPts val="0"/>
              </a:spcAft>
              <a:buSzPts val="2500"/>
              <a:buNone/>
              <a:defRPr sz="3333"/>
            </a:lvl2pPr>
            <a:lvl3pPr lvl="2" algn="ctr" rtl="0">
              <a:lnSpc>
                <a:spcPct val="100000"/>
              </a:lnSpc>
              <a:spcBef>
                <a:spcPts val="0"/>
              </a:spcBef>
              <a:spcAft>
                <a:spcPts val="0"/>
              </a:spcAft>
              <a:buSzPts val="2500"/>
              <a:buNone/>
              <a:defRPr sz="3333"/>
            </a:lvl3pPr>
            <a:lvl4pPr lvl="3" algn="ctr" rtl="0">
              <a:lnSpc>
                <a:spcPct val="100000"/>
              </a:lnSpc>
              <a:spcBef>
                <a:spcPts val="0"/>
              </a:spcBef>
              <a:spcAft>
                <a:spcPts val="0"/>
              </a:spcAft>
              <a:buSzPts val="2500"/>
              <a:buNone/>
              <a:defRPr sz="3333"/>
            </a:lvl4pPr>
            <a:lvl5pPr lvl="4" algn="ctr" rtl="0">
              <a:lnSpc>
                <a:spcPct val="100000"/>
              </a:lnSpc>
              <a:spcBef>
                <a:spcPts val="0"/>
              </a:spcBef>
              <a:spcAft>
                <a:spcPts val="0"/>
              </a:spcAft>
              <a:buSzPts val="2500"/>
              <a:buNone/>
              <a:defRPr sz="3333"/>
            </a:lvl5pPr>
            <a:lvl6pPr lvl="5" algn="ctr" rtl="0">
              <a:lnSpc>
                <a:spcPct val="100000"/>
              </a:lnSpc>
              <a:spcBef>
                <a:spcPts val="0"/>
              </a:spcBef>
              <a:spcAft>
                <a:spcPts val="0"/>
              </a:spcAft>
              <a:buSzPts val="2500"/>
              <a:buNone/>
              <a:defRPr sz="3333"/>
            </a:lvl6pPr>
            <a:lvl7pPr lvl="6" algn="ctr" rtl="0">
              <a:lnSpc>
                <a:spcPct val="100000"/>
              </a:lnSpc>
              <a:spcBef>
                <a:spcPts val="0"/>
              </a:spcBef>
              <a:spcAft>
                <a:spcPts val="0"/>
              </a:spcAft>
              <a:buSzPts val="2500"/>
              <a:buNone/>
              <a:defRPr sz="3333"/>
            </a:lvl7pPr>
            <a:lvl8pPr lvl="7" algn="ctr" rtl="0">
              <a:lnSpc>
                <a:spcPct val="100000"/>
              </a:lnSpc>
              <a:spcBef>
                <a:spcPts val="0"/>
              </a:spcBef>
              <a:spcAft>
                <a:spcPts val="0"/>
              </a:spcAft>
              <a:buSzPts val="2500"/>
              <a:buNone/>
              <a:defRPr sz="3333"/>
            </a:lvl8pPr>
            <a:lvl9pPr lvl="8" algn="ctr" rtl="0">
              <a:lnSpc>
                <a:spcPct val="100000"/>
              </a:lnSpc>
              <a:spcBef>
                <a:spcPts val="0"/>
              </a:spcBef>
              <a:spcAft>
                <a:spcPts val="0"/>
              </a:spcAft>
              <a:buSzPts val="2500"/>
              <a:buNone/>
              <a:defRPr sz="3333"/>
            </a:lvl9pPr>
          </a:lstStyle>
          <a:p>
            <a:r>
              <a:rPr lang="en-US"/>
              <a:t>Click to edit Master subtitle style</a:t>
            </a:r>
            <a:endParaRPr/>
          </a:p>
        </p:txBody>
      </p:sp>
      <p:cxnSp>
        <p:nvCxnSpPr>
          <p:cNvPr id="88" name="Google Shape;88;p14"/>
          <p:cNvCxnSpPr/>
          <p:nvPr/>
        </p:nvCxnSpPr>
        <p:spPr>
          <a:xfrm rot="5400000">
            <a:off x="-1557349" y="3004567"/>
            <a:ext cx="5021600" cy="0"/>
          </a:xfrm>
          <a:prstGeom prst="straightConnector1">
            <a:avLst/>
          </a:prstGeom>
          <a:noFill/>
          <a:ln w="28575" cap="flat" cmpd="sng">
            <a:solidFill>
              <a:schemeClr val="dk2"/>
            </a:solidFill>
            <a:prstDash val="solid"/>
            <a:round/>
            <a:headEnd type="none" w="med" len="med"/>
            <a:tailEnd type="none" w="med" len="med"/>
          </a:ln>
        </p:spPr>
      </p:cxnSp>
      <p:sp>
        <p:nvSpPr>
          <p:cNvPr id="89" name="Google Shape;89;p14"/>
          <p:cNvSpPr>
            <a:spLocks noGrp="1"/>
          </p:cNvSpPr>
          <p:nvPr>
            <p:ph type="pic" idx="2"/>
          </p:nvPr>
        </p:nvSpPr>
        <p:spPr>
          <a:xfrm>
            <a:off x="-127000" y="3805133"/>
            <a:ext cx="12446000" cy="3289200"/>
          </a:xfrm>
          <a:prstGeom prst="rect">
            <a:avLst/>
          </a:prstGeom>
          <a:noFill/>
          <a:ln w="28575" cap="flat" cmpd="sng">
            <a:solidFill>
              <a:schemeClr val="dk1"/>
            </a:solidFill>
            <a:prstDash val="solid"/>
            <a:round/>
            <a:headEnd type="none" w="sm" len="sm"/>
            <a:tailEnd type="none" w="sm" len="sm"/>
          </a:ln>
        </p:spPr>
      </p:sp>
      <p:sp>
        <p:nvSpPr>
          <p:cNvPr id="90" name="Google Shape;90;p14"/>
          <p:cNvSpPr txBox="1">
            <a:spLocks noGrp="1"/>
          </p:cNvSpPr>
          <p:nvPr>
            <p:ph type="title"/>
          </p:nvPr>
        </p:nvSpPr>
        <p:spPr>
          <a:xfrm>
            <a:off x="953467" y="2855033"/>
            <a:ext cx="10285200" cy="950000"/>
          </a:xfrm>
          <a:prstGeom prst="rect">
            <a:avLst/>
          </a:prstGeom>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lvl1pPr lvl="0" algn="r" rtl="0">
              <a:spcBef>
                <a:spcPts val="0"/>
              </a:spcBef>
              <a:spcAft>
                <a:spcPts val="0"/>
              </a:spcAft>
              <a:buSzPts val="3000"/>
              <a:buNone/>
              <a:defRPr sz="4000">
                <a:highlight>
                  <a:schemeClr val="lt2"/>
                </a:highlight>
              </a:defRPr>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r>
              <a:rPr lang="en-US"/>
              <a:t>Click to edit Master title style</a:t>
            </a:r>
            <a:endParaRPr/>
          </a:p>
        </p:txBody>
      </p:sp>
    </p:spTree>
    <p:extLst>
      <p:ext uri="{BB962C8B-B14F-4D97-AF65-F5344CB8AC3E}">
        <p14:creationId xmlns:p14="http://schemas.microsoft.com/office/powerpoint/2010/main" val="29288981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91"/>
        <p:cNvGrpSpPr/>
        <p:nvPr/>
      </p:nvGrpSpPr>
      <p:grpSpPr>
        <a:xfrm>
          <a:off x="0" y="0"/>
          <a:ext cx="0" cy="0"/>
          <a:chOff x="0" y="0"/>
          <a:chExt cx="0" cy="0"/>
        </a:xfrm>
      </p:grpSpPr>
      <p:sp>
        <p:nvSpPr>
          <p:cNvPr id="92" name="Google Shape;92;p15"/>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93" name="Google Shape;93;p15"/>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94" name="Google Shape;94;p15"/>
          <p:cNvSpPr txBox="1">
            <a:spLocks noGrp="1"/>
          </p:cNvSpPr>
          <p:nvPr>
            <p:ph type="body" idx="1"/>
          </p:nvPr>
        </p:nvSpPr>
        <p:spPr>
          <a:xfrm>
            <a:off x="6651733" y="1697700"/>
            <a:ext cx="4586800" cy="4168400"/>
          </a:xfrm>
          <a:prstGeom prst="rect">
            <a:avLst/>
          </a:prstGeom>
        </p:spPr>
        <p:txBody>
          <a:bodyPr spcFirstLastPara="1" wrap="square" lIns="91425" tIns="91425" rIns="91425" bIns="91425" anchor="t" anchorCtr="0">
            <a:noAutofit/>
          </a:bodyPr>
          <a:lstStyle>
            <a:lvl1pPr marL="609585" lvl="0" indent="-389457" rtl="0">
              <a:spcBef>
                <a:spcPts val="0"/>
              </a:spcBef>
              <a:spcAft>
                <a:spcPts val="0"/>
              </a:spcAft>
              <a:buSzPts val="1000"/>
              <a:buFont typeface="Anaheim"/>
              <a:buChar char="●"/>
              <a:defRPr sz="2133"/>
            </a:lvl1pPr>
            <a:lvl2pPr marL="1219170" lvl="1" indent="-423323" rtl="0">
              <a:lnSpc>
                <a:spcPct val="115000"/>
              </a:lnSpc>
              <a:spcBef>
                <a:spcPts val="0"/>
              </a:spcBef>
              <a:spcAft>
                <a:spcPts val="0"/>
              </a:spcAft>
              <a:buSzPts val="1400"/>
              <a:buFont typeface="Anaheim"/>
              <a:buChar char="○"/>
              <a:defRPr/>
            </a:lvl2pPr>
            <a:lvl3pPr marL="1828754" lvl="2" indent="-423323" rtl="0">
              <a:lnSpc>
                <a:spcPct val="115000"/>
              </a:lnSpc>
              <a:spcBef>
                <a:spcPts val="0"/>
              </a:spcBef>
              <a:spcAft>
                <a:spcPts val="0"/>
              </a:spcAft>
              <a:buSzPts val="1400"/>
              <a:buFont typeface="Anaheim"/>
              <a:buChar char="■"/>
              <a:defRPr/>
            </a:lvl3pPr>
            <a:lvl4pPr marL="2438339" lvl="3" indent="-423323" rtl="0">
              <a:lnSpc>
                <a:spcPct val="115000"/>
              </a:lnSpc>
              <a:spcBef>
                <a:spcPts val="0"/>
              </a:spcBef>
              <a:spcAft>
                <a:spcPts val="0"/>
              </a:spcAft>
              <a:buSzPts val="1400"/>
              <a:buFont typeface="Anaheim"/>
              <a:buChar char="●"/>
              <a:defRPr/>
            </a:lvl4pPr>
            <a:lvl5pPr marL="3047924" lvl="4" indent="-423323" rtl="0">
              <a:lnSpc>
                <a:spcPct val="115000"/>
              </a:lnSpc>
              <a:spcBef>
                <a:spcPts val="0"/>
              </a:spcBef>
              <a:spcAft>
                <a:spcPts val="0"/>
              </a:spcAft>
              <a:buSzPts val="1400"/>
              <a:buFont typeface="Anaheim"/>
              <a:buChar char="○"/>
              <a:defRPr/>
            </a:lvl5pPr>
            <a:lvl6pPr marL="3657509" lvl="5" indent="-423323" rtl="0">
              <a:lnSpc>
                <a:spcPct val="115000"/>
              </a:lnSpc>
              <a:spcBef>
                <a:spcPts val="0"/>
              </a:spcBef>
              <a:spcAft>
                <a:spcPts val="0"/>
              </a:spcAft>
              <a:buSzPts val="1400"/>
              <a:buFont typeface="Anaheim"/>
              <a:buChar char="■"/>
              <a:defRPr/>
            </a:lvl6pPr>
            <a:lvl7pPr marL="4267093" lvl="6" indent="-423323" rtl="0">
              <a:lnSpc>
                <a:spcPct val="115000"/>
              </a:lnSpc>
              <a:spcBef>
                <a:spcPts val="0"/>
              </a:spcBef>
              <a:spcAft>
                <a:spcPts val="0"/>
              </a:spcAft>
              <a:buSzPts val="1400"/>
              <a:buFont typeface="Anaheim"/>
              <a:buChar char="●"/>
              <a:defRPr/>
            </a:lvl7pPr>
            <a:lvl8pPr marL="4876678" lvl="7" indent="-423323" rtl="0">
              <a:lnSpc>
                <a:spcPct val="115000"/>
              </a:lnSpc>
              <a:spcBef>
                <a:spcPts val="0"/>
              </a:spcBef>
              <a:spcAft>
                <a:spcPts val="0"/>
              </a:spcAft>
              <a:buSzPts val="1400"/>
              <a:buFont typeface="Anaheim"/>
              <a:buChar char="○"/>
              <a:defRPr/>
            </a:lvl8pPr>
            <a:lvl9pPr marL="5486263" lvl="8" indent="-423323" rtl="0">
              <a:lnSpc>
                <a:spcPct val="115000"/>
              </a:lnSpc>
              <a:spcBef>
                <a:spcPts val="0"/>
              </a:spcBef>
              <a:spcAft>
                <a:spcPts val="0"/>
              </a:spcAft>
              <a:buSzPts val="1400"/>
              <a:buFont typeface="Anaheim"/>
              <a:buChar char="■"/>
              <a:defRPr/>
            </a:lvl9pPr>
          </a:lstStyle>
          <a:p>
            <a:pPr lvl="0"/>
            <a:r>
              <a:rPr lang="en-US"/>
              <a:t>Click to edit Master text styles</a:t>
            </a:r>
          </a:p>
        </p:txBody>
      </p:sp>
      <p:sp>
        <p:nvSpPr>
          <p:cNvPr id="95" name="Google Shape;95;p15"/>
          <p:cNvSpPr>
            <a:spLocks noGrp="1"/>
          </p:cNvSpPr>
          <p:nvPr>
            <p:ph type="pic" idx="2"/>
          </p:nvPr>
        </p:nvSpPr>
        <p:spPr>
          <a:xfrm>
            <a:off x="477800" y="1357333"/>
            <a:ext cx="5737200" cy="50088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27022289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96"/>
        <p:cNvGrpSpPr/>
        <p:nvPr/>
      </p:nvGrpSpPr>
      <p:grpSpPr>
        <a:xfrm>
          <a:off x="0" y="0"/>
          <a:ext cx="0" cy="0"/>
          <a:chOff x="0" y="0"/>
          <a:chExt cx="0" cy="0"/>
        </a:xfrm>
      </p:grpSpPr>
      <p:sp>
        <p:nvSpPr>
          <p:cNvPr id="97" name="Google Shape;97;p16"/>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98" name="Google Shape;98;p16"/>
          <p:cNvCxnSpPr/>
          <p:nvPr/>
        </p:nvCxnSpPr>
        <p:spPr>
          <a:xfrm rot="5400000">
            <a:off x="8301333" y="3430967"/>
            <a:ext cx="5874400" cy="0"/>
          </a:xfrm>
          <a:prstGeom prst="straightConnector1">
            <a:avLst/>
          </a:prstGeom>
          <a:noFill/>
          <a:ln w="28575" cap="flat" cmpd="sng">
            <a:solidFill>
              <a:schemeClr val="dk2"/>
            </a:solidFill>
            <a:prstDash val="solid"/>
            <a:round/>
            <a:headEnd type="none" w="med" len="med"/>
            <a:tailEnd type="none" w="med" len="med"/>
          </a:ln>
        </p:spPr>
      </p:cxnSp>
      <p:cxnSp>
        <p:nvCxnSpPr>
          <p:cNvPr id="99" name="Google Shape;99;p16"/>
          <p:cNvCxnSpPr/>
          <p:nvPr/>
        </p:nvCxnSpPr>
        <p:spPr>
          <a:xfrm rot="5400000">
            <a:off x="-1983733" y="3430967"/>
            <a:ext cx="5874400" cy="0"/>
          </a:xfrm>
          <a:prstGeom prst="straightConnector1">
            <a:avLst/>
          </a:prstGeom>
          <a:noFill/>
          <a:ln w="28575" cap="flat" cmpd="sng">
            <a:solidFill>
              <a:schemeClr val="dk2"/>
            </a:solidFill>
            <a:prstDash val="solid"/>
            <a:round/>
            <a:headEnd type="none" w="med" len="med"/>
            <a:tailEnd type="none" w="med" len="med"/>
          </a:ln>
        </p:spPr>
      </p:cxnSp>
      <p:sp>
        <p:nvSpPr>
          <p:cNvPr id="100" name="Google Shape;100;p16"/>
          <p:cNvSpPr>
            <a:spLocks noGrp="1"/>
          </p:cNvSpPr>
          <p:nvPr>
            <p:ph type="pic" idx="2"/>
          </p:nvPr>
        </p:nvSpPr>
        <p:spPr>
          <a:xfrm flipH="1">
            <a:off x="953465" y="4038600"/>
            <a:ext cx="4100800" cy="2336800"/>
          </a:xfrm>
          <a:prstGeom prst="rect">
            <a:avLst/>
          </a:prstGeom>
          <a:noFill/>
          <a:ln w="28575" cap="flat" cmpd="sng">
            <a:solidFill>
              <a:schemeClr val="dk1"/>
            </a:solidFill>
            <a:prstDash val="solid"/>
            <a:round/>
            <a:headEnd type="none" w="sm" len="sm"/>
            <a:tailEnd type="none" w="sm" len="sm"/>
          </a:ln>
        </p:spPr>
      </p:sp>
      <p:sp>
        <p:nvSpPr>
          <p:cNvPr id="101" name="Google Shape;101;p16"/>
          <p:cNvSpPr txBox="1">
            <a:spLocks noGrp="1"/>
          </p:cNvSpPr>
          <p:nvPr>
            <p:ph type="body" idx="1"/>
          </p:nvPr>
        </p:nvSpPr>
        <p:spPr>
          <a:xfrm>
            <a:off x="1098648" y="1636733"/>
            <a:ext cx="3484800" cy="2097200"/>
          </a:xfrm>
          <a:prstGeom prst="rect">
            <a:avLst/>
          </a:prstGeom>
        </p:spPr>
        <p:txBody>
          <a:bodyPr spcFirstLastPara="1" wrap="square" lIns="91425" tIns="91425" rIns="91425" bIns="91425" anchor="t" anchorCtr="0">
            <a:noAutofit/>
          </a:bodyPr>
          <a:lstStyle>
            <a:lvl1pPr marL="609585" lvl="0" indent="-389457" rtl="0">
              <a:spcBef>
                <a:spcPts val="0"/>
              </a:spcBef>
              <a:spcAft>
                <a:spcPts val="0"/>
              </a:spcAft>
              <a:buClr>
                <a:schemeClr val="lt2"/>
              </a:buClr>
              <a:buSzPts val="1000"/>
              <a:buFont typeface="Anaheim"/>
              <a:buChar char="●"/>
              <a:defRPr sz="2400"/>
            </a:lvl1pPr>
            <a:lvl2pPr marL="1219170" lvl="1" indent="-423323" rtl="0">
              <a:lnSpc>
                <a:spcPct val="115000"/>
              </a:lnSpc>
              <a:spcBef>
                <a:spcPts val="0"/>
              </a:spcBef>
              <a:spcAft>
                <a:spcPts val="0"/>
              </a:spcAft>
              <a:buSzPts val="1400"/>
              <a:buFont typeface="Anaheim"/>
              <a:buChar char="○"/>
              <a:defRPr/>
            </a:lvl2pPr>
            <a:lvl3pPr marL="1828754" lvl="2" indent="-423323" rtl="0">
              <a:lnSpc>
                <a:spcPct val="115000"/>
              </a:lnSpc>
              <a:spcBef>
                <a:spcPts val="0"/>
              </a:spcBef>
              <a:spcAft>
                <a:spcPts val="0"/>
              </a:spcAft>
              <a:buSzPts val="1400"/>
              <a:buFont typeface="Anaheim"/>
              <a:buChar char="■"/>
              <a:defRPr/>
            </a:lvl3pPr>
            <a:lvl4pPr marL="2438339" lvl="3" indent="-423323" rtl="0">
              <a:lnSpc>
                <a:spcPct val="115000"/>
              </a:lnSpc>
              <a:spcBef>
                <a:spcPts val="0"/>
              </a:spcBef>
              <a:spcAft>
                <a:spcPts val="0"/>
              </a:spcAft>
              <a:buSzPts val="1400"/>
              <a:buFont typeface="Anaheim"/>
              <a:buChar char="●"/>
              <a:defRPr/>
            </a:lvl4pPr>
            <a:lvl5pPr marL="3047924" lvl="4" indent="-423323" rtl="0">
              <a:lnSpc>
                <a:spcPct val="115000"/>
              </a:lnSpc>
              <a:spcBef>
                <a:spcPts val="0"/>
              </a:spcBef>
              <a:spcAft>
                <a:spcPts val="0"/>
              </a:spcAft>
              <a:buSzPts val="1400"/>
              <a:buFont typeface="Anaheim"/>
              <a:buChar char="○"/>
              <a:defRPr/>
            </a:lvl5pPr>
            <a:lvl6pPr marL="3657509" lvl="5" indent="-423323" rtl="0">
              <a:lnSpc>
                <a:spcPct val="115000"/>
              </a:lnSpc>
              <a:spcBef>
                <a:spcPts val="0"/>
              </a:spcBef>
              <a:spcAft>
                <a:spcPts val="0"/>
              </a:spcAft>
              <a:buSzPts val="1400"/>
              <a:buFont typeface="Anaheim"/>
              <a:buChar char="■"/>
              <a:defRPr/>
            </a:lvl6pPr>
            <a:lvl7pPr marL="4267093" lvl="6" indent="-423323" rtl="0">
              <a:lnSpc>
                <a:spcPct val="115000"/>
              </a:lnSpc>
              <a:spcBef>
                <a:spcPts val="0"/>
              </a:spcBef>
              <a:spcAft>
                <a:spcPts val="0"/>
              </a:spcAft>
              <a:buSzPts val="1400"/>
              <a:buFont typeface="Anaheim"/>
              <a:buChar char="●"/>
              <a:defRPr/>
            </a:lvl7pPr>
            <a:lvl8pPr marL="4876678" lvl="7" indent="-423323" rtl="0">
              <a:lnSpc>
                <a:spcPct val="115000"/>
              </a:lnSpc>
              <a:spcBef>
                <a:spcPts val="0"/>
              </a:spcBef>
              <a:spcAft>
                <a:spcPts val="0"/>
              </a:spcAft>
              <a:buSzPts val="1400"/>
              <a:buFont typeface="Anaheim"/>
              <a:buChar char="○"/>
              <a:defRPr/>
            </a:lvl8pPr>
            <a:lvl9pPr marL="5486263" lvl="8" indent="-423323" rtl="0">
              <a:lnSpc>
                <a:spcPct val="115000"/>
              </a:lnSpc>
              <a:spcBef>
                <a:spcPts val="0"/>
              </a:spcBef>
              <a:spcAft>
                <a:spcPts val="0"/>
              </a:spcAft>
              <a:buSzPts val="1400"/>
              <a:buFont typeface="Anaheim"/>
              <a:buChar char="■"/>
              <a:defRPr/>
            </a:lvl9pPr>
          </a:lstStyle>
          <a:p>
            <a:pPr lvl="0"/>
            <a:r>
              <a:rPr lang="en-US"/>
              <a:t>Click to edit Master text styles</a:t>
            </a:r>
          </a:p>
        </p:txBody>
      </p:sp>
      <p:sp>
        <p:nvSpPr>
          <p:cNvPr id="102" name="Google Shape;102;p16"/>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30947780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103"/>
        <p:cNvGrpSpPr/>
        <p:nvPr/>
      </p:nvGrpSpPr>
      <p:grpSpPr>
        <a:xfrm>
          <a:off x="0" y="0"/>
          <a:ext cx="0" cy="0"/>
          <a:chOff x="0" y="0"/>
          <a:chExt cx="0" cy="0"/>
        </a:xfrm>
      </p:grpSpPr>
      <p:cxnSp>
        <p:nvCxnSpPr>
          <p:cNvPr id="104" name="Google Shape;104;p17"/>
          <p:cNvCxnSpPr/>
          <p:nvPr/>
        </p:nvCxnSpPr>
        <p:spPr>
          <a:xfrm rot="5400000">
            <a:off x="8411133" y="3540733"/>
            <a:ext cx="5654800" cy="0"/>
          </a:xfrm>
          <a:prstGeom prst="straightConnector1">
            <a:avLst/>
          </a:prstGeom>
          <a:noFill/>
          <a:ln w="28575" cap="flat" cmpd="sng">
            <a:solidFill>
              <a:schemeClr val="dk2"/>
            </a:solidFill>
            <a:prstDash val="solid"/>
            <a:round/>
            <a:headEnd type="none" w="med" len="med"/>
            <a:tailEnd type="none" w="med" len="med"/>
          </a:ln>
        </p:spPr>
      </p:cxnSp>
      <p:cxnSp>
        <p:nvCxnSpPr>
          <p:cNvPr id="105" name="Google Shape;105;p17"/>
          <p:cNvCxnSpPr/>
          <p:nvPr/>
        </p:nvCxnSpPr>
        <p:spPr>
          <a:xfrm rot="5400000">
            <a:off x="-1873933" y="3540733"/>
            <a:ext cx="5654800" cy="0"/>
          </a:xfrm>
          <a:prstGeom prst="straightConnector1">
            <a:avLst/>
          </a:prstGeom>
          <a:noFill/>
          <a:ln w="28575" cap="flat" cmpd="sng">
            <a:solidFill>
              <a:schemeClr val="dk2"/>
            </a:solidFill>
            <a:prstDash val="solid"/>
            <a:round/>
            <a:headEnd type="none" w="med" len="med"/>
            <a:tailEnd type="none" w="med" len="med"/>
          </a:ln>
        </p:spPr>
      </p:cxnSp>
      <p:sp>
        <p:nvSpPr>
          <p:cNvPr id="106" name="Google Shape;106;p17"/>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 name="Google Shape;107;p17"/>
          <p:cNvSpPr txBox="1">
            <a:spLocks noGrp="1"/>
          </p:cNvSpPr>
          <p:nvPr>
            <p:ph type="body" idx="1"/>
          </p:nvPr>
        </p:nvSpPr>
        <p:spPr>
          <a:xfrm>
            <a:off x="1092200" y="1642333"/>
            <a:ext cx="10007600" cy="4288400"/>
          </a:xfrm>
          <a:prstGeom prst="rect">
            <a:avLst/>
          </a:prstGeom>
        </p:spPr>
        <p:txBody>
          <a:bodyPr spcFirstLastPara="1" wrap="square" lIns="91425" tIns="91425" rIns="91425" bIns="91425" anchor="t" anchorCtr="0">
            <a:noAutofit/>
          </a:bodyPr>
          <a:lstStyle>
            <a:lvl1pPr marL="609585" lvl="0" indent="-423323" rtl="0">
              <a:lnSpc>
                <a:spcPct val="115000"/>
              </a:lnSpc>
              <a:spcBef>
                <a:spcPts val="0"/>
              </a:spcBef>
              <a:spcAft>
                <a:spcPts val="0"/>
              </a:spcAft>
              <a:buClr>
                <a:schemeClr val="lt2"/>
              </a:buClr>
              <a:buSzPts val="1400"/>
              <a:buChar char="●"/>
              <a:defRPr sz="2000"/>
            </a:lvl1pPr>
            <a:lvl2pPr marL="1219170" lvl="1" indent="-423323" rtl="0">
              <a:lnSpc>
                <a:spcPct val="115000"/>
              </a:lnSpc>
              <a:spcBef>
                <a:spcPts val="0"/>
              </a:spcBef>
              <a:spcAft>
                <a:spcPts val="0"/>
              </a:spcAft>
              <a:buSzPts val="1400"/>
              <a:buChar char="○"/>
              <a:defRPr/>
            </a:lvl2pPr>
            <a:lvl3pPr marL="1828754" lvl="2" indent="-423323" rtl="0">
              <a:lnSpc>
                <a:spcPct val="115000"/>
              </a:lnSpc>
              <a:spcBef>
                <a:spcPts val="0"/>
              </a:spcBef>
              <a:spcAft>
                <a:spcPts val="0"/>
              </a:spcAft>
              <a:buSzPts val="1400"/>
              <a:buChar char="■"/>
              <a:defRPr/>
            </a:lvl3pPr>
            <a:lvl4pPr marL="2438339" lvl="3" indent="-423323" rtl="0">
              <a:lnSpc>
                <a:spcPct val="115000"/>
              </a:lnSpc>
              <a:spcBef>
                <a:spcPts val="0"/>
              </a:spcBef>
              <a:spcAft>
                <a:spcPts val="0"/>
              </a:spcAft>
              <a:buSzPts val="1400"/>
              <a:buChar char="●"/>
              <a:defRPr/>
            </a:lvl4pPr>
            <a:lvl5pPr marL="3047924" lvl="4" indent="-423323" rtl="0">
              <a:lnSpc>
                <a:spcPct val="115000"/>
              </a:lnSpc>
              <a:spcBef>
                <a:spcPts val="0"/>
              </a:spcBef>
              <a:spcAft>
                <a:spcPts val="0"/>
              </a:spcAft>
              <a:buSzPts val="1400"/>
              <a:buChar char="○"/>
              <a:defRPr/>
            </a:lvl5pPr>
            <a:lvl6pPr marL="3657509" lvl="5" indent="-423323" rtl="0">
              <a:lnSpc>
                <a:spcPct val="115000"/>
              </a:lnSpc>
              <a:spcBef>
                <a:spcPts val="0"/>
              </a:spcBef>
              <a:spcAft>
                <a:spcPts val="0"/>
              </a:spcAft>
              <a:buSzPts val="1400"/>
              <a:buChar char="■"/>
              <a:defRPr/>
            </a:lvl6pPr>
            <a:lvl7pPr marL="4267093" lvl="6" indent="-423323" rtl="0">
              <a:lnSpc>
                <a:spcPct val="115000"/>
              </a:lnSpc>
              <a:spcBef>
                <a:spcPts val="0"/>
              </a:spcBef>
              <a:spcAft>
                <a:spcPts val="0"/>
              </a:spcAft>
              <a:buSzPts val="1400"/>
              <a:buChar char="●"/>
              <a:defRPr/>
            </a:lvl7pPr>
            <a:lvl8pPr marL="4876678" lvl="7" indent="-423323" rtl="0">
              <a:lnSpc>
                <a:spcPct val="115000"/>
              </a:lnSpc>
              <a:spcBef>
                <a:spcPts val="0"/>
              </a:spcBef>
              <a:spcAft>
                <a:spcPts val="0"/>
              </a:spcAft>
              <a:buSzPts val="1400"/>
              <a:buChar char="○"/>
              <a:defRPr/>
            </a:lvl8pPr>
            <a:lvl9pPr marL="5486263" lvl="8" indent="-423323" rtl="0">
              <a:lnSpc>
                <a:spcPct val="115000"/>
              </a:lnSpc>
              <a:spcBef>
                <a:spcPts val="0"/>
              </a:spcBef>
              <a:spcAft>
                <a:spcPts val="0"/>
              </a:spcAft>
              <a:buSzPts val="1400"/>
              <a:buChar char="■"/>
              <a:defRPr/>
            </a:lvl9pPr>
          </a:lstStyle>
          <a:p>
            <a:pPr lvl="0"/>
            <a:r>
              <a:rPr lang="en-US"/>
              <a:t>Click to edit Master text styles</a:t>
            </a:r>
          </a:p>
        </p:txBody>
      </p:sp>
      <p:cxnSp>
        <p:nvCxnSpPr>
          <p:cNvPr id="108" name="Google Shape;108;p17"/>
          <p:cNvCxnSpPr/>
          <p:nvPr/>
        </p:nvCxnSpPr>
        <p:spPr>
          <a:xfrm>
            <a:off x="476400" y="1356967"/>
            <a:ext cx="11239200" cy="0"/>
          </a:xfrm>
          <a:prstGeom prst="straightConnector1">
            <a:avLst/>
          </a:prstGeom>
          <a:noFill/>
          <a:ln w="28575" cap="flat" cmpd="sng">
            <a:solidFill>
              <a:schemeClr val="dk2"/>
            </a:solidFill>
            <a:prstDash val="solid"/>
            <a:round/>
            <a:headEnd type="none" w="med" len="med"/>
            <a:tailEnd type="none" w="med" len="med"/>
          </a:ln>
        </p:spPr>
      </p:cxnSp>
      <p:sp>
        <p:nvSpPr>
          <p:cNvPr id="109" name="Google Shape;109;p17"/>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32644731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110"/>
        <p:cNvGrpSpPr/>
        <p:nvPr/>
      </p:nvGrpSpPr>
      <p:grpSpPr>
        <a:xfrm>
          <a:off x="0" y="0"/>
          <a:ext cx="0" cy="0"/>
          <a:chOff x="0" y="0"/>
          <a:chExt cx="0" cy="0"/>
        </a:xfrm>
      </p:grpSpPr>
      <p:sp>
        <p:nvSpPr>
          <p:cNvPr id="111" name="Google Shape;111;p18"/>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2" name="Google Shape;112;p18"/>
          <p:cNvSpPr txBox="1">
            <a:spLocks noGrp="1"/>
          </p:cNvSpPr>
          <p:nvPr>
            <p:ph type="subTitle" idx="1"/>
          </p:nvPr>
        </p:nvSpPr>
        <p:spPr>
          <a:xfrm>
            <a:off x="957867" y="2526367"/>
            <a:ext cx="2102800" cy="1170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13" name="Google Shape;113;p18"/>
          <p:cNvSpPr txBox="1">
            <a:spLocks noGrp="1"/>
          </p:cNvSpPr>
          <p:nvPr>
            <p:ph type="subTitle" idx="2"/>
          </p:nvPr>
        </p:nvSpPr>
        <p:spPr>
          <a:xfrm>
            <a:off x="953467" y="1562100"/>
            <a:ext cx="2102800" cy="117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14" name="Google Shape;114;p18"/>
          <p:cNvSpPr txBox="1">
            <a:spLocks noGrp="1"/>
          </p:cNvSpPr>
          <p:nvPr>
            <p:ph type="subTitle" idx="3"/>
          </p:nvPr>
        </p:nvSpPr>
        <p:spPr>
          <a:xfrm>
            <a:off x="957867" y="4973867"/>
            <a:ext cx="2102800" cy="1170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15" name="Google Shape;115;p18"/>
          <p:cNvSpPr txBox="1">
            <a:spLocks noGrp="1"/>
          </p:cNvSpPr>
          <p:nvPr>
            <p:ph type="subTitle" idx="4"/>
          </p:nvPr>
        </p:nvSpPr>
        <p:spPr>
          <a:xfrm>
            <a:off x="953467" y="3907896"/>
            <a:ext cx="2102800" cy="117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16" name="Google Shape;116;p18"/>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21441325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spTree>
      <p:nvGrpSpPr>
        <p:cNvPr id="1" name="Shape 117"/>
        <p:cNvGrpSpPr/>
        <p:nvPr/>
      </p:nvGrpSpPr>
      <p:grpSpPr>
        <a:xfrm>
          <a:off x="0" y="0"/>
          <a:ext cx="0" cy="0"/>
          <a:chOff x="0" y="0"/>
          <a:chExt cx="0" cy="0"/>
        </a:xfrm>
      </p:grpSpPr>
      <p:sp>
        <p:nvSpPr>
          <p:cNvPr id="118" name="Google Shape;118;p19"/>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9" name="Google Shape;119;p19"/>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20" name="Google Shape;120;p19"/>
          <p:cNvSpPr txBox="1">
            <a:spLocks noGrp="1"/>
          </p:cNvSpPr>
          <p:nvPr>
            <p:ph type="body" idx="1"/>
          </p:nvPr>
        </p:nvSpPr>
        <p:spPr>
          <a:xfrm>
            <a:off x="6226640" y="1600200"/>
            <a:ext cx="5012000" cy="4406800"/>
          </a:xfrm>
          <a:prstGeom prst="rect">
            <a:avLst/>
          </a:prstGeom>
        </p:spPr>
        <p:txBody>
          <a:bodyPr spcFirstLastPara="1" wrap="square" lIns="91425" tIns="91425" rIns="91425" bIns="91425" anchor="t" anchorCtr="0">
            <a:noAutofit/>
          </a:bodyPr>
          <a:lstStyle>
            <a:lvl1pPr marL="609585" lvl="0" indent="-423323" rtl="0">
              <a:spcBef>
                <a:spcPts val="0"/>
              </a:spcBef>
              <a:spcAft>
                <a:spcPts val="0"/>
              </a:spcAft>
              <a:buClr>
                <a:schemeClr val="lt2"/>
              </a:buClr>
              <a:buSzPts val="1400"/>
              <a:buFont typeface="Anaheim"/>
              <a:buChar char="●"/>
              <a:defRPr sz="2133"/>
            </a:lvl1pPr>
            <a:lvl2pPr marL="1219170" lvl="1" indent="-423323" rtl="0">
              <a:lnSpc>
                <a:spcPct val="115000"/>
              </a:lnSpc>
              <a:spcBef>
                <a:spcPts val="0"/>
              </a:spcBef>
              <a:spcAft>
                <a:spcPts val="0"/>
              </a:spcAft>
              <a:buClr>
                <a:srgbClr val="434343"/>
              </a:buClr>
              <a:buSzPts val="1400"/>
              <a:buFont typeface="Anaheim"/>
              <a:buChar char="○"/>
              <a:defRPr/>
            </a:lvl2pPr>
            <a:lvl3pPr marL="1828754" lvl="2" indent="-423323" rtl="0">
              <a:lnSpc>
                <a:spcPct val="115000"/>
              </a:lnSpc>
              <a:spcBef>
                <a:spcPts val="0"/>
              </a:spcBef>
              <a:spcAft>
                <a:spcPts val="0"/>
              </a:spcAft>
              <a:buClr>
                <a:srgbClr val="434343"/>
              </a:buClr>
              <a:buSzPts val="1400"/>
              <a:buFont typeface="Anaheim"/>
              <a:buChar char="■"/>
              <a:defRPr/>
            </a:lvl3pPr>
            <a:lvl4pPr marL="2438339" lvl="3" indent="-423323" rtl="0">
              <a:lnSpc>
                <a:spcPct val="115000"/>
              </a:lnSpc>
              <a:spcBef>
                <a:spcPts val="0"/>
              </a:spcBef>
              <a:spcAft>
                <a:spcPts val="0"/>
              </a:spcAft>
              <a:buClr>
                <a:srgbClr val="434343"/>
              </a:buClr>
              <a:buSzPts val="1400"/>
              <a:buFont typeface="Anaheim"/>
              <a:buChar char="●"/>
              <a:defRPr/>
            </a:lvl4pPr>
            <a:lvl5pPr marL="3047924" lvl="4" indent="-423323" rtl="0">
              <a:lnSpc>
                <a:spcPct val="115000"/>
              </a:lnSpc>
              <a:spcBef>
                <a:spcPts val="0"/>
              </a:spcBef>
              <a:spcAft>
                <a:spcPts val="0"/>
              </a:spcAft>
              <a:buClr>
                <a:srgbClr val="434343"/>
              </a:buClr>
              <a:buSzPts val="1400"/>
              <a:buFont typeface="Anaheim"/>
              <a:buChar char="○"/>
              <a:defRPr/>
            </a:lvl5pPr>
            <a:lvl6pPr marL="3657509" lvl="5" indent="-423323" rtl="0">
              <a:lnSpc>
                <a:spcPct val="115000"/>
              </a:lnSpc>
              <a:spcBef>
                <a:spcPts val="0"/>
              </a:spcBef>
              <a:spcAft>
                <a:spcPts val="0"/>
              </a:spcAft>
              <a:buClr>
                <a:srgbClr val="434343"/>
              </a:buClr>
              <a:buSzPts val="1400"/>
              <a:buFont typeface="Anaheim"/>
              <a:buChar char="■"/>
              <a:defRPr/>
            </a:lvl6pPr>
            <a:lvl7pPr marL="4267093" lvl="6" indent="-423323" rtl="0">
              <a:lnSpc>
                <a:spcPct val="115000"/>
              </a:lnSpc>
              <a:spcBef>
                <a:spcPts val="0"/>
              </a:spcBef>
              <a:spcAft>
                <a:spcPts val="0"/>
              </a:spcAft>
              <a:buClr>
                <a:srgbClr val="434343"/>
              </a:buClr>
              <a:buSzPts val="1400"/>
              <a:buFont typeface="Anaheim"/>
              <a:buChar char="●"/>
              <a:defRPr/>
            </a:lvl7pPr>
            <a:lvl8pPr marL="4876678" lvl="7" indent="-423323" rtl="0">
              <a:lnSpc>
                <a:spcPct val="115000"/>
              </a:lnSpc>
              <a:spcBef>
                <a:spcPts val="0"/>
              </a:spcBef>
              <a:spcAft>
                <a:spcPts val="0"/>
              </a:spcAft>
              <a:buClr>
                <a:srgbClr val="434343"/>
              </a:buClr>
              <a:buSzPts val="1400"/>
              <a:buFont typeface="Anaheim"/>
              <a:buChar char="○"/>
              <a:defRPr/>
            </a:lvl8pPr>
            <a:lvl9pPr marL="5486263" lvl="8" indent="-423323" rtl="0">
              <a:lnSpc>
                <a:spcPct val="115000"/>
              </a:lnSpc>
              <a:spcBef>
                <a:spcPts val="0"/>
              </a:spcBef>
              <a:spcAft>
                <a:spcPts val="0"/>
              </a:spcAft>
              <a:buClr>
                <a:srgbClr val="434343"/>
              </a:buClr>
              <a:buSzPts val="1400"/>
              <a:buFont typeface="Anaheim"/>
              <a:buChar char="■"/>
              <a:defRPr/>
            </a:lvl9pPr>
          </a:lstStyle>
          <a:p>
            <a:pPr lvl="0"/>
            <a:r>
              <a:rPr lang="en-US"/>
              <a:t>Click to edit Master text styles</a:t>
            </a:r>
          </a:p>
        </p:txBody>
      </p:sp>
      <p:sp>
        <p:nvSpPr>
          <p:cNvPr id="121" name="Google Shape;121;p19"/>
          <p:cNvSpPr txBox="1">
            <a:spLocks noGrp="1"/>
          </p:cNvSpPr>
          <p:nvPr>
            <p:ph type="body" idx="2"/>
          </p:nvPr>
        </p:nvSpPr>
        <p:spPr>
          <a:xfrm>
            <a:off x="953533" y="1600200"/>
            <a:ext cx="5012000" cy="4406800"/>
          </a:xfrm>
          <a:prstGeom prst="rect">
            <a:avLst/>
          </a:prstGeom>
        </p:spPr>
        <p:txBody>
          <a:bodyPr spcFirstLastPara="1" wrap="square" lIns="91425" tIns="91425" rIns="91425" bIns="91425" anchor="t" anchorCtr="0">
            <a:noAutofit/>
          </a:bodyPr>
          <a:lstStyle>
            <a:lvl1pPr marL="609585" lvl="0" indent="-406390" rtl="0">
              <a:spcBef>
                <a:spcPts val="0"/>
              </a:spcBef>
              <a:spcAft>
                <a:spcPts val="0"/>
              </a:spcAft>
              <a:buClr>
                <a:schemeClr val="lt2"/>
              </a:buClr>
              <a:buSzPts val="1200"/>
              <a:buChar char="●"/>
              <a:defRPr sz="2133"/>
            </a:lvl1pPr>
            <a:lvl2pPr marL="1219170" lvl="1" indent="-423323" rtl="0">
              <a:lnSpc>
                <a:spcPct val="115000"/>
              </a:lnSpc>
              <a:spcBef>
                <a:spcPts val="0"/>
              </a:spcBef>
              <a:spcAft>
                <a:spcPts val="0"/>
              </a:spcAft>
              <a:buClr>
                <a:srgbClr val="434343"/>
              </a:buClr>
              <a:buSzPts val="1400"/>
              <a:buFont typeface="Anaheim"/>
              <a:buChar char="○"/>
              <a:defRPr/>
            </a:lvl2pPr>
            <a:lvl3pPr marL="1828754" lvl="2" indent="-423323" rtl="0">
              <a:lnSpc>
                <a:spcPct val="115000"/>
              </a:lnSpc>
              <a:spcBef>
                <a:spcPts val="0"/>
              </a:spcBef>
              <a:spcAft>
                <a:spcPts val="0"/>
              </a:spcAft>
              <a:buClr>
                <a:srgbClr val="434343"/>
              </a:buClr>
              <a:buSzPts val="1400"/>
              <a:buFont typeface="Anaheim"/>
              <a:buChar char="■"/>
              <a:defRPr/>
            </a:lvl3pPr>
            <a:lvl4pPr marL="2438339" lvl="3" indent="-423323" rtl="0">
              <a:lnSpc>
                <a:spcPct val="115000"/>
              </a:lnSpc>
              <a:spcBef>
                <a:spcPts val="0"/>
              </a:spcBef>
              <a:spcAft>
                <a:spcPts val="0"/>
              </a:spcAft>
              <a:buClr>
                <a:srgbClr val="434343"/>
              </a:buClr>
              <a:buSzPts val="1400"/>
              <a:buFont typeface="Anaheim"/>
              <a:buChar char="●"/>
              <a:defRPr/>
            </a:lvl4pPr>
            <a:lvl5pPr marL="3047924" lvl="4" indent="-423323" rtl="0">
              <a:lnSpc>
                <a:spcPct val="115000"/>
              </a:lnSpc>
              <a:spcBef>
                <a:spcPts val="0"/>
              </a:spcBef>
              <a:spcAft>
                <a:spcPts val="0"/>
              </a:spcAft>
              <a:buClr>
                <a:srgbClr val="434343"/>
              </a:buClr>
              <a:buSzPts val="1400"/>
              <a:buFont typeface="Anaheim"/>
              <a:buChar char="○"/>
              <a:defRPr/>
            </a:lvl5pPr>
            <a:lvl6pPr marL="3657509" lvl="5" indent="-423323" rtl="0">
              <a:lnSpc>
                <a:spcPct val="115000"/>
              </a:lnSpc>
              <a:spcBef>
                <a:spcPts val="0"/>
              </a:spcBef>
              <a:spcAft>
                <a:spcPts val="0"/>
              </a:spcAft>
              <a:buClr>
                <a:srgbClr val="434343"/>
              </a:buClr>
              <a:buSzPts val="1400"/>
              <a:buFont typeface="Anaheim"/>
              <a:buChar char="■"/>
              <a:defRPr/>
            </a:lvl6pPr>
            <a:lvl7pPr marL="4267093" lvl="6" indent="-423323" rtl="0">
              <a:lnSpc>
                <a:spcPct val="115000"/>
              </a:lnSpc>
              <a:spcBef>
                <a:spcPts val="0"/>
              </a:spcBef>
              <a:spcAft>
                <a:spcPts val="0"/>
              </a:spcAft>
              <a:buClr>
                <a:srgbClr val="434343"/>
              </a:buClr>
              <a:buSzPts val="1400"/>
              <a:buFont typeface="Anaheim"/>
              <a:buChar char="●"/>
              <a:defRPr/>
            </a:lvl7pPr>
            <a:lvl8pPr marL="4876678" lvl="7" indent="-423323" rtl="0">
              <a:lnSpc>
                <a:spcPct val="115000"/>
              </a:lnSpc>
              <a:spcBef>
                <a:spcPts val="0"/>
              </a:spcBef>
              <a:spcAft>
                <a:spcPts val="0"/>
              </a:spcAft>
              <a:buClr>
                <a:srgbClr val="434343"/>
              </a:buClr>
              <a:buSzPts val="1400"/>
              <a:buFont typeface="Anaheim"/>
              <a:buChar char="○"/>
              <a:defRPr/>
            </a:lvl8pPr>
            <a:lvl9pPr marL="5486263" lvl="8" indent="-423323" rtl="0">
              <a:lnSpc>
                <a:spcPct val="115000"/>
              </a:lnSpc>
              <a:spcBef>
                <a:spcPts val="0"/>
              </a:spcBef>
              <a:spcAft>
                <a:spcPts val="0"/>
              </a:spcAft>
              <a:buClr>
                <a:srgbClr val="434343"/>
              </a:buClr>
              <a:buSzPts val="1400"/>
              <a:buFont typeface="Anaheim"/>
              <a:buChar char="■"/>
              <a:defRPr/>
            </a:lvl9pPr>
          </a:lstStyle>
          <a:p>
            <a:pPr lvl="0"/>
            <a:r>
              <a:rPr lang="en-US"/>
              <a:t>Click to edit Master text styles</a:t>
            </a:r>
          </a:p>
        </p:txBody>
      </p:sp>
    </p:spTree>
    <p:extLst>
      <p:ext uri="{BB962C8B-B14F-4D97-AF65-F5344CB8AC3E}">
        <p14:creationId xmlns:p14="http://schemas.microsoft.com/office/powerpoint/2010/main" val="9279619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132"/>
        <p:cNvGrpSpPr/>
        <p:nvPr/>
      </p:nvGrpSpPr>
      <p:grpSpPr>
        <a:xfrm>
          <a:off x="0" y="0"/>
          <a:ext cx="0" cy="0"/>
          <a:chOff x="0" y="0"/>
          <a:chExt cx="0" cy="0"/>
        </a:xfrm>
      </p:grpSpPr>
      <p:sp>
        <p:nvSpPr>
          <p:cNvPr id="133" name="Google Shape;133;p21"/>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34" name="Google Shape;134;p21"/>
          <p:cNvSpPr txBox="1">
            <a:spLocks noGrp="1"/>
          </p:cNvSpPr>
          <p:nvPr>
            <p:ph type="subTitle" idx="1"/>
          </p:nvPr>
        </p:nvSpPr>
        <p:spPr>
          <a:xfrm>
            <a:off x="4520684" y="2500967"/>
            <a:ext cx="2958400" cy="1095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35" name="Google Shape;135;p21"/>
          <p:cNvSpPr txBox="1">
            <a:spLocks noGrp="1"/>
          </p:cNvSpPr>
          <p:nvPr>
            <p:ph type="subTitle" idx="2"/>
          </p:nvPr>
        </p:nvSpPr>
        <p:spPr>
          <a:xfrm>
            <a:off x="4514485" y="1959400"/>
            <a:ext cx="295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36" name="Google Shape;136;p21"/>
          <p:cNvSpPr txBox="1">
            <a:spLocks noGrp="1"/>
          </p:cNvSpPr>
          <p:nvPr>
            <p:ph type="subTitle" idx="3"/>
          </p:nvPr>
        </p:nvSpPr>
        <p:spPr>
          <a:xfrm>
            <a:off x="4520684" y="4517833"/>
            <a:ext cx="2958400" cy="1095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37" name="Google Shape;137;p21"/>
          <p:cNvSpPr txBox="1">
            <a:spLocks noGrp="1"/>
          </p:cNvSpPr>
          <p:nvPr>
            <p:ph type="subTitle" idx="4"/>
          </p:nvPr>
        </p:nvSpPr>
        <p:spPr>
          <a:xfrm>
            <a:off x="4514485" y="3976271"/>
            <a:ext cx="295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38" name="Google Shape;138;p21"/>
          <p:cNvSpPr txBox="1">
            <a:spLocks noGrp="1"/>
          </p:cNvSpPr>
          <p:nvPr>
            <p:ph type="subTitle" idx="5"/>
          </p:nvPr>
        </p:nvSpPr>
        <p:spPr>
          <a:xfrm>
            <a:off x="1146800" y="2500967"/>
            <a:ext cx="2958400" cy="1095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39" name="Google Shape;139;p21"/>
          <p:cNvSpPr txBox="1">
            <a:spLocks noGrp="1"/>
          </p:cNvSpPr>
          <p:nvPr>
            <p:ph type="subTitle" idx="6"/>
          </p:nvPr>
        </p:nvSpPr>
        <p:spPr>
          <a:xfrm>
            <a:off x="1140600" y="1959400"/>
            <a:ext cx="295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40" name="Google Shape;140;p21"/>
          <p:cNvSpPr txBox="1">
            <a:spLocks noGrp="1"/>
          </p:cNvSpPr>
          <p:nvPr>
            <p:ph type="subTitle" idx="7"/>
          </p:nvPr>
        </p:nvSpPr>
        <p:spPr>
          <a:xfrm>
            <a:off x="1146800" y="4517833"/>
            <a:ext cx="2958400" cy="10952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41" name="Google Shape;141;p21"/>
          <p:cNvSpPr txBox="1">
            <a:spLocks noGrp="1"/>
          </p:cNvSpPr>
          <p:nvPr>
            <p:ph type="subTitle" idx="8"/>
          </p:nvPr>
        </p:nvSpPr>
        <p:spPr>
          <a:xfrm>
            <a:off x="1140600" y="3976271"/>
            <a:ext cx="29584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42" name="Google Shape;142;p21"/>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43" name="Google Shape;143;p21"/>
          <p:cNvSpPr>
            <a:spLocks noGrp="1"/>
          </p:cNvSpPr>
          <p:nvPr>
            <p:ph type="pic" idx="9"/>
          </p:nvPr>
        </p:nvSpPr>
        <p:spPr>
          <a:xfrm flipH="1">
            <a:off x="8236400" y="-84033"/>
            <a:ext cx="4057200" cy="7026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3212281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spTree>
      <p:nvGrpSpPr>
        <p:cNvPr id="1" name="Shape 144"/>
        <p:cNvGrpSpPr/>
        <p:nvPr/>
      </p:nvGrpSpPr>
      <p:grpSpPr>
        <a:xfrm>
          <a:off x="0" y="0"/>
          <a:ext cx="0" cy="0"/>
          <a:chOff x="0" y="0"/>
          <a:chExt cx="0" cy="0"/>
        </a:xfrm>
      </p:grpSpPr>
      <p:sp>
        <p:nvSpPr>
          <p:cNvPr id="145" name="Google Shape;145;p22"/>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46" name="Google Shape;146;p22"/>
          <p:cNvSpPr txBox="1">
            <a:spLocks noGrp="1"/>
          </p:cNvSpPr>
          <p:nvPr>
            <p:ph type="subTitle" idx="1"/>
          </p:nvPr>
        </p:nvSpPr>
        <p:spPr>
          <a:xfrm>
            <a:off x="6433533" y="4330500"/>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47" name="Google Shape;147;p22"/>
          <p:cNvSpPr txBox="1">
            <a:spLocks noGrp="1"/>
          </p:cNvSpPr>
          <p:nvPr>
            <p:ph type="subTitle" idx="2"/>
          </p:nvPr>
        </p:nvSpPr>
        <p:spPr>
          <a:xfrm>
            <a:off x="6423467" y="3913197"/>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48" name="Google Shape;148;p22"/>
          <p:cNvSpPr txBox="1">
            <a:spLocks noGrp="1"/>
          </p:cNvSpPr>
          <p:nvPr>
            <p:ph type="subTitle" idx="3"/>
          </p:nvPr>
        </p:nvSpPr>
        <p:spPr>
          <a:xfrm>
            <a:off x="6433533" y="5467900"/>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49" name="Google Shape;149;p22"/>
          <p:cNvSpPr txBox="1">
            <a:spLocks noGrp="1"/>
          </p:cNvSpPr>
          <p:nvPr>
            <p:ph type="subTitle" idx="4"/>
          </p:nvPr>
        </p:nvSpPr>
        <p:spPr>
          <a:xfrm>
            <a:off x="6423467" y="5050635"/>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50" name="Google Shape;150;p22"/>
          <p:cNvSpPr txBox="1">
            <a:spLocks noGrp="1"/>
          </p:cNvSpPr>
          <p:nvPr>
            <p:ph type="subTitle" idx="5"/>
          </p:nvPr>
        </p:nvSpPr>
        <p:spPr>
          <a:xfrm>
            <a:off x="6438533" y="2055668"/>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51" name="Google Shape;151;p22"/>
          <p:cNvSpPr txBox="1">
            <a:spLocks noGrp="1"/>
          </p:cNvSpPr>
          <p:nvPr>
            <p:ph type="subTitle" idx="6"/>
          </p:nvPr>
        </p:nvSpPr>
        <p:spPr>
          <a:xfrm>
            <a:off x="6428500" y="1638300"/>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52" name="Google Shape;152;p22"/>
          <p:cNvSpPr txBox="1">
            <a:spLocks noGrp="1"/>
          </p:cNvSpPr>
          <p:nvPr>
            <p:ph type="subTitle" idx="7"/>
          </p:nvPr>
        </p:nvSpPr>
        <p:spPr>
          <a:xfrm>
            <a:off x="6438533" y="3193097"/>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53" name="Google Shape;153;p22"/>
          <p:cNvSpPr txBox="1">
            <a:spLocks noGrp="1"/>
          </p:cNvSpPr>
          <p:nvPr>
            <p:ph type="subTitle" idx="8"/>
          </p:nvPr>
        </p:nvSpPr>
        <p:spPr>
          <a:xfrm>
            <a:off x="6428500" y="2775796"/>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54" name="Google Shape;154;p22"/>
          <p:cNvSpPr>
            <a:spLocks noGrp="1"/>
          </p:cNvSpPr>
          <p:nvPr>
            <p:ph type="pic" idx="9"/>
          </p:nvPr>
        </p:nvSpPr>
        <p:spPr>
          <a:xfrm flipH="1">
            <a:off x="-101600" y="-84033"/>
            <a:ext cx="6020400" cy="7026000"/>
          </a:xfrm>
          <a:prstGeom prst="rect">
            <a:avLst/>
          </a:prstGeom>
          <a:noFill/>
          <a:ln w="28575" cap="flat" cmpd="sng">
            <a:solidFill>
              <a:schemeClr val="dk1"/>
            </a:solidFill>
            <a:prstDash val="solid"/>
            <a:round/>
            <a:headEnd type="none" w="sm" len="sm"/>
            <a:tailEnd type="none" w="sm" len="sm"/>
          </a:ln>
        </p:spPr>
      </p:sp>
      <p:sp>
        <p:nvSpPr>
          <p:cNvPr id="155" name="Google Shape;155;p22"/>
          <p:cNvSpPr txBox="1">
            <a:spLocks noGrp="1"/>
          </p:cNvSpPr>
          <p:nvPr>
            <p:ph type="title"/>
          </p:nvPr>
        </p:nvSpPr>
        <p:spPr>
          <a:xfrm>
            <a:off x="5918800" y="491733"/>
            <a:ext cx="57956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3492584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0"/>
        <p:cNvGrpSpPr/>
        <p:nvPr/>
      </p:nvGrpSpPr>
      <p:grpSpPr>
        <a:xfrm>
          <a:off x="0" y="0"/>
          <a:ext cx="0" cy="0"/>
          <a:chOff x="0" y="0"/>
          <a:chExt cx="0" cy="0"/>
        </a:xfrm>
      </p:grpSpPr>
      <p:sp>
        <p:nvSpPr>
          <p:cNvPr id="21" name="Google Shape;21;p4"/>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 name="Google Shape;22;p4"/>
          <p:cNvSpPr txBox="1">
            <a:spLocks noGrp="1"/>
          </p:cNvSpPr>
          <p:nvPr>
            <p:ph type="body" idx="1"/>
          </p:nvPr>
        </p:nvSpPr>
        <p:spPr>
          <a:xfrm>
            <a:off x="960000" y="1451843"/>
            <a:ext cx="10272000" cy="522400"/>
          </a:xfrm>
          <a:prstGeom prst="rect">
            <a:avLst/>
          </a:prstGeom>
        </p:spPr>
        <p:txBody>
          <a:bodyPr spcFirstLastPara="1" wrap="square" lIns="91425" tIns="91425" rIns="91425" bIns="91425" anchor="t" anchorCtr="0">
            <a:noAutofit/>
          </a:bodyPr>
          <a:lstStyle>
            <a:lvl1pPr marL="609585" lvl="0" indent="-423323" rtl="0">
              <a:lnSpc>
                <a:spcPct val="115000"/>
              </a:lnSpc>
              <a:spcBef>
                <a:spcPts val="0"/>
              </a:spcBef>
              <a:spcAft>
                <a:spcPts val="0"/>
              </a:spcAft>
              <a:buSzPts val="1400"/>
              <a:buChar char="●"/>
              <a:defRPr sz="1867"/>
            </a:lvl1pPr>
            <a:lvl2pPr marL="1219170" lvl="1" indent="-423323" rtl="0">
              <a:lnSpc>
                <a:spcPct val="115000"/>
              </a:lnSpc>
              <a:spcBef>
                <a:spcPts val="0"/>
              </a:spcBef>
              <a:spcAft>
                <a:spcPts val="0"/>
              </a:spcAft>
              <a:buSzPts val="1400"/>
              <a:buChar char="○"/>
              <a:defRPr/>
            </a:lvl2pPr>
            <a:lvl3pPr marL="1828754" lvl="2" indent="-423323" rtl="0">
              <a:lnSpc>
                <a:spcPct val="115000"/>
              </a:lnSpc>
              <a:spcBef>
                <a:spcPts val="0"/>
              </a:spcBef>
              <a:spcAft>
                <a:spcPts val="0"/>
              </a:spcAft>
              <a:buSzPts val="1400"/>
              <a:buChar char="■"/>
              <a:defRPr/>
            </a:lvl3pPr>
            <a:lvl4pPr marL="2438339" lvl="3" indent="-423323" rtl="0">
              <a:lnSpc>
                <a:spcPct val="115000"/>
              </a:lnSpc>
              <a:spcBef>
                <a:spcPts val="0"/>
              </a:spcBef>
              <a:spcAft>
                <a:spcPts val="0"/>
              </a:spcAft>
              <a:buSzPts val="1400"/>
              <a:buChar char="●"/>
              <a:defRPr/>
            </a:lvl4pPr>
            <a:lvl5pPr marL="3047924" lvl="4" indent="-423323" rtl="0">
              <a:lnSpc>
                <a:spcPct val="115000"/>
              </a:lnSpc>
              <a:spcBef>
                <a:spcPts val="0"/>
              </a:spcBef>
              <a:spcAft>
                <a:spcPts val="0"/>
              </a:spcAft>
              <a:buSzPts val="1400"/>
              <a:buChar char="○"/>
              <a:defRPr/>
            </a:lvl5pPr>
            <a:lvl6pPr marL="3657509" lvl="5" indent="-423323" rtl="0">
              <a:lnSpc>
                <a:spcPct val="115000"/>
              </a:lnSpc>
              <a:spcBef>
                <a:spcPts val="0"/>
              </a:spcBef>
              <a:spcAft>
                <a:spcPts val="0"/>
              </a:spcAft>
              <a:buSzPts val="1400"/>
              <a:buChar char="■"/>
              <a:defRPr/>
            </a:lvl6pPr>
            <a:lvl7pPr marL="4267093" lvl="6" indent="-423323" rtl="0">
              <a:lnSpc>
                <a:spcPct val="115000"/>
              </a:lnSpc>
              <a:spcBef>
                <a:spcPts val="0"/>
              </a:spcBef>
              <a:spcAft>
                <a:spcPts val="0"/>
              </a:spcAft>
              <a:buSzPts val="1400"/>
              <a:buChar char="●"/>
              <a:defRPr/>
            </a:lvl7pPr>
            <a:lvl8pPr marL="4876678" lvl="7" indent="-423323" rtl="0">
              <a:lnSpc>
                <a:spcPct val="115000"/>
              </a:lnSpc>
              <a:spcBef>
                <a:spcPts val="0"/>
              </a:spcBef>
              <a:spcAft>
                <a:spcPts val="0"/>
              </a:spcAft>
              <a:buSzPts val="1400"/>
              <a:buChar char="○"/>
              <a:defRPr/>
            </a:lvl8pPr>
            <a:lvl9pPr marL="5486263" lvl="8" indent="-423323" rtl="0">
              <a:lnSpc>
                <a:spcPct val="115000"/>
              </a:lnSpc>
              <a:spcBef>
                <a:spcPts val="0"/>
              </a:spcBef>
              <a:spcAft>
                <a:spcPts val="0"/>
              </a:spcAft>
              <a:buSzPts val="1400"/>
              <a:buChar char="■"/>
              <a:defRPr/>
            </a:lvl9pPr>
          </a:lstStyle>
          <a:p>
            <a:pPr lvl="0"/>
            <a:r>
              <a:rPr lang="en-US"/>
              <a:t>Click to edit Master text styles</a:t>
            </a:r>
          </a:p>
        </p:txBody>
      </p:sp>
      <p:cxnSp>
        <p:nvCxnSpPr>
          <p:cNvPr id="23" name="Google Shape;23;p4"/>
          <p:cNvCxnSpPr/>
          <p:nvPr/>
        </p:nvCxnSpPr>
        <p:spPr>
          <a:xfrm>
            <a:off x="476400" y="1356967"/>
            <a:ext cx="11239200" cy="0"/>
          </a:xfrm>
          <a:prstGeom prst="straightConnector1">
            <a:avLst/>
          </a:prstGeom>
          <a:noFill/>
          <a:ln w="28575" cap="flat" cmpd="sng">
            <a:solidFill>
              <a:schemeClr val="dk2"/>
            </a:solidFill>
            <a:prstDash val="solid"/>
            <a:round/>
            <a:headEnd type="none" w="med" len="med"/>
            <a:tailEnd type="none" w="med" len="med"/>
          </a:ln>
        </p:spPr>
      </p:cxnSp>
      <p:sp>
        <p:nvSpPr>
          <p:cNvPr id="24" name="Google Shape;24;p4"/>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33596099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four columns 2">
  <p:cSld name="Title and four columns 2">
    <p:spTree>
      <p:nvGrpSpPr>
        <p:cNvPr id="1" name="Shape 156"/>
        <p:cNvGrpSpPr/>
        <p:nvPr/>
      </p:nvGrpSpPr>
      <p:grpSpPr>
        <a:xfrm>
          <a:off x="0" y="0"/>
          <a:ext cx="0" cy="0"/>
          <a:chOff x="0" y="0"/>
          <a:chExt cx="0" cy="0"/>
        </a:xfrm>
      </p:grpSpPr>
      <p:sp>
        <p:nvSpPr>
          <p:cNvPr id="157" name="Google Shape;157;p23"/>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8" name="Google Shape;158;p23"/>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59" name="Google Shape;159;p23"/>
          <p:cNvSpPr>
            <a:spLocks noGrp="1"/>
          </p:cNvSpPr>
          <p:nvPr>
            <p:ph type="pic" idx="2"/>
          </p:nvPr>
        </p:nvSpPr>
        <p:spPr>
          <a:xfrm flipH="1">
            <a:off x="6096000" y="-84033"/>
            <a:ext cx="6197600" cy="7026000"/>
          </a:xfrm>
          <a:prstGeom prst="rect">
            <a:avLst/>
          </a:prstGeom>
          <a:noFill/>
          <a:ln w="28575" cap="flat" cmpd="sng">
            <a:solidFill>
              <a:schemeClr val="dk1"/>
            </a:solidFill>
            <a:prstDash val="solid"/>
            <a:round/>
            <a:headEnd type="none" w="sm" len="sm"/>
            <a:tailEnd type="none" w="sm" len="sm"/>
          </a:ln>
        </p:spPr>
      </p:sp>
      <p:sp>
        <p:nvSpPr>
          <p:cNvPr id="160" name="Google Shape;160;p23"/>
          <p:cNvSpPr txBox="1">
            <a:spLocks noGrp="1"/>
          </p:cNvSpPr>
          <p:nvPr>
            <p:ph type="subTitle" idx="1"/>
          </p:nvPr>
        </p:nvSpPr>
        <p:spPr>
          <a:xfrm>
            <a:off x="963533" y="4330500"/>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61" name="Google Shape;161;p23"/>
          <p:cNvSpPr txBox="1">
            <a:spLocks noGrp="1"/>
          </p:cNvSpPr>
          <p:nvPr>
            <p:ph type="subTitle" idx="3"/>
          </p:nvPr>
        </p:nvSpPr>
        <p:spPr>
          <a:xfrm>
            <a:off x="953467" y="3913197"/>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62" name="Google Shape;162;p23"/>
          <p:cNvSpPr txBox="1">
            <a:spLocks noGrp="1"/>
          </p:cNvSpPr>
          <p:nvPr>
            <p:ph type="subTitle" idx="4"/>
          </p:nvPr>
        </p:nvSpPr>
        <p:spPr>
          <a:xfrm>
            <a:off x="963533" y="5467900"/>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63" name="Google Shape;163;p23"/>
          <p:cNvSpPr txBox="1">
            <a:spLocks noGrp="1"/>
          </p:cNvSpPr>
          <p:nvPr>
            <p:ph type="subTitle" idx="5"/>
          </p:nvPr>
        </p:nvSpPr>
        <p:spPr>
          <a:xfrm>
            <a:off x="953467" y="5050635"/>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64" name="Google Shape;164;p23"/>
          <p:cNvSpPr txBox="1">
            <a:spLocks noGrp="1"/>
          </p:cNvSpPr>
          <p:nvPr>
            <p:ph type="subTitle" idx="6"/>
          </p:nvPr>
        </p:nvSpPr>
        <p:spPr>
          <a:xfrm>
            <a:off x="968533" y="2055668"/>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65" name="Google Shape;165;p23"/>
          <p:cNvSpPr txBox="1">
            <a:spLocks noGrp="1"/>
          </p:cNvSpPr>
          <p:nvPr>
            <p:ph type="subTitle" idx="7"/>
          </p:nvPr>
        </p:nvSpPr>
        <p:spPr>
          <a:xfrm>
            <a:off x="958500" y="1638300"/>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66" name="Google Shape;166;p23"/>
          <p:cNvSpPr txBox="1">
            <a:spLocks noGrp="1"/>
          </p:cNvSpPr>
          <p:nvPr>
            <p:ph type="subTitle" idx="8"/>
          </p:nvPr>
        </p:nvSpPr>
        <p:spPr>
          <a:xfrm>
            <a:off x="968533" y="3193097"/>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67" name="Google Shape;167;p23"/>
          <p:cNvSpPr txBox="1">
            <a:spLocks noGrp="1"/>
          </p:cNvSpPr>
          <p:nvPr>
            <p:ph type="subTitle" idx="9"/>
          </p:nvPr>
        </p:nvSpPr>
        <p:spPr>
          <a:xfrm>
            <a:off x="958500" y="2775796"/>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Tree>
    <p:extLst>
      <p:ext uri="{BB962C8B-B14F-4D97-AF65-F5344CB8AC3E}">
        <p14:creationId xmlns:p14="http://schemas.microsoft.com/office/powerpoint/2010/main" val="17203100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168"/>
        <p:cNvGrpSpPr/>
        <p:nvPr/>
      </p:nvGrpSpPr>
      <p:grpSpPr>
        <a:xfrm>
          <a:off x="0" y="0"/>
          <a:ext cx="0" cy="0"/>
          <a:chOff x="0" y="0"/>
          <a:chExt cx="0" cy="0"/>
        </a:xfrm>
      </p:grpSpPr>
      <p:sp>
        <p:nvSpPr>
          <p:cNvPr id="169" name="Google Shape;169;p24"/>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70" name="Google Shape;170;p24"/>
          <p:cNvSpPr txBox="1">
            <a:spLocks noGrp="1"/>
          </p:cNvSpPr>
          <p:nvPr>
            <p:ph type="subTitle" idx="1"/>
          </p:nvPr>
        </p:nvSpPr>
        <p:spPr>
          <a:xfrm>
            <a:off x="4018504" y="2152733"/>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71" name="Google Shape;171;p24"/>
          <p:cNvSpPr txBox="1">
            <a:spLocks noGrp="1"/>
          </p:cNvSpPr>
          <p:nvPr>
            <p:ph type="subTitle" idx="2"/>
          </p:nvPr>
        </p:nvSpPr>
        <p:spPr>
          <a:xfrm>
            <a:off x="4018504" y="1556767"/>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72" name="Google Shape;172;p24"/>
          <p:cNvSpPr txBox="1">
            <a:spLocks noGrp="1"/>
          </p:cNvSpPr>
          <p:nvPr>
            <p:ph type="subTitle" idx="3"/>
          </p:nvPr>
        </p:nvSpPr>
        <p:spPr>
          <a:xfrm>
            <a:off x="1137332" y="5279067"/>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73" name="Google Shape;173;p24"/>
          <p:cNvSpPr txBox="1">
            <a:spLocks noGrp="1"/>
          </p:cNvSpPr>
          <p:nvPr>
            <p:ph type="subTitle" idx="4"/>
          </p:nvPr>
        </p:nvSpPr>
        <p:spPr>
          <a:xfrm>
            <a:off x="1137332" y="4683100"/>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74" name="Google Shape;174;p24"/>
          <p:cNvSpPr txBox="1">
            <a:spLocks noGrp="1"/>
          </p:cNvSpPr>
          <p:nvPr>
            <p:ph type="subTitle" idx="5"/>
          </p:nvPr>
        </p:nvSpPr>
        <p:spPr>
          <a:xfrm>
            <a:off x="1137332" y="2152733"/>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75" name="Google Shape;175;p24"/>
          <p:cNvSpPr txBox="1">
            <a:spLocks noGrp="1"/>
          </p:cNvSpPr>
          <p:nvPr>
            <p:ph type="subTitle" idx="6"/>
          </p:nvPr>
        </p:nvSpPr>
        <p:spPr>
          <a:xfrm>
            <a:off x="1137332" y="1556767"/>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76" name="Google Shape;176;p24"/>
          <p:cNvSpPr txBox="1">
            <a:spLocks noGrp="1"/>
          </p:cNvSpPr>
          <p:nvPr>
            <p:ph type="subTitle" idx="7"/>
          </p:nvPr>
        </p:nvSpPr>
        <p:spPr>
          <a:xfrm>
            <a:off x="1137332" y="3715900"/>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77" name="Google Shape;177;p24"/>
          <p:cNvSpPr txBox="1">
            <a:spLocks noGrp="1"/>
          </p:cNvSpPr>
          <p:nvPr>
            <p:ph type="subTitle" idx="8"/>
          </p:nvPr>
        </p:nvSpPr>
        <p:spPr>
          <a:xfrm>
            <a:off x="1137332" y="3119933"/>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78" name="Google Shape;178;p24"/>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79" name="Google Shape;179;p24"/>
          <p:cNvSpPr txBox="1">
            <a:spLocks noGrp="1"/>
          </p:cNvSpPr>
          <p:nvPr>
            <p:ph type="subTitle" idx="9"/>
          </p:nvPr>
        </p:nvSpPr>
        <p:spPr>
          <a:xfrm>
            <a:off x="4018504" y="5279067"/>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80" name="Google Shape;180;p24"/>
          <p:cNvSpPr txBox="1">
            <a:spLocks noGrp="1"/>
          </p:cNvSpPr>
          <p:nvPr>
            <p:ph type="subTitle" idx="13"/>
          </p:nvPr>
        </p:nvSpPr>
        <p:spPr>
          <a:xfrm>
            <a:off x="4018504" y="4683100"/>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81" name="Google Shape;181;p24"/>
          <p:cNvSpPr txBox="1">
            <a:spLocks noGrp="1"/>
          </p:cNvSpPr>
          <p:nvPr>
            <p:ph type="subTitle" idx="14"/>
          </p:nvPr>
        </p:nvSpPr>
        <p:spPr>
          <a:xfrm>
            <a:off x="4018504" y="3715900"/>
            <a:ext cx="2666800" cy="8656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82" name="Google Shape;182;p24"/>
          <p:cNvSpPr txBox="1">
            <a:spLocks noGrp="1"/>
          </p:cNvSpPr>
          <p:nvPr>
            <p:ph type="subTitle" idx="15"/>
          </p:nvPr>
        </p:nvSpPr>
        <p:spPr>
          <a:xfrm>
            <a:off x="4018504" y="3119933"/>
            <a:ext cx="2666800" cy="7008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83" name="Google Shape;183;p24"/>
          <p:cNvSpPr>
            <a:spLocks noGrp="1"/>
          </p:cNvSpPr>
          <p:nvPr>
            <p:ph type="pic" idx="16"/>
          </p:nvPr>
        </p:nvSpPr>
        <p:spPr>
          <a:xfrm>
            <a:off x="7188400" y="-84033"/>
            <a:ext cx="5105200" cy="7026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29043699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six columns 1">
  <p:cSld name="Title and six columns 1">
    <p:spTree>
      <p:nvGrpSpPr>
        <p:cNvPr id="1" name="Shape 184"/>
        <p:cNvGrpSpPr/>
        <p:nvPr/>
      </p:nvGrpSpPr>
      <p:grpSpPr>
        <a:xfrm>
          <a:off x="0" y="0"/>
          <a:ext cx="0" cy="0"/>
          <a:chOff x="0" y="0"/>
          <a:chExt cx="0" cy="0"/>
        </a:xfrm>
      </p:grpSpPr>
      <p:sp>
        <p:nvSpPr>
          <p:cNvPr id="185" name="Google Shape;185;p25"/>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86" name="Google Shape;186;p25"/>
          <p:cNvSpPr txBox="1">
            <a:spLocks noGrp="1"/>
          </p:cNvSpPr>
          <p:nvPr>
            <p:ph type="subTitle" idx="1"/>
          </p:nvPr>
        </p:nvSpPr>
        <p:spPr>
          <a:xfrm>
            <a:off x="4780000" y="2980700"/>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87" name="Google Shape;187;p25"/>
          <p:cNvSpPr txBox="1">
            <a:spLocks noGrp="1"/>
          </p:cNvSpPr>
          <p:nvPr>
            <p:ph type="subTitle" idx="2"/>
          </p:nvPr>
        </p:nvSpPr>
        <p:spPr>
          <a:xfrm>
            <a:off x="4780000" y="2486333"/>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88" name="Google Shape;188;p25"/>
          <p:cNvSpPr txBox="1">
            <a:spLocks noGrp="1"/>
          </p:cNvSpPr>
          <p:nvPr>
            <p:ph type="subTitle" idx="3"/>
          </p:nvPr>
        </p:nvSpPr>
        <p:spPr>
          <a:xfrm>
            <a:off x="958973" y="5357467"/>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89" name="Google Shape;189;p25"/>
          <p:cNvSpPr txBox="1">
            <a:spLocks noGrp="1"/>
          </p:cNvSpPr>
          <p:nvPr>
            <p:ph type="subTitle" idx="4"/>
          </p:nvPr>
        </p:nvSpPr>
        <p:spPr>
          <a:xfrm>
            <a:off x="958973" y="4863100"/>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90" name="Google Shape;190;p25"/>
          <p:cNvSpPr txBox="1">
            <a:spLocks noGrp="1"/>
          </p:cNvSpPr>
          <p:nvPr>
            <p:ph type="subTitle" idx="5"/>
          </p:nvPr>
        </p:nvSpPr>
        <p:spPr>
          <a:xfrm>
            <a:off x="958973" y="2980700"/>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91" name="Google Shape;191;p25"/>
          <p:cNvSpPr txBox="1">
            <a:spLocks noGrp="1"/>
          </p:cNvSpPr>
          <p:nvPr>
            <p:ph type="subTitle" idx="6"/>
          </p:nvPr>
        </p:nvSpPr>
        <p:spPr>
          <a:xfrm>
            <a:off x="958973" y="2486333"/>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92" name="Google Shape;192;p25"/>
          <p:cNvSpPr txBox="1">
            <a:spLocks noGrp="1"/>
          </p:cNvSpPr>
          <p:nvPr>
            <p:ph type="subTitle" idx="7"/>
          </p:nvPr>
        </p:nvSpPr>
        <p:spPr>
          <a:xfrm>
            <a:off x="8606536" y="5340267"/>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93" name="Google Shape;193;p25"/>
          <p:cNvSpPr txBox="1">
            <a:spLocks noGrp="1"/>
          </p:cNvSpPr>
          <p:nvPr>
            <p:ph type="subTitle" idx="8"/>
          </p:nvPr>
        </p:nvSpPr>
        <p:spPr>
          <a:xfrm>
            <a:off x="8606536" y="4845900"/>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94" name="Google Shape;194;p25"/>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95" name="Google Shape;195;p25"/>
          <p:cNvSpPr txBox="1">
            <a:spLocks noGrp="1"/>
          </p:cNvSpPr>
          <p:nvPr>
            <p:ph type="subTitle" idx="9"/>
          </p:nvPr>
        </p:nvSpPr>
        <p:spPr>
          <a:xfrm>
            <a:off x="4780000" y="5357467"/>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96" name="Google Shape;196;p25"/>
          <p:cNvSpPr txBox="1">
            <a:spLocks noGrp="1"/>
          </p:cNvSpPr>
          <p:nvPr>
            <p:ph type="subTitle" idx="13"/>
          </p:nvPr>
        </p:nvSpPr>
        <p:spPr>
          <a:xfrm>
            <a:off x="4780000" y="4863100"/>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97" name="Google Shape;197;p25"/>
          <p:cNvSpPr txBox="1">
            <a:spLocks noGrp="1"/>
          </p:cNvSpPr>
          <p:nvPr>
            <p:ph type="subTitle" idx="14"/>
          </p:nvPr>
        </p:nvSpPr>
        <p:spPr>
          <a:xfrm>
            <a:off x="8606536" y="2980500"/>
            <a:ext cx="2632000" cy="7872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98" name="Google Shape;198;p25"/>
          <p:cNvSpPr txBox="1">
            <a:spLocks noGrp="1"/>
          </p:cNvSpPr>
          <p:nvPr>
            <p:ph type="subTitle" idx="15"/>
          </p:nvPr>
        </p:nvSpPr>
        <p:spPr>
          <a:xfrm>
            <a:off x="8606536" y="2486133"/>
            <a:ext cx="2632000" cy="700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Tree>
    <p:extLst>
      <p:ext uri="{BB962C8B-B14F-4D97-AF65-F5344CB8AC3E}">
        <p14:creationId xmlns:p14="http://schemas.microsoft.com/office/powerpoint/2010/main" val="15360096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199"/>
        <p:cNvGrpSpPr/>
        <p:nvPr/>
      </p:nvGrpSpPr>
      <p:grpSpPr>
        <a:xfrm>
          <a:off x="0" y="0"/>
          <a:ext cx="0" cy="0"/>
          <a:chOff x="0" y="0"/>
          <a:chExt cx="0" cy="0"/>
        </a:xfrm>
      </p:grpSpPr>
      <p:sp>
        <p:nvSpPr>
          <p:cNvPr id="200" name="Google Shape;200;p26"/>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201" name="Google Shape;201;p26"/>
          <p:cNvCxnSpPr/>
          <p:nvPr/>
        </p:nvCxnSpPr>
        <p:spPr>
          <a:xfrm rot="5400000">
            <a:off x="-1987333" y="3434567"/>
            <a:ext cx="5881600" cy="0"/>
          </a:xfrm>
          <a:prstGeom prst="straightConnector1">
            <a:avLst/>
          </a:prstGeom>
          <a:noFill/>
          <a:ln w="28575" cap="flat" cmpd="sng">
            <a:solidFill>
              <a:schemeClr val="dk2"/>
            </a:solidFill>
            <a:prstDash val="solid"/>
            <a:round/>
            <a:headEnd type="none" w="med" len="med"/>
            <a:tailEnd type="none" w="med" len="med"/>
          </a:ln>
        </p:spPr>
      </p:cxnSp>
      <p:cxnSp>
        <p:nvCxnSpPr>
          <p:cNvPr id="202" name="Google Shape;202;p26"/>
          <p:cNvCxnSpPr/>
          <p:nvPr/>
        </p:nvCxnSpPr>
        <p:spPr>
          <a:xfrm rot="5400000">
            <a:off x="8297733" y="3434567"/>
            <a:ext cx="5881600" cy="0"/>
          </a:xfrm>
          <a:prstGeom prst="straightConnector1">
            <a:avLst/>
          </a:prstGeom>
          <a:noFill/>
          <a:ln w="28575" cap="flat" cmpd="sng">
            <a:solidFill>
              <a:schemeClr val="dk2"/>
            </a:solidFill>
            <a:prstDash val="solid"/>
            <a:round/>
            <a:headEnd type="none" w="med" len="med"/>
            <a:tailEnd type="none" w="med" len="med"/>
          </a:ln>
        </p:spPr>
      </p:cxnSp>
      <p:sp>
        <p:nvSpPr>
          <p:cNvPr id="203" name="Google Shape;203;p26"/>
          <p:cNvSpPr txBox="1">
            <a:spLocks noGrp="1"/>
          </p:cNvSpPr>
          <p:nvPr>
            <p:ph type="title" hasCustomPrompt="1"/>
          </p:nvPr>
        </p:nvSpPr>
        <p:spPr>
          <a:xfrm>
            <a:off x="1283400" y="1593941"/>
            <a:ext cx="2768400" cy="92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5333">
                <a:highlight>
                  <a:schemeClr val="lt2"/>
                </a:highlight>
              </a:defRPr>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204" name="Google Shape;204;p26"/>
          <p:cNvSpPr txBox="1">
            <a:spLocks noGrp="1"/>
          </p:cNvSpPr>
          <p:nvPr>
            <p:ph type="subTitle" idx="1"/>
          </p:nvPr>
        </p:nvSpPr>
        <p:spPr>
          <a:xfrm>
            <a:off x="1283400" y="5146365"/>
            <a:ext cx="2768400" cy="92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05" name="Google Shape;205;p26"/>
          <p:cNvSpPr txBox="1">
            <a:spLocks noGrp="1"/>
          </p:cNvSpPr>
          <p:nvPr>
            <p:ph type="title" idx="2" hasCustomPrompt="1"/>
          </p:nvPr>
        </p:nvSpPr>
        <p:spPr>
          <a:xfrm>
            <a:off x="4711800" y="1593933"/>
            <a:ext cx="2768400" cy="92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5333">
                <a:highlight>
                  <a:schemeClr val="lt2"/>
                </a:highlight>
              </a:defRPr>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206" name="Google Shape;206;p26"/>
          <p:cNvSpPr txBox="1">
            <a:spLocks noGrp="1"/>
          </p:cNvSpPr>
          <p:nvPr>
            <p:ph type="subTitle" idx="3"/>
          </p:nvPr>
        </p:nvSpPr>
        <p:spPr>
          <a:xfrm>
            <a:off x="4711800" y="5146371"/>
            <a:ext cx="2768400" cy="92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07" name="Google Shape;207;p26"/>
          <p:cNvSpPr txBox="1">
            <a:spLocks noGrp="1"/>
          </p:cNvSpPr>
          <p:nvPr>
            <p:ph type="title" idx="4" hasCustomPrompt="1"/>
          </p:nvPr>
        </p:nvSpPr>
        <p:spPr>
          <a:xfrm>
            <a:off x="8140251" y="1593939"/>
            <a:ext cx="2768400" cy="92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200"/>
              <a:buNone/>
              <a:defRPr sz="5333">
                <a:highlight>
                  <a:schemeClr val="lt2"/>
                </a:highlight>
              </a:defRPr>
            </a:lvl1pPr>
            <a:lvl2pPr lvl="1" algn="ctr" rtl="0">
              <a:spcBef>
                <a:spcPts val="0"/>
              </a:spcBef>
              <a:spcAft>
                <a:spcPts val="0"/>
              </a:spcAft>
              <a:buSzPts val="6200"/>
              <a:buNone/>
              <a:defRPr sz="8266"/>
            </a:lvl2pPr>
            <a:lvl3pPr lvl="2" algn="ctr" rtl="0">
              <a:spcBef>
                <a:spcPts val="0"/>
              </a:spcBef>
              <a:spcAft>
                <a:spcPts val="0"/>
              </a:spcAft>
              <a:buSzPts val="6200"/>
              <a:buNone/>
              <a:defRPr sz="8266"/>
            </a:lvl3pPr>
            <a:lvl4pPr lvl="3" algn="ctr" rtl="0">
              <a:spcBef>
                <a:spcPts val="0"/>
              </a:spcBef>
              <a:spcAft>
                <a:spcPts val="0"/>
              </a:spcAft>
              <a:buSzPts val="6200"/>
              <a:buNone/>
              <a:defRPr sz="8266"/>
            </a:lvl4pPr>
            <a:lvl5pPr lvl="4" algn="ctr" rtl="0">
              <a:spcBef>
                <a:spcPts val="0"/>
              </a:spcBef>
              <a:spcAft>
                <a:spcPts val="0"/>
              </a:spcAft>
              <a:buSzPts val="6200"/>
              <a:buNone/>
              <a:defRPr sz="8266"/>
            </a:lvl5pPr>
            <a:lvl6pPr lvl="5" algn="ctr" rtl="0">
              <a:spcBef>
                <a:spcPts val="0"/>
              </a:spcBef>
              <a:spcAft>
                <a:spcPts val="0"/>
              </a:spcAft>
              <a:buSzPts val="6200"/>
              <a:buNone/>
              <a:defRPr sz="8266"/>
            </a:lvl6pPr>
            <a:lvl7pPr lvl="6" algn="ctr" rtl="0">
              <a:spcBef>
                <a:spcPts val="0"/>
              </a:spcBef>
              <a:spcAft>
                <a:spcPts val="0"/>
              </a:spcAft>
              <a:buSzPts val="6200"/>
              <a:buNone/>
              <a:defRPr sz="8266"/>
            </a:lvl7pPr>
            <a:lvl8pPr lvl="7" algn="ctr" rtl="0">
              <a:spcBef>
                <a:spcPts val="0"/>
              </a:spcBef>
              <a:spcAft>
                <a:spcPts val="0"/>
              </a:spcAft>
              <a:buSzPts val="6200"/>
              <a:buNone/>
              <a:defRPr sz="8266"/>
            </a:lvl8pPr>
            <a:lvl9pPr lvl="8" algn="ctr" rtl="0">
              <a:spcBef>
                <a:spcPts val="0"/>
              </a:spcBef>
              <a:spcAft>
                <a:spcPts val="0"/>
              </a:spcAft>
              <a:buSzPts val="6200"/>
              <a:buNone/>
              <a:defRPr sz="8266"/>
            </a:lvl9pPr>
          </a:lstStyle>
          <a:p>
            <a:r>
              <a:t>xx%</a:t>
            </a:r>
          </a:p>
        </p:txBody>
      </p:sp>
      <p:sp>
        <p:nvSpPr>
          <p:cNvPr id="208" name="Google Shape;208;p26"/>
          <p:cNvSpPr txBox="1">
            <a:spLocks noGrp="1"/>
          </p:cNvSpPr>
          <p:nvPr>
            <p:ph type="subTitle" idx="5"/>
          </p:nvPr>
        </p:nvSpPr>
        <p:spPr>
          <a:xfrm>
            <a:off x="8140251" y="5146367"/>
            <a:ext cx="2768400" cy="92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r>
              <a:rPr lang="en-US"/>
              <a:t>Click to edit Master subtitle style</a:t>
            </a:r>
            <a:endParaRPr/>
          </a:p>
        </p:txBody>
      </p:sp>
      <p:sp>
        <p:nvSpPr>
          <p:cNvPr id="209" name="Google Shape;209;p26"/>
          <p:cNvSpPr txBox="1">
            <a:spLocks noGrp="1"/>
          </p:cNvSpPr>
          <p:nvPr>
            <p:ph type="title" idx="6"/>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210" name="Google Shape;210;p26"/>
          <p:cNvSpPr txBox="1">
            <a:spLocks noGrp="1"/>
          </p:cNvSpPr>
          <p:nvPr>
            <p:ph type="subTitle" idx="7"/>
          </p:nvPr>
        </p:nvSpPr>
        <p:spPr>
          <a:xfrm>
            <a:off x="8140084" y="4590733"/>
            <a:ext cx="2768400" cy="6012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211" name="Google Shape;211;p26"/>
          <p:cNvSpPr txBox="1">
            <a:spLocks noGrp="1"/>
          </p:cNvSpPr>
          <p:nvPr>
            <p:ph type="subTitle" idx="8"/>
          </p:nvPr>
        </p:nvSpPr>
        <p:spPr>
          <a:xfrm>
            <a:off x="4711800" y="4590733"/>
            <a:ext cx="2768400" cy="6012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212" name="Google Shape;212;p26"/>
          <p:cNvSpPr txBox="1">
            <a:spLocks noGrp="1"/>
          </p:cNvSpPr>
          <p:nvPr>
            <p:ph type="subTitle" idx="9"/>
          </p:nvPr>
        </p:nvSpPr>
        <p:spPr>
          <a:xfrm>
            <a:off x="1283567" y="4590733"/>
            <a:ext cx="2768400" cy="6012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200">
                <a:solidFill>
                  <a:schemeClr val="dk1"/>
                </a:solidFill>
              </a:defRPr>
            </a:lvl1pPr>
            <a:lvl2pPr lvl="1"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cxnSp>
        <p:nvCxnSpPr>
          <p:cNvPr id="213" name="Google Shape;213;p26"/>
          <p:cNvCxnSpPr/>
          <p:nvPr/>
        </p:nvCxnSpPr>
        <p:spPr>
          <a:xfrm rot="5400000">
            <a:off x="1871051" y="3868167"/>
            <a:ext cx="5021600" cy="0"/>
          </a:xfrm>
          <a:prstGeom prst="straightConnector1">
            <a:avLst/>
          </a:prstGeom>
          <a:noFill/>
          <a:ln w="28575" cap="flat" cmpd="sng">
            <a:solidFill>
              <a:schemeClr val="dk2"/>
            </a:solidFill>
            <a:prstDash val="solid"/>
            <a:round/>
            <a:headEnd type="none" w="med" len="med"/>
            <a:tailEnd type="none" w="med" len="med"/>
          </a:ln>
        </p:spPr>
      </p:cxnSp>
      <p:cxnSp>
        <p:nvCxnSpPr>
          <p:cNvPr id="214" name="Google Shape;214;p26"/>
          <p:cNvCxnSpPr/>
          <p:nvPr/>
        </p:nvCxnSpPr>
        <p:spPr>
          <a:xfrm rot="5400000">
            <a:off x="5299417" y="3868167"/>
            <a:ext cx="5021600" cy="0"/>
          </a:xfrm>
          <a:prstGeom prst="straightConnector1">
            <a:avLst/>
          </a:prstGeom>
          <a:noFill/>
          <a:ln w="28575"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23821214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215"/>
        <p:cNvGrpSpPr/>
        <p:nvPr/>
      </p:nvGrpSpPr>
      <p:grpSpPr>
        <a:xfrm>
          <a:off x="0" y="0"/>
          <a:ext cx="0" cy="0"/>
          <a:chOff x="0" y="0"/>
          <a:chExt cx="0" cy="0"/>
        </a:xfrm>
      </p:grpSpPr>
      <p:sp>
        <p:nvSpPr>
          <p:cNvPr id="216" name="Google Shape;216;p27"/>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7" name="Google Shape;217;p27"/>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19741134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218"/>
        <p:cNvGrpSpPr/>
        <p:nvPr/>
      </p:nvGrpSpPr>
      <p:grpSpPr>
        <a:xfrm>
          <a:off x="0" y="0"/>
          <a:ext cx="0" cy="0"/>
          <a:chOff x="0" y="0"/>
          <a:chExt cx="0" cy="0"/>
        </a:xfrm>
      </p:grpSpPr>
      <p:sp>
        <p:nvSpPr>
          <p:cNvPr id="219" name="Google Shape;219;p28"/>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0" name="Google Shape;220;p28"/>
          <p:cNvSpPr txBox="1">
            <a:spLocks noGrp="1"/>
          </p:cNvSpPr>
          <p:nvPr>
            <p:ph type="ctrTitle"/>
          </p:nvPr>
        </p:nvSpPr>
        <p:spPr>
          <a:xfrm>
            <a:off x="1258267" y="304800"/>
            <a:ext cx="5257600" cy="1918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5200"/>
              <a:buNone/>
              <a:defRPr sz="11066"/>
            </a:lvl1pPr>
            <a:lvl2pPr lvl="1" algn="ctr" rtl="0">
              <a:spcBef>
                <a:spcPts val="0"/>
              </a:spcBef>
              <a:spcAft>
                <a:spcPts val="0"/>
              </a:spcAft>
              <a:buSzPts val="5200"/>
              <a:buNone/>
              <a:defRPr sz="6933"/>
            </a:lvl2pPr>
            <a:lvl3pPr lvl="2" algn="ctr" rtl="0">
              <a:spcBef>
                <a:spcPts val="0"/>
              </a:spcBef>
              <a:spcAft>
                <a:spcPts val="0"/>
              </a:spcAft>
              <a:buSzPts val="5200"/>
              <a:buNone/>
              <a:defRPr sz="6933"/>
            </a:lvl3pPr>
            <a:lvl4pPr lvl="3" algn="ctr" rtl="0">
              <a:spcBef>
                <a:spcPts val="0"/>
              </a:spcBef>
              <a:spcAft>
                <a:spcPts val="0"/>
              </a:spcAft>
              <a:buSzPts val="5200"/>
              <a:buNone/>
              <a:defRPr sz="6933"/>
            </a:lvl4pPr>
            <a:lvl5pPr lvl="4" algn="ctr" rtl="0">
              <a:spcBef>
                <a:spcPts val="0"/>
              </a:spcBef>
              <a:spcAft>
                <a:spcPts val="0"/>
              </a:spcAft>
              <a:buSzPts val="5200"/>
              <a:buNone/>
              <a:defRPr sz="6933"/>
            </a:lvl5pPr>
            <a:lvl6pPr lvl="5" algn="ctr" rtl="0">
              <a:spcBef>
                <a:spcPts val="0"/>
              </a:spcBef>
              <a:spcAft>
                <a:spcPts val="0"/>
              </a:spcAft>
              <a:buSzPts val="5200"/>
              <a:buNone/>
              <a:defRPr sz="6933"/>
            </a:lvl6pPr>
            <a:lvl7pPr lvl="6" algn="ctr" rtl="0">
              <a:spcBef>
                <a:spcPts val="0"/>
              </a:spcBef>
              <a:spcAft>
                <a:spcPts val="0"/>
              </a:spcAft>
              <a:buSzPts val="5200"/>
              <a:buNone/>
              <a:defRPr sz="6933"/>
            </a:lvl7pPr>
            <a:lvl8pPr lvl="7" algn="ctr" rtl="0">
              <a:spcBef>
                <a:spcPts val="0"/>
              </a:spcBef>
              <a:spcAft>
                <a:spcPts val="0"/>
              </a:spcAft>
              <a:buSzPts val="5200"/>
              <a:buNone/>
              <a:defRPr sz="6933"/>
            </a:lvl8pPr>
            <a:lvl9pPr lvl="8" algn="ctr" rtl="0">
              <a:spcBef>
                <a:spcPts val="0"/>
              </a:spcBef>
              <a:spcAft>
                <a:spcPts val="0"/>
              </a:spcAft>
              <a:buSzPts val="5200"/>
              <a:buNone/>
              <a:defRPr sz="6933"/>
            </a:lvl9pPr>
          </a:lstStyle>
          <a:p>
            <a:r>
              <a:rPr lang="en-US"/>
              <a:t>Click to edit Master title style</a:t>
            </a:r>
            <a:endParaRPr/>
          </a:p>
        </p:txBody>
      </p:sp>
      <p:sp>
        <p:nvSpPr>
          <p:cNvPr id="221" name="Google Shape;221;p28"/>
          <p:cNvSpPr txBox="1">
            <a:spLocks noGrp="1"/>
          </p:cNvSpPr>
          <p:nvPr>
            <p:ph type="subTitle" idx="1"/>
          </p:nvPr>
        </p:nvSpPr>
        <p:spPr>
          <a:xfrm>
            <a:off x="953467" y="1967933"/>
            <a:ext cx="5891200" cy="1555600"/>
          </a:xfrm>
          <a:prstGeom prst="rect">
            <a:avLst/>
          </a:prstGeom>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a:lvl1pPr>
            <a:lvl2pPr lvl="1" algn="ctr" rtl="0">
              <a:lnSpc>
                <a:spcPct val="100000"/>
              </a:lnSpc>
              <a:spcBef>
                <a:spcPts val="1333"/>
              </a:spcBef>
              <a:spcAft>
                <a:spcPts val="0"/>
              </a:spcAft>
              <a:buSzPts val="1800"/>
              <a:buNone/>
              <a:defRPr sz="2400"/>
            </a:lvl2pPr>
            <a:lvl3pPr lvl="2" algn="ctr" rtl="0">
              <a:lnSpc>
                <a:spcPct val="100000"/>
              </a:lnSpc>
              <a:spcBef>
                <a:spcPts val="0"/>
              </a:spcBef>
              <a:spcAft>
                <a:spcPts val="0"/>
              </a:spcAft>
              <a:buSzPts val="1800"/>
              <a:buNone/>
              <a:defRPr sz="2400"/>
            </a:lvl3pPr>
            <a:lvl4pPr lvl="3" algn="ctr" rtl="0">
              <a:lnSpc>
                <a:spcPct val="100000"/>
              </a:lnSpc>
              <a:spcBef>
                <a:spcPts val="0"/>
              </a:spcBef>
              <a:spcAft>
                <a:spcPts val="0"/>
              </a:spcAft>
              <a:buSzPts val="1800"/>
              <a:buNone/>
              <a:defRPr sz="2400"/>
            </a:lvl4pPr>
            <a:lvl5pPr lvl="4" algn="ctr" rtl="0">
              <a:lnSpc>
                <a:spcPct val="100000"/>
              </a:lnSpc>
              <a:spcBef>
                <a:spcPts val="0"/>
              </a:spcBef>
              <a:spcAft>
                <a:spcPts val="0"/>
              </a:spcAft>
              <a:buSzPts val="1800"/>
              <a:buNone/>
              <a:defRPr sz="2400"/>
            </a:lvl5pPr>
            <a:lvl6pPr lvl="5" algn="ctr" rtl="0">
              <a:lnSpc>
                <a:spcPct val="100000"/>
              </a:lnSpc>
              <a:spcBef>
                <a:spcPts val="0"/>
              </a:spcBef>
              <a:spcAft>
                <a:spcPts val="0"/>
              </a:spcAft>
              <a:buSzPts val="1800"/>
              <a:buNone/>
              <a:defRPr sz="2400"/>
            </a:lvl6pPr>
            <a:lvl7pPr lvl="6" algn="ctr" rtl="0">
              <a:lnSpc>
                <a:spcPct val="100000"/>
              </a:lnSpc>
              <a:spcBef>
                <a:spcPts val="0"/>
              </a:spcBef>
              <a:spcAft>
                <a:spcPts val="0"/>
              </a:spcAft>
              <a:buSzPts val="1800"/>
              <a:buNone/>
              <a:defRPr sz="2400"/>
            </a:lvl7pPr>
            <a:lvl8pPr lvl="7" algn="ctr" rtl="0">
              <a:lnSpc>
                <a:spcPct val="100000"/>
              </a:lnSpc>
              <a:spcBef>
                <a:spcPts val="0"/>
              </a:spcBef>
              <a:spcAft>
                <a:spcPts val="0"/>
              </a:spcAft>
              <a:buSzPts val="1800"/>
              <a:buNone/>
              <a:defRPr sz="2400"/>
            </a:lvl8pPr>
            <a:lvl9pPr lvl="8" algn="ctr" rtl="0">
              <a:lnSpc>
                <a:spcPct val="100000"/>
              </a:lnSpc>
              <a:spcBef>
                <a:spcPts val="0"/>
              </a:spcBef>
              <a:spcAft>
                <a:spcPts val="0"/>
              </a:spcAft>
              <a:buSzPts val="1800"/>
              <a:buNone/>
              <a:defRPr sz="2400"/>
            </a:lvl9pPr>
          </a:lstStyle>
          <a:p>
            <a:r>
              <a:rPr lang="en-US"/>
              <a:t>Click to edit Master subtitle style</a:t>
            </a:r>
            <a:endParaRPr/>
          </a:p>
        </p:txBody>
      </p:sp>
      <p:sp>
        <p:nvSpPr>
          <p:cNvPr id="222" name="Google Shape;222;p28"/>
          <p:cNvSpPr txBox="1"/>
          <p:nvPr/>
        </p:nvSpPr>
        <p:spPr>
          <a:xfrm>
            <a:off x="1262767" y="5025467"/>
            <a:ext cx="5257600" cy="600400"/>
          </a:xfrm>
          <a:prstGeom prst="rect">
            <a:avLst/>
          </a:prstGeom>
          <a:noFill/>
          <a:ln>
            <a:noFill/>
          </a:ln>
        </p:spPr>
        <p:txBody>
          <a:bodyPr spcFirstLastPara="1" wrap="square" lIns="121900" tIns="121900" rIns="121900" bIns="121900" anchor="ctr" anchorCtr="0">
            <a:noAutofit/>
          </a:bodyPr>
          <a:lstStyle/>
          <a:p>
            <a:pPr marL="0" lvl="0" indent="0" algn="ctr" rtl="0">
              <a:lnSpc>
                <a:spcPct val="100000"/>
              </a:lnSpc>
              <a:spcBef>
                <a:spcPts val="400"/>
              </a:spcBef>
              <a:spcAft>
                <a:spcPts val="0"/>
              </a:spcAft>
              <a:buNone/>
            </a:pPr>
            <a:r>
              <a:rPr lang="en" sz="1333">
                <a:solidFill>
                  <a:schemeClr val="dk2"/>
                </a:solidFill>
                <a:latin typeface="Roboto"/>
                <a:ea typeface="Roboto"/>
                <a:cs typeface="Roboto"/>
                <a:sym typeface="Roboto"/>
              </a:rPr>
              <a:t>CREDITS: This presentation template was created by </a:t>
            </a:r>
            <a:r>
              <a:rPr lang="en" sz="1333" b="1">
                <a:solidFill>
                  <a:schemeClr val="dk2"/>
                </a:solidFill>
                <a:uFill>
                  <a:noFill/>
                </a:uFill>
                <a:latin typeface="Roboto"/>
                <a:ea typeface="Roboto"/>
                <a:cs typeface="Roboto"/>
                <a:sym typeface="Roboto"/>
                <a:hlinkClick r:id="rId2">
                  <a:extLst>
                    <a:ext uri="{A12FA001-AC4F-418D-AE19-62706E023703}">
                      <ahyp:hlinkClr xmlns:ahyp="http://schemas.microsoft.com/office/drawing/2018/hyperlinkcolor" val="tx"/>
                    </a:ext>
                  </a:extLst>
                </a:hlinkClick>
              </a:rPr>
              <a:t>Slidesgo</a:t>
            </a:r>
            <a:r>
              <a:rPr lang="en" sz="1333">
                <a:solidFill>
                  <a:schemeClr val="dk2"/>
                </a:solidFill>
                <a:latin typeface="Roboto"/>
                <a:ea typeface="Roboto"/>
                <a:cs typeface="Roboto"/>
                <a:sym typeface="Roboto"/>
              </a:rPr>
              <a:t>, and includes icons by </a:t>
            </a:r>
            <a:r>
              <a:rPr lang="en" sz="1333" b="1">
                <a:solidFill>
                  <a:schemeClr val="dk2"/>
                </a:solidFill>
                <a:uFill>
                  <a:noFill/>
                </a:uFill>
                <a:latin typeface="Roboto"/>
                <a:ea typeface="Roboto"/>
                <a:cs typeface="Roboto"/>
                <a:sym typeface="Roboto"/>
                <a:hlinkClick r:id="rId3">
                  <a:extLst>
                    <a:ext uri="{A12FA001-AC4F-418D-AE19-62706E023703}">
                      <ahyp:hlinkClr xmlns:ahyp="http://schemas.microsoft.com/office/drawing/2018/hyperlinkcolor" val="tx"/>
                    </a:ext>
                  </a:extLst>
                </a:hlinkClick>
              </a:rPr>
              <a:t>Flaticon</a:t>
            </a:r>
            <a:r>
              <a:rPr lang="en" sz="1333" b="1">
                <a:solidFill>
                  <a:schemeClr val="dk2"/>
                </a:solidFill>
                <a:latin typeface="Roboto"/>
                <a:ea typeface="Roboto"/>
                <a:cs typeface="Roboto"/>
                <a:sym typeface="Roboto"/>
              </a:rPr>
              <a:t> </a:t>
            </a:r>
            <a:r>
              <a:rPr lang="en" sz="1333">
                <a:solidFill>
                  <a:schemeClr val="dk2"/>
                </a:solidFill>
                <a:latin typeface="Roboto"/>
                <a:ea typeface="Roboto"/>
                <a:cs typeface="Roboto"/>
                <a:sym typeface="Roboto"/>
              </a:rPr>
              <a:t>and infographics &amp; images by </a:t>
            </a:r>
            <a:r>
              <a:rPr lang="en" sz="1333" b="1">
                <a:solidFill>
                  <a:schemeClr val="dk2"/>
                </a:solidFill>
                <a:uFill>
                  <a:noFill/>
                </a:uFill>
                <a:latin typeface="Roboto"/>
                <a:ea typeface="Roboto"/>
                <a:cs typeface="Roboto"/>
                <a:sym typeface="Roboto"/>
                <a:hlinkClick r:id="rId4">
                  <a:extLst>
                    <a:ext uri="{A12FA001-AC4F-418D-AE19-62706E023703}">
                      <ahyp:hlinkClr xmlns:ahyp="http://schemas.microsoft.com/office/drawing/2018/hyperlinkcolor" val="tx"/>
                    </a:ext>
                  </a:extLst>
                </a:hlinkClick>
              </a:rPr>
              <a:t>Freepik</a:t>
            </a:r>
            <a:endParaRPr sz="1333" b="1">
              <a:solidFill>
                <a:schemeClr val="dk2"/>
              </a:solidFill>
              <a:latin typeface="Roboto"/>
              <a:ea typeface="Roboto"/>
              <a:cs typeface="Roboto"/>
              <a:sym typeface="Roboto"/>
            </a:endParaRPr>
          </a:p>
        </p:txBody>
      </p:sp>
      <p:cxnSp>
        <p:nvCxnSpPr>
          <p:cNvPr id="223" name="Google Shape;223;p28"/>
          <p:cNvCxnSpPr/>
          <p:nvPr/>
        </p:nvCxnSpPr>
        <p:spPr>
          <a:xfrm rot="5400000">
            <a:off x="-1981933" y="3443400"/>
            <a:ext cx="5870800" cy="0"/>
          </a:xfrm>
          <a:prstGeom prst="straightConnector1">
            <a:avLst/>
          </a:prstGeom>
          <a:noFill/>
          <a:ln w="28575" cap="flat" cmpd="sng">
            <a:solidFill>
              <a:schemeClr val="dk2"/>
            </a:solidFill>
            <a:prstDash val="solid"/>
            <a:round/>
            <a:headEnd type="none" w="med" len="med"/>
            <a:tailEnd type="none" w="med" len="med"/>
          </a:ln>
        </p:spPr>
      </p:cxnSp>
      <p:sp>
        <p:nvSpPr>
          <p:cNvPr id="224" name="Google Shape;224;p28"/>
          <p:cNvSpPr>
            <a:spLocks noGrp="1"/>
          </p:cNvSpPr>
          <p:nvPr>
            <p:ph type="pic" idx="2"/>
          </p:nvPr>
        </p:nvSpPr>
        <p:spPr>
          <a:xfrm>
            <a:off x="6844831" y="-84033"/>
            <a:ext cx="5575200" cy="7026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20353174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225"/>
        <p:cNvGrpSpPr/>
        <p:nvPr/>
      </p:nvGrpSpPr>
      <p:grpSpPr>
        <a:xfrm>
          <a:off x="0" y="0"/>
          <a:ext cx="0" cy="0"/>
          <a:chOff x="0" y="0"/>
          <a:chExt cx="0" cy="0"/>
        </a:xfrm>
      </p:grpSpPr>
      <p:cxnSp>
        <p:nvCxnSpPr>
          <p:cNvPr id="226" name="Google Shape;226;p29"/>
          <p:cNvCxnSpPr/>
          <p:nvPr/>
        </p:nvCxnSpPr>
        <p:spPr>
          <a:xfrm>
            <a:off x="-339800" y="491767"/>
            <a:ext cx="12871600" cy="0"/>
          </a:xfrm>
          <a:prstGeom prst="straightConnector1">
            <a:avLst/>
          </a:prstGeom>
          <a:noFill/>
          <a:ln w="28575" cap="flat" cmpd="sng">
            <a:solidFill>
              <a:schemeClr val="dk2"/>
            </a:solidFill>
            <a:prstDash val="solid"/>
            <a:round/>
            <a:headEnd type="none" w="med" len="med"/>
            <a:tailEnd type="none" w="med" len="med"/>
          </a:ln>
        </p:spPr>
      </p:cxnSp>
      <p:cxnSp>
        <p:nvCxnSpPr>
          <p:cNvPr id="227" name="Google Shape;227;p29"/>
          <p:cNvCxnSpPr/>
          <p:nvPr/>
        </p:nvCxnSpPr>
        <p:spPr>
          <a:xfrm>
            <a:off x="476567" y="6366167"/>
            <a:ext cx="11239200" cy="0"/>
          </a:xfrm>
          <a:prstGeom prst="straightConnector1">
            <a:avLst/>
          </a:prstGeom>
          <a:noFill/>
          <a:ln w="28575" cap="flat" cmpd="sng">
            <a:solidFill>
              <a:schemeClr val="dk2"/>
            </a:solidFill>
            <a:prstDash val="solid"/>
            <a:round/>
            <a:headEnd type="none" w="med" len="med"/>
            <a:tailEnd type="none" w="med" len="med"/>
          </a:ln>
        </p:spPr>
      </p:cxnSp>
      <p:cxnSp>
        <p:nvCxnSpPr>
          <p:cNvPr id="228" name="Google Shape;228;p29"/>
          <p:cNvCxnSpPr/>
          <p:nvPr/>
        </p:nvCxnSpPr>
        <p:spPr>
          <a:xfrm rot="5400000">
            <a:off x="8373967" y="3024300"/>
            <a:ext cx="6683600" cy="0"/>
          </a:xfrm>
          <a:prstGeom prst="straightConnector1">
            <a:avLst/>
          </a:prstGeom>
          <a:noFill/>
          <a:ln w="28575" cap="flat" cmpd="sng">
            <a:solidFill>
              <a:schemeClr val="dk2"/>
            </a:solidFill>
            <a:prstDash val="solid"/>
            <a:round/>
            <a:headEnd type="none" w="med" len="med"/>
            <a:tailEnd type="none" w="med" len="med"/>
          </a:ln>
        </p:spPr>
      </p:cxnSp>
      <p:cxnSp>
        <p:nvCxnSpPr>
          <p:cNvPr id="229" name="Google Shape;229;p29"/>
          <p:cNvCxnSpPr/>
          <p:nvPr/>
        </p:nvCxnSpPr>
        <p:spPr>
          <a:xfrm rot="5400000">
            <a:off x="-2865233" y="3024300"/>
            <a:ext cx="6683600" cy="0"/>
          </a:xfrm>
          <a:prstGeom prst="straightConnector1">
            <a:avLst/>
          </a:prstGeom>
          <a:noFill/>
          <a:ln w="28575" cap="flat" cmpd="sng">
            <a:solidFill>
              <a:schemeClr val="dk2"/>
            </a:solidFill>
            <a:prstDash val="solid"/>
            <a:round/>
            <a:headEnd type="none" w="med" len="med"/>
            <a:tailEnd type="none" w="med" len="med"/>
          </a:ln>
        </p:spPr>
      </p:cxnSp>
    </p:spTree>
    <p:extLst>
      <p:ext uri="{BB962C8B-B14F-4D97-AF65-F5344CB8AC3E}">
        <p14:creationId xmlns:p14="http://schemas.microsoft.com/office/powerpoint/2010/main" val="16451836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ank slide" type="blank" preserve="1">
  <p:cSld name="Blank slide">
    <p:spTree>
      <p:nvGrpSpPr>
        <p:cNvPr id="1" name="Shape 238"/>
        <p:cNvGrpSpPr/>
        <p:nvPr/>
      </p:nvGrpSpPr>
      <p:grpSpPr>
        <a:xfrm>
          <a:off x="0" y="0"/>
          <a:ext cx="0" cy="0"/>
          <a:chOff x="0" y="0"/>
          <a:chExt cx="0" cy="0"/>
        </a:xfrm>
      </p:grpSpPr>
    </p:spTree>
    <p:extLst>
      <p:ext uri="{BB962C8B-B14F-4D97-AF65-F5344CB8AC3E}">
        <p14:creationId xmlns:p14="http://schemas.microsoft.com/office/powerpoint/2010/main" val="32867534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preserve="1">
  <p:cSld name="Title only">
    <p:spTree>
      <p:nvGrpSpPr>
        <p:cNvPr id="1" name="Shape 239"/>
        <p:cNvGrpSpPr/>
        <p:nvPr/>
      </p:nvGrpSpPr>
      <p:grpSpPr>
        <a:xfrm>
          <a:off x="0" y="0"/>
          <a:ext cx="0" cy="0"/>
          <a:chOff x="0" y="0"/>
          <a:chExt cx="0" cy="0"/>
        </a:xfrm>
      </p:grpSpPr>
      <p:sp>
        <p:nvSpPr>
          <p:cNvPr id="240" name="Google Shape;240;p33"/>
          <p:cNvSpPr txBox="1">
            <a:spLocks noGrp="1"/>
          </p:cNvSpPr>
          <p:nvPr>
            <p:ph type="title"/>
          </p:nvPr>
        </p:nvSpPr>
        <p:spPr>
          <a:xfrm>
            <a:off x="955700" y="681200"/>
            <a:ext cx="10280800" cy="6432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a:solidFill>
                  <a:schemeClr val="lt1"/>
                </a:solidFill>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r>
              <a:rPr lang="en-US"/>
              <a:t>Click to edit Master title style</a:t>
            </a:r>
            <a:endParaRPr/>
          </a:p>
        </p:txBody>
      </p:sp>
    </p:spTree>
    <p:extLst>
      <p:ext uri="{BB962C8B-B14F-4D97-AF65-F5344CB8AC3E}">
        <p14:creationId xmlns:p14="http://schemas.microsoft.com/office/powerpoint/2010/main" val="4523159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lank slide" type="blank" preserve="1">
  <p:cSld name="Blank slide">
    <p:spTree>
      <p:nvGrpSpPr>
        <p:cNvPr id="1" name="Shape 244"/>
        <p:cNvGrpSpPr/>
        <p:nvPr/>
      </p:nvGrpSpPr>
      <p:grpSpPr>
        <a:xfrm>
          <a:off x="0" y="0"/>
          <a:ext cx="0" cy="0"/>
          <a:chOff x="0" y="0"/>
          <a:chExt cx="0" cy="0"/>
        </a:xfrm>
      </p:grpSpPr>
    </p:spTree>
    <p:extLst>
      <p:ext uri="{BB962C8B-B14F-4D97-AF65-F5344CB8AC3E}">
        <p14:creationId xmlns:p14="http://schemas.microsoft.com/office/powerpoint/2010/main" val="37811427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5"/>
        <p:cNvGrpSpPr/>
        <p:nvPr/>
      </p:nvGrpSpPr>
      <p:grpSpPr>
        <a:xfrm>
          <a:off x="0" y="0"/>
          <a:ext cx="0" cy="0"/>
          <a:chOff x="0" y="0"/>
          <a:chExt cx="0" cy="0"/>
        </a:xfrm>
      </p:grpSpPr>
      <p:sp>
        <p:nvSpPr>
          <p:cNvPr id="26" name="Google Shape;26;p5"/>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7" name="Google Shape;27;p5"/>
          <p:cNvSpPr txBox="1">
            <a:spLocks noGrp="1"/>
          </p:cNvSpPr>
          <p:nvPr>
            <p:ph type="subTitle" idx="1"/>
          </p:nvPr>
        </p:nvSpPr>
        <p:spPr>
          <a:xfrm>
            <a:off x="1249800" y="2490267"/>
            <a:ext cx="3626800" cy="1184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28" name="Google Shape;28;p5"/>
          <p:cNvSpPr txBox="1">
            <a:spLocks noGrp="1"/>
          </p:cNvSpPr>
          <p:nvPr>
            <p:ph type="subTitle" idx="2"/>
          </p:nvPr>
        </p:nvSpPr>
        <p:spPr>
          <a:xfrm>
            <a:off x="1242200" y="1750833"/>
            <a:ext cx="36268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29" name="Google Shape;29;p5"/>
          <p:cNvSpPr txBox="1">
            <a:spLocks noGrp="1"/>
          </p:cNvSpPr>
          <p:nvPr>
            <p:ph type="subTitle" idx="3"/>
          </p:nvPr>
        </p:nvSpPr>
        <p:spPr>
          <a:xfrm>
            <a:off x="1249800" y="4638933"/>
            <a:ext cx="3626800" cy="1184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30" name="Google Shape;30;p5"/>
          <p:cNvSpPr txBox="1">
            <a:spLocks noGrp="1"/>
          </p:cNvSpPr>
          <p:nvPr>
            <p:ph type="subTitle" idx="4"/>
          </p:nvPr>
        </p:nvSpPr>
        <p:spPr>
          <a:xfrm>
            <a:off x="1242200" y="3899504"/>
            <a:ext cx="3626800" cy="6464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31" name="Google Shape;31;p5"/>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32" name="Google Shape;32;p5"/>
          <p:cNvSpPr>
            <a:spLocks noGrp="1"/>
          </p:cNvSpPr>
          <p:nvPr>
            <p:ph type="pic" idx="5"/>
          </p:nvPr>
        </p:nvSpPr>
        <p:spPr>
          <a:xfrm flipH="1">
            <a:off x="5766000" y="-84033"/>
            <a:ext cx="6527600" cy="7026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43074810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only" preserve="1">
  <p:cSld name="Title only">
    <p:spTree>
      <p:nvGrpSpPr>
        <p:cNvPr id="1" name="Shape 245"/>
        <p:cNvGrpSpPr/>
        <p:nvPr/>
      </p:nvGrpSpPr>
      <p:grpSpPr>
        <a:xfrm>
          <a:off x="0" y="0"/>
          <a:ext cx="0" cy="0"/>
          <a:chOff x="0" y="0"/>
          <a:chExt cx="0" cy="0"/>
        </a:xfrm>
      </p:grpSpPr>
      <p:sp>
        <p:nvSpPr>
          <p:cNvPr id="246" name="Google Shape;246;p36"/>
          <p:cNvSpPr txBox="1">
            <a:spLocks noGrp="1"/>
          </p:cNvSpPr>
          <p:nvPr>
            <p:ph type="title"/>
          </p:nvPr>
        </p:nvSpPr>
        <p:spPr>
          <a:xfrm>
            <a:off x="1397800" y="431800"/>
            <a:ext cx="9396400" cy="6432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r>
              <a:rPr lang="en-US"/>
              <a:t>Click to edit Master title style</a:t>
            </a:r>
            <a:endParaRPr/>
          </a:p>
        </p:txBody>
      </p:sp>
    </p:spTree>
    <p:extLst>
      <p:ext uri="{BB962C8B-B14F-4D97-AF65-F5344CB8AC3E}">
        <p14:creationId xmlns:p14="http://schemas.microsoft.com/office/powerpoint/2010/main" val="2931408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3"/>
        <p:cNvGrpSpPr/>
        <p:nvPr/>
      </p:nvGrpSpPr>
      <p:grpSpPr>
        <a:xfrm>
          <a:off x="0" y="0"/>
          <a:ext cx="0" cy="0"/>
          <a:chOff x="0" y="0"/>
          <a:chExt cx="0" cy="0"/>
        </a:xfrm>
      </p:grpSpPr>
      <p:sp>
        <p:nvSpPr>
          <p:cNvPr id="34" name="Google Shape;34;p6"/>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cxnSp>
        <p:nvCxnSpPr>
          <p:cNvPr id="35" name="Google Shape;35;p6"/>
          <p:cNvCxnSpPr/>
          <p:nvPr/>
        </p:nvCxnSpPr>
        <p:spPr>
          <a:xfrm>
            <a:off x="476400" y="1356967"/>
            <a:ext cx="11239200" cy="0"/>
          </a:xfrm>
          <a:prstGeom prst="straightConnector1">
            <a:avLst/>
          </a:prstGeom>
          <a:noFill/>
          <a:ln w="28575" cap="flat" cmpd="sng">
            <a:solidFill>
              <a:schemeClr val="dk2"/>
            </a:solidFill>
            <a:prstDash val="solid"/>
            <a:round/>
            <a:headEnd type="none" w="med" len="med"/>
            <a:tailEnd type="none" w="med" len="med"/>
          </a:ln>
        </p:spPr>
      </p:cxnSp>
      <p:cxnSp>
        <p:nvCxnSpPr>
          <p:cNvPr id="36" name="Google Shape;36;p6"/>
          <p:cNvCxnSpPr/>
          <p:nvPr/>
        </p:nvCxnSpPr>
        <p:spPr>
          <a:xfrm rot="5400000">
            <a:off x="-1987333" y="3434567"/>
            <a:ext cx="5881600" cy="0"/>
          </a:xfrm>
          <a:prstGeom prst="straightConnector1">
            <a:avLst/>
          </a:prstGeom>
          <a:noFill/>
          <a:ln w="28575" cap="flat" cmpd="sng">
            <a:solidFill>
              <a:schemeClr val="dk2"/>
            </a:solidFill>
            <a:prstDash val="solid"/>
            <a:round/>
            <a:headEnd type="none" w="med" len="med"/>
            <a:tailEnd type="none" w="med" len="med"/>
          </a:ln>
        </p:spPr>
      </p:cxnSp>
      <p:cxnSp>
        <p:nvCxnSpPr>
          <p:cNvPr id="37" name="Google Shape;37;p6"/>
          <p:cNvCxnSpPr/>
          <p:nvPr/>
        </p:nvCxnSpPr>
        <p:spPr>
          <a:xfrm rot="5400000">
            <a:off x="8297733" y="3434567"/>
            <a:ext cx="5881600" cy="0"/>
          </a:xfrm>
          <a:prstGeom prst="straightConnector1">
            <a:avLst/>
          </a:prstGeom>
          <a:noFill/>
          <a:ln w="28575" cap="flat" cmpd="sng">
            <a:solidFill>
              <a:schemeClr val="dk2"/>
            </a:solidFill>
            <a:prstDash val="solid"/>
            <a:round/>
            <a:headEnd type="none" w="med" len="med"/>
            <a:tailEnd type="none" w="med" len="med"/>
          </a:ln>
        </p:spPr>
      </p:cxnSp>
      <p:sp>
        <p:nvSpPr>
          <p:cNvPr id="38" name="Google Shape;38;p6"/>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4059953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9"/>
        <p:cNvGrpSpPr/>
        <p:nvPr/>
      </p:nvGrpSpPr>
      <p:grpSpPr>
        <a:xfrm>
          <a:off x="0" y="0"/>
          <a:ext cx="0" cy="0"/>
          <a:chOff x="0" y="0"/>
          <a:chExt cx="0" cy="0"/>
        </a:xfrm>
      </p:grpSpPr>
      <p:sp>
        <p:nvSpPr>
          <p:cNvPr id="40" name="Google Shape;40;p7"/>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 name="Google Shape;41;p7"/>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42" name="Google Shape;42;p7"/>
          <p:cNvSpPr txBox="1">
            <a:spLocks noGrp="1"/>
          </p:cNvSpPr>
          <p:nvPr>
            <p:ph type="body" idx="1"/>
          </p:nvPr>
        </p:nvSpPr>
        <p:spPr>
          <a:xfrm>
            <a:off x="960000" y="1714500"/>
            <a:ext cx="4586800" cy="4077200"/>
          </a:xfrm>
          <a:prstGeom prst="rect">
            <a:avLst/>
          </a:prstGeom>
        </p:spPr>
        <p:txBody>
          <a:bodyPr spcFirstLastPara="1" wrap="square" lIns="91425" tIns="91425" rIns="91425" bIns="91425" anchor="t" anchorCtr="0">
            <a:noAutofit/>
          </a:bodyPr>
          <a:lstStyle>
            <a:lvl1pPr marL="609585" lvl="0" indent="-389457" rtl="0">
              <a:spcBef>
                <a:spcPts val="0"/>
              </a:spcBef>
              <a:spcAft>
                <a:spcPts val="0"/>
              </a:spcAft>
              <a:buClr>
                <a:schemeClr val="lt2"/>
              </a:buClr>
              <a:buSzPts val="1000"/>
              <a:buFont typeface="Anaheim"/>
              <a:buChar char="●"/>
              <a:defRPr sz="2133"/>
            </a:lvl1pPr>
            <a:lvl2pPr marL="1219170" lvl="1" indent="-423323" rtl="0">
              <a:lnSpc>
                <a:spcPct val="115000"/>
              </a:lnSpc>
              <a:spcBef>
                <a:spcPts val="0"/>
              </a:spcBef>
              <a:spcAft>
                <a:spcPts val="0"/>
              </a:spcAft>
              <a:buSzPts val="1400"/>
              <a:buFont typeface="Anaheim"/>
              <a:buChar char="○"/>
              <a:defRPr/>
            </a:lvl2pPr>
            <a:lvl3pPr marL="1828754" lvl="2" indent="-423323" rtl="0">
              <a:lnSpc>
                <a:spcPct val="115000"/>
              </a:lnSpc>
              <a:spcBef>
                <a:spcPts val="0"/>
              </a:spcBef>
              <a:spcAft>
                <a:spcPts val="0"/>
              </a:spcAft>
              <a:buSzPts val="1400"/>
              <a:buFont typeface="Anaheim"/>
              <a:buChar char="■"/>
              <a:defRPr/>
            </a:lvl3pPr>
            <a:lvl4pPr marL="2438339" lvl="3" indent="-423323" rtl="0">
              <a:lnSpc>
                <a:spcPct val="115000"/>
              </a:lnSpc>
              <a:spcBef>
                <a:spcPts val="0"/>
              </a:spcBef>
              <a:spcAft>
                <a:spcPts val="0"/>
              </a:spcAft>
              <a:buSzPts val="1400"/>
              <a:buFont typeface="Anaheim"/>
              <a:buChar char="●"/>
              <a:defRPr/>
            </a:lvl4pPr>
            <a:lvl5pPr marL="3047924" lvl="4" indent="-423323" rtl="0">
              <a:lnSpc>
                <a:spcPct val="115000"/>
              </a:lnSpc>
              <a:spcBef>
                <a:spcPts val="0"/>
              </a:spcBef>
              <a:spcAft>
                <a:spcPts val="0"/>
              </a:spcAft>
              <a:buSzPts val="1400"/>
              <a:buFont typeface="Anaheim"/>
              <a:buChar char="○"/>
              <a:defRPr/>
            </a:lvl5pPr>
            <a:lvl6pPr marL="3657509" lvl="5" indent="-423323" rtl="0">
              <a:lnSpc>
                <a:spcPct val="115000"/>
              </a:lnSpc>
              <a:spcBef>
                <a:spcPts val="0"/>
              </a:spcBef>
              <a:spcAft>
                <a:spcPts val="0"/>
              </a:spcAft>
              <a:buSzPts val="1400"/>
              <a:buFont typeface="Anaheim"/>
              <a:buChar char="■"/>
              <a:defRPr/>
            </a:lvl6pPr>
            <a:lvl7pPr marL="4267093" lvl="6" indent="-423323" rtl="0">
              <a:lnSpc>
                <a:spcPct val="115000"/>
              </a:lnSpc>
              <a:spcBef>
                <a:spcPts val="0"/>
              </a:spcBef>
              <a:spcAft>
                <a:spcPts val="0"/>
              </a:spcAft>
              <a:buSzPts val="1400"/>
              <a:buFont typeface="Anaheim"/>
              <a:buChar char="●"/>
              <a:defRPr/>
            </a:lvl7pPr>
            <a:lvl8pPr marL="4876678" lvl="7" indent="-423323" rtl="0">
              <a:lnSpc>
                <a:spcPct val="115000"/>
              </a:lnSpc>
              <a:spcBef>
                <a:spcPts val="0"/>
              </a:spcBef>
              <a:spcAft>
                <a:spcPts val="0"/>
              </a:spcAft>
              <a:buSzPts val="1400"/>
              <a:buFont typeface="Anaheim"/>
              <a:buChar char="○"/>
              <a:defRPr/>
            </a:lvl8pPr>
            <a:lvl9pPr marL="5486263" lvl="8" indent="-423323" rtl="0">
              <a:lnSpc>
                <a:spcPct val="115000"/>
              </a:lnSpc>
              <a:spcBef>
                <a:spcPts val="0"/>
              </a:spcBef>
              <a:spcAft>
                <a:spcPts val="0"/>
              </a:spcAft>
              <a:buSzPts val="1400"/>
              <a:buFont typeface="Anaheim"/>
              <a:buChar char="■"/>
              <a:defRPr/>
            </a:lvl9pPr>
          </a:lstStyle>
          <a:p>
            <a:pPr lvl="0"/>
            <a:r>
              <a:rPr lang="en-US"/>
              <a:t>Click to edit Master text styles</a:t>
            </a:r>
          </a:p>
        </p:txBody>
      </p:sp>
      <p:sp>
        <p:nvSpPr>
          <p:cNvPr id="43" name="Google Shape;43;p7"/>
          <p:cNvSpPr>
            <a:spLocks noGrp="1"/>
          </p:cNvSpPr>
          <p:nvPr>
            <p:ph type="pic" idx="2"/>
          </p:nvPr>
        </p:nvSpPr>
        <p:spPr>
          <a:xfrm>
            <a:off x="5974333" y="1379367"/>
            <a:ext cx="5737200" cy="49868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31746566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44"/>
        <p:cNvGrpSpPr/>
        <p:nvPr/>
      </p:nvGrpSpPr>
      <p:grpSpPr>
        <a:xfrm>
          <a:off x="0" y="0"/>
          <a:ext cx="0" cy="0"/>
          <a:chOff x="0" y="0"/>
          <a:chExt cx="0" cy="0"/>
        </a:xfrm>
      </p:grpSpPr>
      <p:sp>
        <p:nvSpPr>
          <p:cNvPr id="45" name="Google Shape;45;p8"/>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6" name="Google Shape;46;p8"/>
          <p:cNvSpPr txBox="1">
            <a:spLocks noGrp="1"/>
          </p:cNvSpPr>
          <p:nvPr>
            <p:ph type="title"/>
          </p:nvPr>
        </p:nvSpPr>
        <p:spPr>
          <a:xfrm>
            <a:off x="953467" y="1378233"/>
            <a:ext cx="7466800" cy="4108000"/>
          </a:xfrm>
          <a:prstGeom prst="rect">
            <a:avLst/>
          </a:prstGeom>
          <a:ln w="28575"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lvl1pPr lvl="0" algn="ctr">
              <a:spcBef>
                <a:spcPts val="0"/>
              </a:spcBef>
              <a:spcAft>
                <a:spcPts val="0"/>
              </a:spcAft>
              <a:buSzPts val="6000"/>
              <a:buNone/>
              <a:defRPr sz="12000"/>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r>
              <a:rPr lang="en-US"/>
              <a:t>Click to edit Master title style</a:t>
            </a:r>
            <a:endParaRPr/>
          </a:p>
        </p:txBody>
      </p:sp>
      <p:sp>
        <p:nvSpPr>
          <p:cNvPr id="47" name="Google Shape;47;p8"/>
          <p:cNvSpPr>
            <a:spLocks noGrp="1"/>
          </p:cNvSpPr>
          <p:nvPr>
            <p:ph type="pic" idx="2"/>
          </p:nvPr>
        </p:nvSpPr>
        <p:spPr>
          <a:xfrm flipH="1">
            <a:off x="8420100" y="491767"/>
            <a:ext cx="3291600" cy="58744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35146673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8"/>
        <p:cNvGrpSpPr/>
        <p:nvPr/>
      </p:nvGrpSpPr>
      <p:grpSpPr>
        <a:xfrm>
          <a:off x="0" y="0"/>
          <a:ext cx="0" cy="0"/>
          <a:chOff x="0" y="0"/>
          <a:chExt cx="0" cy="0"/>
        </a:xfrm>
      </p:grpSpPr>
      <p:sp>
        <p:nvSpPr>
          <p:cNvPr id="49" name="Google Shape;49;p9"/>
          <p:cNvSpPr txBox="1">
            <a:spLocks noGrp="1"/>
          </p:cNvSpPr>
          <p:nvPr>
            <p:ph type="title"/>
          </p:nvPr>
        </p:nvSpPr>
        <p:spPr>
          <a:xfrm>
            <a:off x="960000" y="489897"/>
            <a:ext cx="10272000" cy="112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sz="60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r>
              <a:rPr lang="en-US"/>
              <a:t>Click to edit Master title style</a:t>
            </a:r>
            <a:endParaRPr/>
          </a:p>
        </p:txBody>
      </p:sp>
      <p:sp>
        <p:nvSpPr>
          <p:cNvPr id="50" name="Google Shape;50;p9"/>
          <p:cNvSpPr txBox="1">
            <a:spLocks noGrp="1"/>
          </p:cNvSpPr>
          <p:nvPr>
            <p:ph type="subTitle" idx="1"/>
          </p:nvPr>
        </p:nvSpPr>
        <p:spPr>
          <a:xfrm>
            <a:off x="2988733" y="1798333"/>
            <a:ext cx="6214800" cy="2242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1618823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1"/>
        <p:cNvGrpSpPr/>
        <p:nvPr/>
      </p:nvGrpSpPr>
      <p:grpSpPr>
        <a:xfrm>
          <a:off x="0" y="0"/>
          <a:ext cx="0" cy="0"/>
          <a:chOff x="0" y="0"/>
          <a:chExt cx="0" cy="0"/>
        </a:xfrm>
      </p:grpSpPr>
      <p:sp>
        <p:nvSpPr>
          <p:cNvPr id="52" name="Google Shape;52;p10"/>
          <p:cNvSpPr>
            <a:spLocks noGrp="1"/>
          </p:cNvSpPr>
          <p:nvPr>
            <p:ph type="pic" idx="2"/>
          </p:nvPr>
        </p:nvSpPr>
        <p:spPr>
          <a:xfrm flipH="1">
            <a:off x="4" y="0"/>
            <a:ext cx="12192000" cy="6858000"/>
          </a:xfrm>
          <a:prstGeom prst="rect">
            <a:avLst/>
          </a:prstGeom>
          <a:noFill/>
          <a:ln>
            <a:noFill/>
          </a:ln>
        </p:spPr>
      </p:sp>
      <p:sp>
        <p:nvSpPr>
          <p:cNvPr id="53" name="Google Shape;53;p10"/>
          <p:cNvSpPr txBox="1">
            <a:spLocks noGrp="1"/>
          </p:cNvSpPr>
          <p:nvPr>
            <p:ph type="title"/>
          </p:nvPr>
        </p:nvSpPr>
        <p:spPr>
          <a:xfrm>
            <a:off x="477527" y="4770709"/>
            <a:ext cx="4634400" cy="15944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gn="ctr" rtl="0">
              <a:spcBef>
                <a:spcPts val="0"/>
              </a:spcBef>
              <a:spcAft>
                <a:spcPts val="0"/>
              </a:spcAft>
              <a:buSzPts val="3500"/>
              <a:buNone/>
              <a:defRPr sz="3200"/>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r>
              <a:rPr lang="en-US"/>
              <a:t>Click to edit Master title style</a:t>
            </a:r>
            <a:endParaRPr/>
          </a:p>
        </p:txBody>
      </p:sp>
      <p:sp>
        <p:nvSpPr>
          <p:cNvPr id="54" name="Google Shape;54;p10"/>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4119396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55"/>
        <p:cNvGrpSpPr/>
        <p:nvPr/>
      </p:nvGrpSpPr>
      <p:grpSpPr>
        <a:xfrm>
          <a:off x="0" y="0"/>
          <a:ext cx="0" cy="0"/>
          <a:chOff x="0" y="0"/>
          <a:chExt cx="0" cy="0"/>
        </a:xfrm>
      </p:grpSpPr>
      <p:sp>
        <p:nvSpPr>
          <p:cNvPr id="56" name="Google Shape;56;p11"/>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7" name="Google Shape;57;p11"/>
          <p:cNvSpPr txBox="1">
            <a:spLocks noGrp="1"/>
          </p:cNvSpPr>
          <p:nvPr>
            <p:ph type="title" hasCustomPrompt="1"/>
          </p:nvPr>
        </p:nvSpPr>
        <p:spPr>
          <a:xfrm>
            <a:off x="953467" y="713332"/>
            <a:ext cx="6578800" cy="1552800"/>
          </a:xfrm>
          <a:prstGeom prst="rect">
            <a:avLst/>
          </a:prstGeom>
        </p:spPr>
        <p:txBody>
          <a:bodyPr spcFirstLastPara="1" wrap="square" lIns="91425" tIns="91425" rIns="91425" bIns="91425" anchor="ctr" anchorCtr="0">
            <a:noAutofit/>
          </a:bodyPr>
          <a:lstStyle>
            <a:lvl1pPr lvl="0" algn="ctr">
              <a:spcBef>
                <a:spcPts val="0"/>
              </a:spcBef>
              <a:spcAft>
                <a:spcPts val="0"/>
              </a:spcAft>
              <a:buSzPts val="9600"/>
              <a:buNone/>
              <a:defRPr sz="10000"/>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58" name="Google Shape;58;p11"/>
          <p:cNvSpPr>
            <a:spLocks noGrp="1"/>
          </p:cNvSpPr>
          <p:nvPr>
            <p:ph type="pic" idx="2"/>
          </p:nvPr>
        </p:nvSpPr>
        <p:spPr>
          <a:xfrm>
            <a:off x="476267" y="2971800"/>
            <a:ext cx="7568000" cy="3390800"/>
          </a:xfrm>
          <a:prstGeom prst="rect">
            <a:avLst/>
          </a:prstGeom>
          <a:noFill/>
          <a:ln w="28575" cap="flat" cmpd="sng">
            <a:solidFill>
              <a:schemeClr val="dk1"/>
            </a:solidFill>
            <a:prstDash val="solid"/>
            <a:round/>
            <a:headEnd type="none" w="sm" len="sm"/>
            <a:tailEnd type="none" w="sm" len="sm"/>
          </a:ln>
        </p:spPr>
      </p:sp>
      <p:sp>
        <p:nvSpPr>
          <p:cNvPr id="59" name="Google Shape;59;p11"/>
          <p:cNvSpPr txBox="1">
            <a:spLocks noGrp="1"/>
          </p:cNvSpPr>
          <p:nvPr>
            <p:ph type="subTitle" idx="1"/>
          </p:nvPr>
        </p:nvSpPr>
        <p:spPr>
          <a:xfrm>
            <a:off x="953467" y="2266131"/>
            <a:ext cx="6578800" cy="55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400"/>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r>
              <a:rPr lang="en-US"/>
              <a:t>Click to edit Master subtitle style</a:t>
            </a:r>
            <a:endParaRPr/>
          </a:p>
        </p:txBody>
      </p:sp>
      <p:sp>
        <p:nvSpPr>
          <p:cNvPr id="60" name="Google Shape;60;p11"/>
          <p:cNvSpPr>
            <a:spLocks noGrp="1"/>
          </p:cNvSpPr>
          <p:nvPr>
            <p:ph type="pic" idx="3"/>
          </p:nvPr>
        </p:nvSpPr>
        <p:spPr>
          <a:xfrm>
            <a:off x="8044433" y="-152400"/>
            <a:ext cx="4223600" cy="71120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11795688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28.xml"/><Relationship Id="rId1"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30.xml"/><Relationship Id="rId1"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1pPr>
            <a:lvl2pPr lvl="1"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2pPr>
            <a:lvl3pPr lvl="2"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3pPr>
            <a:lvl4pPr lvl="3"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4pPr>
            <a:lvl5pPr lvl="4"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5pPr>
            <a:lvl6pPr lvl="5"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6pPr>
            <a:lvl7pPr lvl="6"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7pPr>
            <a:lvl8pPr lvl="7"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8pPr>
            <a:lvl9pPr lvl="8" rtl="0">
              <a:spcBef>
                <a:spcPts val="0"/>
              </a:spcBef>
              <a:spcAft>
                <a:spcPts val="0"/>
              </a:spcAft>
              <a:buClr>
                <a:schemeClr val="dk1"/>
              </a:buClr>
              <a:buSzPts val="3500"/>
              <a:buFont typeface="Roboto"/>
              <a:buNone/>
              <a:defRPr sz="3500">
                <a:solidFill>
                  <a:schemeClr val="dk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dk2"/>
              </a:buClr>
              <a:buSzPts val="1400"/>
              <a:buFont typeface="Roboto"/>
              <a:buChar char="●"/>
              <a:defRPr>
                <a:solidFill>
                  <a:schemeClr val="dk2"/>
                </a:solidFill>
                <a:latin typeface="Roboto"/>
                <a:ea typeface="Roboto"/>
                <a:cs typeface="Roboto"/>
                <a:sym typeface="Roboto"/>
              </a:defRPr>
            </a:lvl1pPr>
            <a:lvl2pPr marL="914400" lvl="1"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2pPr>
            <a:lvl3pPr marL="1371600" lvl="2"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3pPr>
            <a:lvl4pPr marL="1828800" lvl="3"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4pPr>
            <a:lvl5pPr marL="2286000" lvl="4"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5pPr>
            <a:lvl6pPr marL="2743200" lvl="5"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6pPr>
            <a:lvl7pPr marL="3200400" lvl="6"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7pPr>
            <a:lvl8pPr marL="3657600" lvl="7" indent="-317500" rtl="0">
              <a:lnSpc>
                <a:spcPct val="100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8pPr>
            <a:lvl9pPr marL="4114800" lvl="8" indent="-317500" rtl="0">
              <a:lnSpc>
                <a:spcPct val="100000"/>
              </a:lnSpc>
              <a:spcBef>
                <a:spcPts val="1600"/>
              </a:spcBef>
              <a:spcAft>
                <a:spcPts val="1600"/>
              </a:spcAft>
              <a:buClr>
                <a:schemeClr val="dk2"/>
              </a:buClr>
              <a:buSzPts val="1400"/>
              <a:buFont typeface="Roboto"/>
              <a:buChar char="■"/>
              <a:defRPr>
                <a:solidFill>
                  <a:schemeClr val="dk2"/>
                </a:solidFill>
                <a:latin typeface="Roboto"/>
                <a:ea typeface="Roboto"/>
                <a:cs typeface="Roboto"/>
                <a:sym typeface="Roboto"/>
              </a:defRPr>
            </a:lvl9pPr>
          </a:lstStyle>
          <a:p>
            <a:endParaRPr/>
          </a:p>
        </p:txBody>
      </p:sp>
    </p:spTree>
    <p:extLst>
      <p:ext uri="{BB962C8B-B14F-4D97-AF65-F5344CB8AC3E}">
        <p14:creationId xmlns:p14="http://schemas.microsoft.com/office/powerpoint/2010/main" val="258853543"/>
      </p:ext>
    </p:extLst>
  </p:cSld>
  <p:clrMap bg1="lt1" tx1="dk1" bg2="dk2" tx2="lt2" accent1="accent1" accent2="accent2" accent3="accent3" accent4="accent4" accent5="accent5" accent6="accent6" hlink="hlink" folHlink="folHlink"/>
  <p:sldLayoutIdLst>
    <p:sldLayoutId id="2147483661"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80" r:id="rId18"/>
    <p:sldLayoutId id="2147483681" r:id="rId19"/>
    <p:sldLayoutId id="2147483682" r:id="rId20"/>
    <p:sldLayoutId id="2147483683" r:id="rId21"/>
    <p:sldLayoutId id="2147483684" r:id="rId22"/>
    <p:sldLayoutId id="2147483685" r:id="rId23"/>
    <p:sldLayoutId id="2147483686" r:id="rId24"/>
    <p:sldLayoutId id="2147483687" r:id="rId25"/>
    <p:sldLayoutId id="2147483688" r:id="rId26"/>
  </p:sldLayoutIdLst>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450">
          <p15:clr>
            <a:srgbClr val="EA4335"/>
          </p15:clr>
        </p15:guide>
        <p15:guide id="2" orient="horz" pos="337">
          <p15:clr>
            <a:srgbClr val="EA4335"/>
          </p15:clr>
        </p15:guide>
        <p15:guide id="3" pos="5310">
          <p15:clr>
            <a:srgbClr val="EA4335"/>
          </p15:clr>
        </p15:guide>
        <p15:guide id="4" orient="horz" pos="2903">
          <p15:clr>
            <a:srgbClr val="EA4335"/>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E2A47"/>
        </a:solidFill>
        <a:effectLst/>
      </p:bgPr>
    </p:bg>
    <p:spTree>
      <p:nvGrpSpPr>
        <p:cNvPr id="1" name="Shape 235"/>
        <p:cNvGrpSpPr/>
        <p:nvPr/>
      </p:nvGrpSpPr>
      <p:grpSpPr>
        <a:xfrm>
          <a:off x="0" y="0"/>
          <a:ext cx="0" cy="0"/>
          <a:chOff x="0" y="0"/>
          <a:chExt cx="0" cy="0"/>
        </a:xfrm>
      </p:grpSpPr>
      <p:sp>
        <p:nvSpPr>
          <p:cNvPr id="236" name="Google Shape;236;p31"/>
          <p:cNvSpPr txBox="1">
            <a:spLocks noGrp="1"/>
          </p:cNvSpPr>
          <p:nvPr>
            <p:ph type="title"/>
          </p:nvPr>
        </p:nvSpPr>
        <p:spPr>
          <a:xfrm>
            <a:off x="1424133" y="1244600"/>
            <a:ext cx="9396400" cy="643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None/>
              <a:defRPr sz="2400">
                <a:solidFill>
                  <a:srgbClr val="FFFFFF"/>
                </a:solidFill>
              </a:defRPr>
            </a:lvl1pPr>
            <a:lvl2pPr lvl="1" algn="ctr" rtl="0">
              <a:spcBef>
                <a:spcPts val="0"/>
              </a:spcBef>
              <a:spcAft>
                <a:spcPts val="0"/>
              </a:spcAft>
              <a:buClr>
                <a:srgbClr val="FFFFFF"/>
              </a:buClr>
              <a:buSzPts val="2400"/>
              <a:buNone/>
              <a:defRPr sz="2400">
                <a:solidFill>
                  <a:srgbClr val="FFFFFF"/>
                </a:solidFill>
              </a:defRPr>
            </a:lvl2pPr>
            <a:lvl3pPr lvl="2" algn="ctr" rtl="0">
              <a:spcBef>
                <a:spcPts val="0"/>
              </a:spcBef>
              <a:spcAft>
                <a:spcPts val="0"/>
              </a:spcAft>
              <a:buClr>
                <a:srgbClr val="FFFFFF"/>
              </a:buClr>
              <a:buSzPts val="2400"/>
              <a:buNone/>
              <a:defRPr sz="2400">
                <a:solidFill>
                  <a:srgbClr val="FFFFFF"/>
                </a:solidFill>
              </a:defRPr>
            </a:lvl3pPr>
            <a:lvl4pPr lvl="3" algn="ctr" rtl="0">
              <a:spcBef>
                <a:spcPts val="0"/>
              </a:spcBef>
              <a:spcAft>
                <a:spcPts val="0"/>
              </a:spcAft>
              <a:buClr>
                <a:srgbClr val="FFFFFF"/>
              </a:buClr>
              <a:buSzPts val="2400"/>
              <a:buNone/>
              <a:defRPr sz="2400">
                <a:solidFill>
                  <a:srgbClr val="FFFFFF"/>
                </a:solidFill>
              </a:defRPr>
            </a:lvl4pPr>
            <a:lvl5pPr lvl="4" algn="ctr" rtl="0">
              <a:spcBef>
                <a:spcPts val="0"/>
              </a:spcBef>
              <a:spcAft>
                <a:spcPts val="0"/>
              </a:spcAft>
              <a:buClr>
                <a:srgbClr val="FFFFFF"/>
              </a:buClr>
              <a:buSzPts val="2400"/>
              <a:buNone/>
              <a:defRPr sz="2400">
                <a:solidFill>
                  <a:srgbClr val="FFFFFF"/>
                </a:solidFill>
              </a:defRPr>
            </a:lvl5pPr>
            <a:lvl6pPr lvl="5" algn="ctr" rtl="0">
              <a:spcBef>
                <a:spcPts val="0"/>
              </a:spcBef>
              <a:spcAft>
                <a:spcPts val="0"/>
              </a:spcAft>
              <a:buClr>
                <a:srgbClr val="FFFFFF"/>
              </a:buClr>
              <a:buSzPts val="2400"/>
              <a:buNone/>
              <a:defRPr sz="2400">
                <a:solidFill>
                  <a:srgbClr val="FFFFFF"/>
                </a:solidFill>
              </a:defRPr>
            </a:lvl6pPr>
            <a:lvl7pPr lvl="6" algn="ctr" rtl="0">
              <a:spcBef>
                <a:spcPts val="0"/>
              </a:spcBef>
              <a:spcAft>
                <a:spcPts val="0"/>
              </a:spcAft>
              <a:buClr>
                <a:srgbClr val="FFFFFF"/>
              </a:buClr>
              <a:buSzPts val="2400"/>
              <a:buNone/>
              <a:defRPr sz="2400">
                <a:solidFill>
                  <a:srgbClr val="FFFFFF"/>
                </a:solidFill>
              </a:defRPr>
            </a:lvl7pPr>
            <a:lvl8pPr lvl="7" algn="ctr" rtl="0">
              <a:spcBef>
                <a:spcPts val="0"/>
              </a:spcBef>
              <a:spcAft>
                <a:spcPts val="0"/>
              </a:spcAft>
              <a:buClr>
                <a:srgbClr val="FFFFFF"/>
              </a:buClr>
              <a:buSzPts val="2400"/>
              <a:buNone/>
              <a:defRPr sz="2400">
                <a:solidFill>
                  <a:srgbClr val="FFFFFF"/>
                </a:solidFill>
              </a:defRPr>
            </a:lvl8pPr>
            <a:lvl9pPr lvl="8" algn="ctr" rtl="0">
              <a:spcBef>
                <a:spcPts val="0"/>
              </a:spcBef>
              <a:spcAft>
                <a:spcPts val="0"/>
              </a:spcAft>
              <a:buClr>
                <a:srgbClr val="FFFFFF"/>
              </a:buClr>
              <a:buSzPts val="2400"/>
              <a:buNone/>
              <a:defRPr sz="2400">
                <a:solidFill>
                  <a:srgbClr val="FFFFFF"/>
                </a:solidFill>
              </a:defRPr>
            </a:lvl9pPr>
          </a:lstStyle>
          <a:p>
            <a:endParaRPr/>
          </a:p>
        </p:txBody>
      </p:sp>
      <p:sp>
        <p:nvSpPr>
          <p:cNvPr id="237" name="Google Shape;237;p31"/>
          <p:cNvSpPr txBox="1">
            <a:spLocks noGrp="1"/>
          </p:cNvSpPr>
          <p:nvPr>
            <p:ph type="body" idx="1"/>
          </p:nvPr>
        </p:nvSpPr>
        <p:spPr>
          <a:xfrm>
            <a:off x="1424133" y="2260600"/>
            <a:ext cx="9396400" cy="3336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extLst>
      <p:ext uri="{BB962C8B-B14F-4D97-AF65-F5344CB8AC3E}">
        <p14:creationId xmlns:p14="http://schemas.microsoft.com/office/powerpoint/2010/main" val="1310907237"/>
      </p:ext>
    </p:extLst>
  </p:cSld>
  <p:clrMap bg1="lt1" tx1="dk1" bg2="dk2" tx2="lt2" accent1="accent1" accent2="accent2" accent3="accent3" accent4="accent4" accent5="accent5" accent6="accent6" hlink="hlink" folHlink="folHlink"/>
  <p:sldLayoutIdLst>
    <p:sldLayoutId id="2147483692" r:id="rId1"/>
    <p:sldLayoutId id="2147483693" r:id="rId2"/>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E2A47"/>
        </a:solidFill>
        <a:effectLst/>
      </p:bgPr>
    </p:bg>
    <p:spTree>
      <p:nvGrpSpPr>
        <p:cNvPr id="1" name="Shape 241"/>
        <p:cNvGrpSpPr/>
        <p:nvPr/>
      </p:nvGrpSpPr>
      <p:grpSpPr>
        <a:xfrm>
          <a:off x="0" y="0"/>
          <a:ext cx="0" cy="0"/>
          <a:chOff x="0" y="0"/>
          <a:chExt cx="0" cy="0"/>
        </a:xfrm>
      </p:grpSpPr>
      <p:sp>
        <p:nvSpPr>
          <p:cNvPr id="242" name="Google Shape;242;p34"/>
          <p:cNvSpPr txBox="1">
            <a:spLocks noGrp="1"/>
          </p:cNvSpPr>
          <p:nvPr>
            <p:ph type="title"/>
          </p:nvPr>
        </p:nvSpPr>
        <p:spPr>
          <a:xfrm>
            <a:off x="1424133" y="1244600"/>
            <a:ext cx="9396400" cy="643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None/>
              <a:defRPr sz="2400">
                <a:solidFill>
                  <a:srgbClr val="FFFFFF"/>
                </a:solidFill>
              </a:defRPr>
            </a:lvl1pPr>
            <a:lvl2pPr lvl="1" algn="ctr" rtl="0">
              <a:spcBef>
                <a:spcPts val="0"/>
              </a:spcBef>
              <a:spcAft>
                <a:spcPts val="0"/>
              </a:spcAft>
              <a:buClr>
                <a:srgbClr val="FFFFFF"/>
              </a:buClr>
              <a:buSzPts val="2400"/>
              <a:buNone/>
              <a:defRPr sz="2400">
                <a:solidFill>
                  <a:srgbClr val="FFFFFF"/>
                </a:solidFill>
              </a:defRPr>
            </a:lvl2pPr>
            <a:lvl3pPr lvl="2" algn="ctr" rtl="0">
              <a:spcBef>
                <a:spcPts val="0"/>
              </a:spcBef>
              <a:spcAft>
                <a:spcPts val="0"/>
              </a:spcAft>
              <a:buClr>
                <a:srgbClr val="FFFFFF"/>
              </a:buClr>
              <a:buSzPts val="2400"/>
              <a:buNone/>
              <a:defRPr sz="2400">
                <a:solidFill>
                  <a:srgbClr val="FFFFFF"/>
                </a:solidFill>
              </a:defRPr>
            </a:lvl3pPr>
            <a:lvl4pPr lvl="3" algn="ctr" rtl="0">
              <a:spcBef>
                <a:spcPts val="0"/>
              </a:spcBef>
              <a:spcAft>
                <a:spcPts val="0"/>
              </a:spcAft>
              <a:buClr>
                <a:srgbClr val="FFFFFF"/>
              </a:buClr>
              <a:buSzPts val="2400"/>
              <a:buNone/>
              <a:defRPr sz="2400">
                <a:solidFill>
                  <a:srgbClr val="FFFFFF"/>
                </a:solidFill>
              </a:defRPr>
            </a:lvl4pPr>
            <a:lvl5pPr lvl="4" algn="ctr" rtl="0">
              <a:spcBef>
                <a:spcPts val="0"/>
              </a:spcBef>
              <a:spcAft>
                <a:spcPts val="0"/>
              </a:spcAft>
              <a:buClr>
                <a:srgbClr val="FFFFFF"/>
              </a:buClr>
              <a:buSzPts val="2400"/>
              <a:buNone/>
              <a:defRPr sz="2400">
                <a:solidFill>
                  <a:srgbClr val="FFFFFF"/>
                </a:solidFill>
              </a:defRPr>
            </a:lvl5pPr>
            <a:lvl6pPr lvl="5" algn="ctr" rtl="0">
              <a:spcBef>
                <a:spcPts val="0"/>
              </a:spcBef>
              <a:spcAft>
                <a:spcPts val="0"/>
              </a:spcAft>
              <a:buClr>
                <a:srgbClr val="FFFFFF"/>
              </a:buClr>
              <a:buSzPts val="2400"/>
              <a:buNone/>
              <a:defRPr sz="2400">
                <a:solidFill>
                  <a:srgbClr val="FFFFFF"/>
                </a:solidFill>
              </a:defRPr>
            </a:lvl6pPr>
            <a:lvl7pPr lvl="6" algn="ctr" rtl="0">
              <a:spcBef>
                <a:spcPts val="0"/>
              </a:spcBef>
              <a:spcAft>
                <a:spcPts val="0"/>
              </a:spcAft>
              <a:buClr>
                <a:srgbClr val="FFFFFF"/>
              </a:buClr>
              <a:buSzPts val="2400"/>
              <a:buNone/>
              <a:defRPr sz="2400">
                <a:solidFill>
                  <a:srgbClr val="FFFFFF"/>
                </a:solidFill>
              </a:defRPr>
            </a:lvl7pPr>
            <a:lvl8pPr lvl="7" algn="ctr" rtl="0">
              <a:spcBef>
                <a:spcPts val="0"/>
              </a:spcBef>
              <a:spcAft>
                <a:spcPts val="0"/>
              </a:spcAft>
              <a:buClr>
                <a:srgbClr val="FFFFFF"/>
              </a:buClr>
              <a:buSzPts val="2400"/>
              <a:buNone/>
              <a:defRPr sz="2400">
                <a:solidFill>
                  <a:srgbClr val="FFFFFF"/>
                </a:solidFill>
              </a:defRPr>
            </a:lvl8pPr>
            <a:lvl9pPr lvl="8" algn="ctr" rtl="0">
              <a:spcBef>
                <a:spcPts val="0"/>
              </a:spcBef>
              <a:spcAft>
                <a:spcPts val="0"/>
              </a:spcAft>
              <a:buClr>
                <a:srgbClr val="FFFFFF"/>
              </a:buClr>
              <a:buSzPts val="2400"/>
              <a:buNone/>
              <a:defRPr sz="2400">
                <a:solidFill>
                  <a:srgbClr val="FFFFFF"/>
                </a:solidFill>
              </a:defRPr>
            </a:lvl9pPr>
          </a:lstStyle>
          <a:p>
            <a:endParaRPr/>
          </a:p>
        </p:txBody>
      </p:sp>
      <p:sp>
        <p:nvSpPr>
          <p:cNvPr id="243" name="Google Shape;243;p34"/>
          <p:cNvSpPr txBox="1">
            <a:spLocks noGrp="1"/>
          </p:cNvSpPr>
          <p:nvPr>
            <p:ph type="body" idx="1"/>
          </p:nvPr>
        </p:nvSpPr>
        <p:spPr>
          <a:xfrm>
            <a:off x="1424133" y="2260600"/>
            <a:ext cx="9396400" cy="3336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extLst>
      <p:ext uri="{BB962C8B-B14F-4D97-AF65-F5344CB8AC3E}">
        <p14:creationId xmlns:p14="http://schemas.microsoft.com/office/powerpoint/2010/main" val="1749299273"/>
      </p:ext>
    </p:extLst>
  </p:cSld>
  <p:clrMap bg1="lt1" tx1="dk1" bg2="dk2" tx2="lt2" accent1="accent1" accent2="accent2" accent3="accent3" accent4="accent4" accent5="accent5" accent6="accent6" hlink="hlink" folHlink="folHlink"/>
  <p:sldLayoutIdLst>
    <p:sldLayoutId id="2147483695" r:id="rId1"/>
    <p:sldLayoutId id="2147483696" r:id="rId2"/>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dkinsey@brynmawr.edu"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hyperlink" Target="https://native-land.ca/" TargetMode="Externa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8" Type="http://schemas.openxmlformats.org/officeDocument/2006/relationships/hyperlink" Target="https://geoxc-apps2.bd.esri.com/Analysis/NYC_StreetTrees/index.html" TargetMode="External"/><Relationship Id="rId3" Type="http://schemas.openxmlformats.org/officeDocument/2006/relationships/hyperlink" Target="https://cityoflakes.maps.arcgis.com/apps/PublicInformation/index.html?appid=80f875cef4104f788e635a9bfeb62d3c" TargetMode="External"/><Relationship Id="rId7" Type="http://schemas.openxmlformats.org/officeDocument/2006/relationships/hyperlink" Target="https://geoxc-apps2.bd.esri.com/Analysis/DistanceToInfrastructure/index.html" TargetMode="External"/><Relationship Id="rId2" Type="http://schemas.openxmlformats.org/officeDocument/2006/relationships/hyperlink" Target="https://lahub.maps.arcgis.com/apps/MapJournal/index.html?appid=7279dc87ea9e416d9f90bf844505a54a" TargetMode="External"/><Relationship Id="rId1" Type="http://schemas.openxmlformats.org/officeDocument/2006/relationships/slideLayout" Target="../slideLayouts/slideLayout5.xml"/><Relationship Id="rId6" Type="http://schemas.openxmlformats.org/officeDocument/2006/relationships/hyperlink" Target="https://columbia.maps.arcgis.com/apps/webappviewer/index.html?id=13239c50eb704e05888186ae85230bfc" TargetMode="External"/><Relationship Id="rId5" Type="http://schemas.openxmlformats.org/officeDocument/2006/relationships/hyperlink" Target="https://esrifederal.maps.arcgis.com/apps/webappviewer/index.html?id=852f6731b72f465ab2fbbe76d4269f00" TargetMode="External"/><Relationship Id="rId4" Type="http://schemas.openxmlformats.org/officeDocument/2006/relationships/hyperlink" Target="https://jsapi.maps.arcgis.com/apps/MapSeries/index.html?appid=bf84c6d306a2447883a2dc8ae266ee5e"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3800885-3A54-9647-A25A-9FCCFBD41CB6}"/>
              </a:ext>
            </a:extLst>
          </p:cNvPr>
          <p:cNvSpPr>
            <a:spLocks noGrp="1"/>
          </p:cNvSpPr>
          <p:nvPr>
            <p:ph type="ctrTitle"/>
          </p:nvPr>
        </p:nvSpPr>
        <p:spPr/>
        <p:txBody>
          <a:bodyPr/>
          <a:lstStyle/>
          <a:p>
            <a:r>
              <a:rPr lang="en-US" b="1" dirty="0">
                <a:highlight>
                  <a:srgbClr val="FFFF00"/>
                </a:highlight>
              </a:rPr>
              <a:t>Intro to GIS for Social and Environmental Analysis</a:t>
            </a:r>
          </a:p>
        </p:txBody>
      </p:sp>
      <p:sp>
        <p:nvSpPr>
          <p:cNvPr id="4" name="Subtitle 3">
            <a:extLst>
              <a:ext uri="{FF2B5EF4-FFF2-40B4-BE49-F238E27FC236}">
                <a16:creationId xmlns:a16="http://schemas.microsoft.com/office/drawing/2014/main" id="{62B5B627-8C4F-C84B-8F4A-B56EC1C3D1EC}"/>
              </a:ext>
            </a:extLst>
          </p:cNvPr>
          <p:cNvSpPr>
            <a:spLocks noGrp="1"/>
          </p:cNvSpPr>
          <p:nvPr>
            <p:ph type="subTitle" idx="1"/>
          </p:nvPr>
        </p:nvSpPr>
        <p:spPr/>
        <p:txBody>
          <a:bodyPr/>
          <a:lstStyle/>
          <a:p>
            <a:r>
              <a:rPr lang="en-US" dirty="0"/>
              <a:t>FALL 2023, WEEK 1</a:t>
            </a:r>
          </a:p>
          <a:p>
            <a:r>
              <a:rPr lang="en-US" dirty="0"/>
              <a:t>Dr. Dirk Kinsey</a:t>
            </a:r>
          </a:p>
          <a:p>
            <a:r>
              <a:rPr lang="en-US" dirty="0">
                <a:hlinkClick r:id="rId2"/>
              </a:rPr>
              <a:t>dkinsey@brynmawr.edu</a:t>
            </a:r>
            <a:endParaRPr lang="en-US" dirty="0"/>
          </a:p>
          <a:p>
            <a:r>
              <a:rPr lang="en-US" dirty="0"/>
              <a:t>Office Hours: Tues 10-11am and Thurs 1-2pm</a:t>
            </a:r>
          </a:p>
        </p:txBody>
      </p:sp>
      <p:pic>
        <p:nvPicPr>
          <p:cNvPr id="3074" name="Picture 2">
            <a:extLst>
              <a:ext uri="{FF2B5EF4-FFF2-40B4-BE49-F238E27FC236}">
                <a16:creationId xmlns:a16="http://schemas.microsoft.com/office/drawing/2014/main" id="{42FE7F02-FAC4-EB46-9CE4-7500EF0EA263}"/>
              </a:ext>
            </a:extLst>
          </p:cNvPr>
          <p:cNvPicPr>
            <a:picLocks noGrp="1" noChangeAspect="1" noChangeArrowheads="1"/>
          </p:cNvPicPr>
          <p:nvPr>
            <p:ph type="pic" idx="2"/>
          </p:nvPr>
        </p:nvPicPr>
        <p:blipFill>
          <a:blip r:embed="rId3">
            <a:extLst>
              <a:ext uri="{28A0092B-C50C-407E-A947-70E740481C1C}">
                <a14:useLocalDpi xmlns:a14="http://schemas.microsoft.com/office/drawing/2010/main" val="0"/>
              </a:ext>
            </a:extLst>
          </a:blip>
          <a:srcRect l="15285" r="15285"/>
          <a:stretch>
            <a:fillRect/>
          </a:stretch>
        </p:blipFill>
        <p:spPr bwMode="auto">
          <a:xfrm>
            <a:off x="7606749" y="0"/>
            <a:ext cx="3260034" cy="68282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35192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998773A-C586-114B-AECA-0129D58B6F6C}"/>
              </a:ext>
            </a:extLst>
          </p:cNvPr>
          <p:cNvSpPr>
            <a:spLocks noGrp="1"/>
          </p:cNvSpPr>
          <p:nvPr>
            <p:ph type="body" idx="1"/>
          </p:nvPr>
        </p:nvSpPr>
        <p:spPr>
          <a:xfrm>
            <a:off x="1411947" y="668519"/>
            <a:ext cx="3527916" cy="5644057"/>
          </a:xfrm>
        </p:spPr>
        <p:txBody>
          <a:bodyPr/>
          <a:lstStyle/>
          <a:p>
            <a:pPr marL="220128" indent="0">
              <a:buNone/>
            </a:pPr>
            <a:r>
              <a:rPr lang="en-US" sz="4800" b="1" i="0" kern="1200" cap="all" baseline="0" dirty="0">
                <a:solidFill>
                  <a:schemeClr val="tx2"/>
                </a:solidFill>
              </a:rPr>
              <a:t>MAPS</a:t>
            </a:r>
            <a:br>
              <a:rPr lang="en-US" sz="4800" b="1" i="0" kern="1200" cap="all" baseline="0" dirty="0">
                <a:solidFill>
                  <a:schemeClr val="tx2"/>
                </a:solidFill>
              </a:rPr>
            </a:br>
            <a:r>
              <a:rPr lang="en-US" sz="4800" b="1" cap="all" dirty="0">
                <a:solidFill>
                  <a:schemeClr val="tx2"/>
                </a:solidFill>
              </a:rPr>
              <a:t>DESCRIBE </a:t>
            </a:r>
          </a:p>
          <a:p>
            <a:pPr marL="220128" indent="0">
              <a:buNone/>
            </a:pPr>
            <a:r>
              <a:rPr lang="en-US" sz="4800" b="1" cap="all" dirty="0">
                <a:solidFill>
                  <a:schemeClr val="tx2"/>
                </a:solidFill>
              </a:rPr>
              <a:t>SPACE</a:t>
            </a:r>
            <a:br>
              <a:rPr lang="en-US" sz="4800" b="1" cap="all" dirty="0">
                <a:solidFill>
                  <a:schemeClr val="tx2"/>
                </a:solidFill>
              </a:rPr>
            </a:br>
            <a:br>
              <a:rPr lang="en-US" sz="4800" b="1" cap="all" dirty="0">
                <a:solidFill>
                  <a:schemeClr val="tx2"/>
                </a:solidFill>
              </a:rPr>
            </a:br>
            <a:r>
              <a:rPr lang="en-US" sz="4800" b="1" cap="all" dirty="0">
                <a:solidFill>
                  <a:schemeClr val="tx2"/>
                </a:solidFill>
              </a:rPr>
              <a:t>MAPS</a:t>
            </a:r>
            <a:br>
              <a:rPr lang="en-US" sz="4800" b="1" cap="all" dirty="0">
                <a:solidFill>
                  <a:schemeClr val="tx2"/>
                </a:solidFill>
              </a:rPr>
            </a:br>
            <a:r>
              <a:rPr lang="en-US" sz="4800" b="1" cap="all" dirty="0">
                <a:solidFill>
                  <a:schemeClr val="tx2"/>
                </a:solidFill>
              </a:rPr>
              <a:t>PRODUCE</a:t>
            </a:r>
            <a:br>
              <a:rPr lang="en-US" sz="4800" b="1" cap="all" dirty="0">
                <a:solidFill>
                  <a:schemeClr val="tx2"/>
                </a:solidFill>
              </a:rPr>
            </a:br>
            <a:r>
              <a:rPr lang="en-US" sz="4800" b="1" cap="all" dirty="0">
                <a:solidFill>
                  <a:schemeClr val="tx2"/>
                </a:solidFill>
              </a:rPr>
              <a:t>SPACE</a:t>
            </a:r>
            <a:endParaRPr lang="en-US" sz="4800" dirty="0">
              <a:solidFill>
                <a:schemeClr val="tx2"/>
              </a:solidFill>
            </a:endParaRPr>
          </a:p>
        </p:txBody>
      </p:sp>
      <p:sp>
        <p:nvSpPr>
          <p:cNvPr id="5" name="Text Placeholder 2">
            <a:extLst>
              <a:ext uri="{FF2B5EF4-FFF2-40B4-BE49-F238E27FC236}">
                <a16:creationId xmlns:a16="http://schemas.microsoft.com/office/drawing/2014/main" id="{4E04E558-8BB4-5342-A61B-AAF5591015D8}"/>
              </a:ext>
            </a:extLst>
          </p:cNvPr>
          <p:cNvSpPr>
            <a:spLocks noGrp="1"/>
          </p:cNvSpPr>
          <p:nvPr>
            <p:ph type="body" idx="1"/>
          </p:nvPr>
        </p:nvSpPr>
        <p:spPr>
          <a:xfrm>
            <a:off x="1515183" y="696862"/>
            <a:ext cx="3641836" cy="5831178"/>
          </a:xfrm>
        </p:spPr>
        <p:txBody>
          <a:bodyPr/>
          <a:lstStyle/>
          <a:p>
            <a:pPr marL="220128" indent="0">
              <a:buNone/>
            </a:pPr>
            <a:r>
              <a:rPr lang="en-US" sz="4800" b="1" i="0" kern="1200" cap="all" baseline="0" dirty="0">
                <a:solidFill>
                  <a:schemeClr val="bg2"/>
                </a:solidFill>
              </a:rPr>
              <a:t>MAPS</a:t>
            </a:r>
            <a:br>
              <a:rPr lang="en-US" sz="4800" b="1" i="0" kern="1200" cap="all" baseline="0" dirty="0">
                <a:solidFill>
                  <a:schemeClr val="bg2"/>
                </a:solidFill>
              </a:rPr>
            </a:br>
            <a:r>
              <a:rPr lang="en-US" sz="4800" b="1" cap="all" dirty="0">
                <a:solidFill>
                  <a:schemeClr val="bg2"/>
                </a:solidFill>
              </a:rPr>
              <a:t>DESCRIBE </a:t>
            </a:r>
          </a:p>
          <a:p>
            <a:pPr marL="220128" indent="0">
              <a:buNone/>
            </a:pPr>
            <a:r>
              <a:rPr lang="en-US" sz="4800" b="1" cap="all" dirty="0">
                <a:solidFill>
                  <a:schemeClr val="bg2"/>
                </a:solidFill>
              </a:rPr>
              <a:t>SPACE</a:t>
            </a:r>
            <a:br>
              <a:rPr lang="en-US" sz="4800" b="1" cap="all" dirty="0">
                <a:solidFill>
                  <a:schemeClr val="bg2"/>
                </a:solidFill>
              </a:rPr>
            </a:br>
            <a:br>
              <a:rPr lang="en-US" sz="4800" b="1" cap="all" dirty="0">
                <a:solidFill>
                  <a:schemeClr val="bg2"/>
                </a:solidFill>
              </a:rPr>
            </a:br>
            <a:r>
              <a:rPr lang="en-US" sz="4800" b="1" cap="all" dirty="0">
                <a:solidFill>
                  <a:schemeClr val="bg2"/>
                </a:solidFill>
              </a:rPr>
              <a:t>MAPS</a:t>
            </a:r>
            <a:br>
              <a:rPr lang="en-US" sz="4800" b="1" cap="all" dirty="0">
                <a:solidFill>
                  <a:schemeClr val="bg2"/>
                </a:solidFill>
              </a:rPr>
            </a:br>
            <a:r>
              <a:rPr lang="en-US" sz="4800" b="1" cap="all" dirty="0">
                <a:solidFill>
                  <a:schemeClr val="bg2"/>
                </a:solidFill>
              </a:rPr>
              <a:t>PRODUCE</a:t>
            </a:r>
            <a:br>
              <a:rPr lang="en-US" sz="4800" b="1" cap="all" dirty="0">
                <a:solidFill>
                  <a:schemeClr val="bg2"/>
                </a:solidFill>
              </a:rPr>
            </a:br>
            <a:r>
              <a:rPr lang="en-US" sz="4800" b="1" cap="all" dirty="0">
                <a:solidFill>
                  <a:schemeClr val="bg2"/>
                </a:solidFill>
              </a:rPr>
              <a:t>SPACE</a:t>
            </a:r>
            <a:endParaRPr lang="en-US" sz="4800" dirty="0">
              <a:solidFill>
                <a:schemeClr val="bg2"/>
              </a:solidFill>
            </a:endParaRPr>
          </a:p>
        </p:txBody>
      </p:sp>
      <p:sp>
        <p:nvSpPr>
          <p:cNvPr id="6" name="TextBox 5">
            <a:extLst>
              <a:ext uri="{FF2B5EF4-FFF2-40B4-BE49-F238E27FC236}">
                <a16:creationId xmlns:a16="http://schemas.microsoft.com/office/drawing/2014/main" id="{086D40B3-403E-7840-9549-7C8F4350E80F}"/>
              </a:ext>
            </a:extLst>
          </p:cNvPr>
          <p:cNvSpPr txBox="1"/>
          <p:nvPr/>
        </p:nvSpPr>
        <p:spPr>
          <a:xfrm>
            <a:off x="6096000" y="496094"/>
            <a:ext cx="5592417" cy="5262979"/>
          </a:xfrm>
          <a:prstGeom prst="rect">
            <a:avLst/>
          </a:prstGeom>
          <a:noFill/>
          <a:ln w="107950">
            <a:noFill/>
          </a:ln>
        </p:spPr>
        <p:txBody>
          <a:bodyPr wrap="square" rtlCol="0">
            <a:spAutoFit/>
          </a:bodyPr>
          <a:lstStyle/>
          <a:p>
            <a:pPr marL="285750" indent="-285750">
              <a:buFont typeface="Arial" panose="020B0604020202020204" pitchFamily="34" charset="0"/>
              <a:buChar char="•"/>
            </a:pPr>
            <a:endParaRPr lang="en-US" sz="2800" dirty="0">
              <a:solidFill>
                <a:schemeClr val="bg2"/>
              </a:solidFill>
            </a:endParaRPr>
          </a:p>
          <a:p>
            <a:pPr marL="457200" lvl="1" indent="-457200">
              <a:buFont typeface="Wingdings" pitchFamily="2" charset="2"/>
              <a:buChar char="v"/>
            </a:pPr>
            <a:r>
              <a:rPr lang="en-US" sz="2800" dirty="0">
                <a:solidFill>
                  <a:schemeClr val="bg2"/>
                </a:solidFill>
              </a:rPr>
              <a:t>Space as a social construct, space as produced</a:t>
            </a:r>
          </a:p>
          <a:p>
            <a:pPr marL="914400" lvl="2" indent="-457200">
              <a:buFont typeface="Wingdings" pitchFamily="2" charset="2"/>
              <a:buChar char="v"/>
            </a:pPr>
            <a:r>
              <a:rPr lang="en-US" sz="2800" dirty="0">
                <a:solidFill>
                  <a:schemeClr val="bg2"/>
                </a:solidFill>
              </a:rPr>
              <a:t>Interactions</a:t>
            </a:r>
          </a:p>
          <a:p>
            <a:pPr marL="914400" lvl="2" indent="-457200">
              <a:buFont typeface="Wingdings" pitchFamily="2" charset="2"/>
              <a:buChar char="v"/>
            </a:pPr>
            <a:r>
              <a:rPr lang="en-US" sz="2800" dirty="0">
                <a:solidFill>
                  <a:schemeClr val="bg2"/>
                </a:solidFill>
                <a:cs typeface="Calibri"/>
              </a:rPr>
              <a:t>Interconnections</a:t>
            </a:r>
          </a:p>
          <a:p>
            <a:pPr marL="914400" lvl="2" indent="-457200">
              <a:buFont typeface="Wingdings" pitchFamily="2" charset="2"/>
              <a:buChar char="v"/>
            </a:pPr>
            <a:r>
              <a:rPr lang="en-US" sz="2800" dirty="0">
                <a:solidFill>
                  <a:schemeClr val="bg2"/>
                </a:solidFill>
                <a:cs typeface="Calibri"/>
              </a:rPr>
              <a:t>Implications</a:t>
            </a:r>
          </a:p>
          <a:p>
            <a:pPr marL="914400" lvl="2" indent="-457200">
              <a:buFont typeface="Wingdings" pitchFamily="2" charset="2"/>
              <a:buChar char="v"/>
            </a:pPr>
            <a:endParaRPr lang="en-US" sz="2800" dirty="0">
              <a:solidFill>
                <a:schemeClr val="bg2"/>
              </a:solidFill>
              <a:cs typeface="Calibri"/>
            </a:endParaRPr>
          </a:p>
          <a:p>
            <a:pPr marL="457200" lvl="1" indent="-457200">
              <a:buFont typeface="Wingdings" pitchFamily="2" charset="2"/>
              <a:buChar char="v"/>
            </a:pPr>
            <a:r>
              <a:rPr lang="en-US" sz="2800" dirty="0">
                <a:solidFill>
                  <a:schemeClr val="bg2"/>
                </a:solidFill>
                <a:cs typeface="Calibri"/>
              </a:rPr>
              <a:t>The way that maps describe space defines spatial relationships with material implication</a:t>
            </a:r>
          </a:p>
          <a:p>
            <a:pPr marL="285750" indent="-285750">
              <a:buFont typeface="Arial" panose="020B0604020202020204" pitchFamily="34" charset="0"/>
              <a:buChar char="•"/>
            </a:pPr>
            <a:endParaRPr lang="en-US" sz="2800" dirty="0">
              <a:solidFill>
                <a:schemeClr val="bg2"/>
              </a:solidFill>
              <a:cs typeface="Calibri"/>
            </a:endParaRPr>
          </a:p>
        </p:txBody>
      </p:sp>
      <p:sp>
        <p:nvSpPr>
          <p:cNvPr id="7" name="Rectangle 6">
            <a:extLst>
              <a:ext uri="{FF2B5EF4-FFF2-40B4-BE49-F238E27FC236}">
                <a16:creationId xmlns:a16="http://schemas.microsoft.com/office/drawing/2014/main" id="{1C36E233-8F9F-C849-866E-783A59307EB2}"/>
              </a:ext>
            </a:extLst>
          </p:cNvPr>
          <p:cNvSpPr/>
          <p:nvPr/>
        </p:nvSpPr>
        <p:spPr>
          <a:xfrm>
            <a:off x="6096000" y="496094"/>
            <a:ext cx="5592417" cy="5865812"/>
          </a:xfrm>
          <a:prstGeom prst="rect">
            <a:avLst/>
          </a:prstGeom>
          <a:noFill/>
          <a:ln w="793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465819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6F86D9E-86D3-4E42-B70D-B0DF5F60733C}"/>
              </a:ext>
            </a:extLst>
          </p:cNvPr>
          <p:cNvSpPr txBox="1"/>
          <p:nvPr/>
        </p:nvSpPr>
        <p:spPr>
          <a:xfrm>
            <a:off x="2724007" y="2823623"/>
            <a:ext cx="8812695" cy="830997"/>
          </a:xfrm>
          <a:prstGeom prst="rect">
            <a:avLst/>
          </a:prstGeom>
          <a:noFill/>
        </p:spPr>
        <p:txBody>
          <a:bodyPr wrap="square">
            <a:spAutoFit/>
          </a:bodyPr>
          <a:lstStyle/>
          <a:p>
            <a:r>
              <a:rPr lang="en-US" sz="4800" dirty="0">
                <a:hlinkClick r:id="rId2"/>
              </a:rPr>
              <a:t>https://native-land.ca/</a:t>
            </a:r>
            <a:endParaRPr lang="en-US" sz="4800" dirty="0"/>
          </a:p>
        </p:txBody>
      </p:sp>
    </p:spTree>
    <p:extLst>
      <p:ext uri="{BB962C8B-B14F-4D97-AF65-F5344CB8AC3E}">
        <p14:creationId xmlns:p14="http://schemas.microsoft.com/office/powerpoint/2010/main" val="31896814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ap&#10;&#10;Description automatically generated">
            <a:extLst>
              <a:ext uri="{FF2B5EF4-FFF2-40B4-BE49-F238E27FC236}">
                <a16:creationId xmlns:a16="http://schemas.microsoft.com/office/drawing/2014/main" id="{74CEAE9C-7618-2A4C-B4F7-946C4761849D}"/>
              </a:ext>
            </a:extLst>
          </p:cNvPr>
          <p:cNvPicPr>
            <a:picLocks noChangeAspect="1"/>
          </p:cNvPicPr>
          <p:nvPr/>
        </p:nvPicPr>
        <p:blipFill>
          <a:blip r:embed="rId2"/>
          <a:stretch>
            <a:fillRect/>
          </a:stretch>
        </p:blipFill>
        <p:spPr>
          <a:xfrm>
            <a:off x="1297472" y="0"/>
            <a:ext cx="9105486" cy="6852225"/>
          </a:xfrm>
          <a:prstGeom prst="rect">
            <a:avLst/>
          </a:prstGeom>
        </p:spPr>
      </p:pic>
    </p:spTree>
    <p:extLst>
      <p:ext uri="{BB962C8B-B14F-4D97-AF65-F5344CB8AC3E}">
        <p14:creationId xmlns:p14="http://schemas.microsoft.com/office/powerpoint/2010/main" val="38218825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86D40B3-403E-7840-9549-7C8F4350E80F}"/>
              </a:ext>
            </a:extLst>
          </p:cNvPr>
          <p:cNvSpPr txBox="1"/>
          <p:nvPr/>
        </p:nvSpPr>
        <p:spPr>
          <a:xfrm>
            <a:off x="6003217" y="1394395"/>
            <a:ext cx="5592417" cy="3970318"/>
          </a:xfrm>
          <a:prstGeom prst="rect">
            <a:avLst/>
          </a:prstGeom>
          <a:noFill/>
          <a:ln w="107950">
            <a:noFill/>
          </a:ln>
        </p:spPr>
        <p:txBody>
          <a:bodyPr wrap="square" rtlCol="0">
            <a:spAutoFit/>
          </a:bodyPr>
          <a:lstStyle/>
          <a:p>
            <a:pPr marL="742950" lvl="1" indent="-285750">
              <a:buFont typeface="Arial" panose="020B0604020202020204" pitchFamily="34" charset="0"/>
              <a:buChar char="•"/>
            </a:pPr>
            <a:r>
              <a:rPr lang="en-US" sz="2800" dirty="0">
                <a:solidFill>
                  <a:schemeClr val="bg2"/>
                </a:solidFill>
              </a:rPr>
              <a:t>How we design and build our geospatial technology and how we collect, manage and analysis our data reflect our assumptions, biases and differing versions of an ideal world. </a:t>
            </a:r>
          </a:p>
          <a:p>
            <a:pPr marL="742950" lvl="1" indent="-285750">
              <a:buFont typeface="Arial" panose="020B0604020202020204" pitchFamily="34" charset="0"/>
              <a:buChar char="•"/>
            </a:pPr>
            <a:endParaRPr lang="en-US" sz="2800" dirty="0">
              <a:solidFill>
                <a:schemeClr val="bg2"/>
              </a:solidFill>
            </a:endParaRPr>
          </a:p>
          <a:p>
            <a:pPr marL="742950" lvl="1" indent="-285750">
              <a:buFont typeface="Arial" panose="020B0604020202020204" pitchFamily="34" charset="0"/>
              <a:buChar char="•"/>
            </a:pPr>
            <a:r>
              <a:rPr lang="en-US" sz="2800" dirty="0">
                <a:solidFill>
                  <a:schemeClr val="bg2"/>
                </a:solidFill>
              </a:rPr>
              <a:t>And that’s okay!</a:t>
            </a:r>
          </a:p>
        </p:txBody>
      </p:sp>
      <p:sp>
        <p:nvSpPr>
          <p:cNvPr id="7" name="Rectangle 6">
            <a:extLst>
              <a:ext uri="{FF2B5EF4-FFF2-40B4-BE49-F238E27FC236}">
                <a16:creationId xmlns:a16="http://schemas.microsoft.com/office/drawing/2014/main" id="{1C36E233-8F9F-C849-866E-783A59307EB2}"/>
              </a:ext>
            </a:extLst>
          </p:cNvPr>
          <p:cNvSpPr/>
          <p:nvPr/>
        </p:nvSpPr>
        <p:spPr>
          <a:xfrm>
            <a:off x="503583" y="496094"/>
            <a:ext cx="5592417" cy="5865812"/>
          </a:xfrm>
          <a:prstGeom prst="rect">
            <a:avLst/>
          </a:prstGeom>
          <a:noFill/>
          <a:ln w="79375">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
            <a:extLst>
              <a:ext uri="{FF2B5EF4-FFF2-40B4-BE49-F238E27FC236}">
                <a16:creationId xmlns:a16="http://schemas.microsoft.com/office/drawing/2014/main" id="{FA4AB346-E8B4-904B-941C-70E345048BB7}"/>
              </a:ext>
            </a:extLst>
          </p:cNvPr>
          <p:cNvSpPr>
            <a:spLocks noGrp="1"/>
          </p:cNvSpPr>
          <p:nvPr>
            <p:ph type="body" idx="1"/>
          </p:nvPr>
        </p:nvSpPr>
        <p:spPr>
          <a:xfrm>
            <a:off x="960000" y="967409"/>
            <a:ext cx="4586800" cy="4824291"/>
          </a:xfrm>
        </p:spPr>
        <p:txBody>
          <a:bodyPr/>
          <a:lstStyle/>
          <a:p>
            <a:pPr marL="220128" indent="0">
              <a:buNone/>
            </a:pPr>
            <a:r>
              <a:rPr lang="en-US" sz="4800" b="1" i="0" kern="1200" cap="all" baseline="0" dirty="0">
                <a:solidFill>
                  <a:schemeClr val="bg2"/>
                </a:solidFill>
              </a:rPr>
              <a:t>Technology </a:t>
            </a:r>
            <a:br>
              <a:rPr lang="en-US" sz="4800" b="1" i="0" kern="1200" cap="all" baseline="0" dirty="0">
                <a:solidFill>
                  <a:schemeClr val="bg2"/>
                </a:solidFill>
              </a:rPr>
            </a:br>
            <a:r>
              <a:rPr lang="en-US" sz="4800" b="1" i="0" kern="1200" cap="all" baseline="0" dirty="0">
                <a:solidFill>
                  <a:schemeClr val="bg2"/>
                </a:solidFill>
              </a:rPr>
              <a:t>is political</a:t>
            </a:r>
            <a:br>
              <a:rPr lang="en-US" sz="4800" b="1" i="0" kern="1200" cap="all" baseline="0" dirty="0">
                <a:solidFill>
                  <a:schemeClr val="bg2"/>
                </a:solidFill>
              </a:rPr>
            </a:br>
            <a:endParaRPr lang="en-US" sz="4800" b="1" i="0" kern="1200" cap="all" baseline="0" dirty="0">
              <a:solidFill>
                <a:schemeClr val="bg2"/>
              </a:solidFill>
            </a:endParaRPr>
          </a:p>
          <a:p>
            <a:pPr marL="220128" indent="0">
              <a:buNone/>
            </a:pPr>
            <a:br>
              <a:rPr lang="en-US" sz="4800" b="1" cap="all" dirty="0">
                <a:solidFill>
                  <a:schemeClr val="bg2"/>
                </a:solidFill>
              </a:rPr>
            </a:br>
            <a:r>
              <a:rPr lang="en-US" sz="4800" b="1" cap="all" dirty="0">
                <a:solidFill>
                  <a:schemeClr val="bg2"/>
                </a:solidFill>
              </a:rPr>
              <a:t>Data is political</a:t>
            </a:r>
            <a:endParaRPr lang="en-US" sz="4800" dirty="0">
              <a:solidFill>
                <a:schemeClr val="bg2"/>
              </a:solidFill>
            </a:endParaRPr>
          </a:p>
        </p:txBody>
      </p:sp>
    </p:spTree>
    <p:extLst>
      <p:ext uri="{BB962C8B-B14F-4D97-AF65-F5344CB8AC3E}">
        <p14:creationId xmlns:p14="http://schemas.microsoft.com/office/powerpoint/2010/main" val="18384350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440091BF-2A6A-3C4F-B8F6-2177DEDC1E73}"/>
              </a:ext>
            </a:extLst>
          </p:cNvPr>
          <p:cNvSpPr/>
          <p:nvPr/>
        </p:nvSpPr>
        <p:spPr>
          <a:xfrm>
            <a:off x="0" y="3947056"/>
            <a:ext cx="12192000" cy="1997125"/>
          </a:xfrm>
          <a:custGeom>
            <a:avLst/>
            <a:gdLst>
              <a:gd name="connsiteX0" fmla="*/ 0 w 12497988"/>
              <a:gd name="connsiteY0" fmla="*/ 4542504 h 4650887"/>
              <a:gd name="connsiteX1" fmla="*/ 3836276 w 12497988"/>
              <a:gd name="connsiteY1" fmla="*/ 4237704 h 4650887"/>
              <a:gd name="connsiteX2" fmla="*/ 7346731 w 12497988"/>
              <a:gd name="connsiteY2" fmla="*/ 1200215 h 4650887"/>
              <a:gd name="connsiteX3" fmla="*/ 12139448 w 12497988"/>
              <a:gd name="connsiteY3" fmla="*/ 86118 h 4650887"/>
              <a:gd name="connsiteX4" fmla="*/ 12149959 w 12497988"/>
              <a:gd name="connsiteY4" fmla="*/ 75608 h 4650887"/>
              <a:gd name="connsiteX5" fmla="*/ 12149959 w 12497988"/>
              <a:gd name="connsiteY5" fmla="*/ 75608 h 46508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497988" h="4650887">
                <a:moveTo>
                  <a:pt x="0" y="4542504"/>
                </a:moveTo>
                <a:cubicBezTo>
                  <a:pt x="1305910" y="4668628"/>
                  <a:pt x="2611821" y="4794752"/>
                  <a:pt x="3836276" y="4237704"/>
                </a:cubicBezTo>
                <a:cubicBezTo>
                  <a:pt x="5060731" y="3680656"/>
                  <a:pt x="5962869" y="1892146"/>
                  <a:pt x="7346731" y="1200215"/>
                </a:cubicBezTo>
                <a:cubicBezTo>
                  <a:pt x="8730593" y="508284"/>
                  <a:pt x="11338910" y="273552"/>
                  <a:pt x="12139448" y="86118"/>
                </a:cubicBezTo>
                <a:cubicBezTo>
                  <a:pt x="12939986" y="-101316"/>
                  <a:pt x="12149959" y="75608"/>
                  <a:pt x="12149959" y="75608"/>
                </a:cubicBezTo>
                <a:lnTo>
                  <a:pt x="12149959" y="75608"/>
                </a:lnTo>
              </a:path>
            </a:pathLst>
          </a:custGeom>
          <a:ln w="666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US"/>
          </a:p>
        </p:txBody>
      </p:sp>
      <p:sp>
        <p:nvSpPr>
          <p:cNvPr id="3" name="TextBox 2">
            <a:extLst>
              <a:ext uri="{FF2B5EF4-FFF2-40B4-BE49-F238E27FC236}">
                <a16:creationId xmlns:a16="http://schemas.microsoft.com/office/drawing/2014/main" id="{791C3F79-8DA4-834E-A9FE-A1BD8347AE32}"/>
              </a:ext>
            </a:extLst>
          </p:cNvPr>
          <p:cNvSpPr txBox="1"/>
          <p:nvPr/>
        </p:nvSpPr>
        <p:spPr>
          <a:xfrm>
            <a:off x="2871952" y="1112089"/>
            <a:ext cx="6448096" cy="4832092"/>
          </a:xfrm>
          <a:prstGeom prst="rect">
            <a:avLst/>
          </a:prstGeom>
          <a:noFill/>
        </p:spPr>
        <p:txBody>
          <a:bodyPr wrap="square">
            <a:spAutoFit/>
          </a:bodyPr>
          <a:lstStyle/>
          <a:p>
            <a:r>
              <a:rPr lang="en-US" sz="2800" dirty="0">
                <a:effectLst/>
                <a:latin typeface="Roboto" panose="02000000000000000000" pitchFamily="2" charset="0"/>
                <a:ea typeface="Roboto" panose="02000000000000000000" pitchFamily="2" charset="0"/>
                <a:cs typeface="Roboto" panose="02000000000000000000" pitchFamily="2" charset="0"/>
              </a:rPr>
              <a:t>“GIS is not fixed and given but constantly remade through the politics of its use, critical histories of it, and the interrogation of concepts that underlay its design, data definition, collection, and analysis. In other words, futures of GIS are contested and openings exist for new meanings, uses, and effects.”</a:t>
            </a:r>
            <a:br>
              <a:rPr lang="en-US" sz="2800" dirty="0">
                <a:effectLst/>
                <a:latin typeface="Roboto" panose="02000000000000000000" pitchFamily="2" charset="0"/>
                <a:ea typeface="Roboto" panose="02000000000000000000" pitchFamily="2" charset="0"/>
                <a:cs typeface="Roboto" panose="02000000000000000000" pitchFamily="2" charset="0"/>
              </a:rPr>
            </a:br>
            <a:br>
              <a:rPr lang="en-US" sz="2800" dirty="0">
                <a:latin typeface="Roboto" panose="02000000000000000000" pitchFamily="2" charset="0"/>
                <a:ea typeface="Roboto" panose="02000000000000000000" pitchFamily="2" charset="0"/>
                <a:cs typeface="Roboto" panose="02000000000000000000" pitchFamily="2" charset="0"/>
              </a:rPr>
            </a:br>
            <a:r>
              <a:rPr lang="en-US" sz="2800" dirty="0">
                <a:effectLst/>
                <a:latin typeface="Roboto" panose="02000000000000000000" pitchFamily="2" charset="0"/>
                <a:ea typeface="Roboto" panose="02000000000000000000" pitchFamily="2" charset="0"/>
                <a:cs typeface="Roboto" panose="02000000000000000000" pitchFamily="2" charset="0"/>
              </a:rPr>
              <a:t>— Marianna </a:t>
            </a:r>
            <a:r>
              <a:rPr lang="en-US" sz="2800" dirty="0" err="1">
                <a:effectLst/>
                <a:latin typeface="Roboto" panose="02000000000000000000" pitchFamily="2" charset="0"/>
                <a:ea typeface="Roboto" panose="02000000000000000000" pitchFamily="2" charset="0"/>
                <a:cs typeface="Roboto" panose="02000000000000000000" pitchFamily="2" charset="0"/>
              </a:rPr>
              <a:t>Pavlovskaya</a:t>
            </a:r>
            <a:r>
              <a:rPr lang="en-US" sz="2800" dirty="0">
                <a:effectLst/>
                <a:latin typeface="Roboto" panose="02000000000000000000" pitchFamily="2" charset="0"/>
                <a:ea typeface="Roboto" panose="02000000000000000000" pitchFamily="2" charset="0"/>
                <a:cs typeface="Roboto" panose="02000000000000000000" pitchFamily="2" charset="0"/>
              </a:rPr>
              <a:t>, “Theorizing With GIS”</a:t>
            </a:r>
            <a:endParaRPr lang="en-US" sz="2800" dirty="0">
              <a:latin typeface="Roboto" panose="02000000000000000000" pitchFamily="2" charset="0"/>
              <a:ea typeface="Roboto" panose="02000000000000000000" pitchFamily="2" charset="0"/>
              <a:cs typeface="Roboto" panose="02000000000000000000" pitchFamily="2" charset="0"/>
            </a:endParaRPr>
          </a:p>
        </p:txBody>
      </p:sp>
      <p:sp>
        <p:nvSpPr>
          <p:cNvPr id="8" name="Freeform 7">
            <a:extLst>
              <a:ext uri="{FF2B5EF4-FFF2-40B4-BE49-F238E27FC236}">
                <a16:creationId xmlns:a16="http://schemas.microsoft.com/office/drawing/2014/main" id="{83E41F19-62C9-DE43-A9E2-BE2EC629A3AC}"/>
              </a:ext>
            </a:extLst>
          </p:cNvPr>
          <p:cNvSpPr/>
          <p:nvPr/>
        </p:nvSpPr>
        <p:spPr>
          <a:xfrm>
            <a:off x="42041" y="1"/>
            <a:ext cx="5801547" cy="1589038"/>
          </a:xfrm>
          <a:custGeom>
            <a:avLst/>
            <a:gdLst>
              <a:gd name="connsiteX0" fmla="*/ 0 w 5801547"/>
              <a:gd name="connsiteY0" fmla="*/ 571775 h 1589038"/>
              <a:gd name="connsiteX1" fmla="*/ 1179235 w 5801547"/>
              <a:gd name="connsiteY1" fmla="*/ 1586969 h 1589038"/>
              <a:gd name="connsiteX2" fmla="*/ 3683291 w 5801547"/>
              <a:gd name="connsiteY2" fmla="*/ 828491 h 1589038"/>
              <a:gd name="connsiteX3" fmla="*/ 5262884 w 5801547"/>
              <a:gd name="connsiteY3" fmla="*/ 577609 h 1589038"/>
              <a:gd name="connsiteX4" fmla="*/ 5779709 w 5801547"/>
              <a:gd name="connsiteY4" fmla="*/ 5834 h 1589038"/>
              <a:gd name="connsiteX5" fmla="*/ 5779709 w 5801547"/>
              <a:gd name="connsiteY5" fmla="*/ 5834 h 1589038"/>
              <a:gd name="connsiteX6" fmla="*/ 5801547 w 5801547"/>
              <a:gd name="connsiteY6" fmla="*/ 0 h 158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01547" h="1589038" fill="none" extrusionOk="0">
                <a:moveTo>
                  <a:pt x="0" y="571775"/>
                </a:moveTo>
                <a:cubicBezTo>
                  <a:pt x="179859" y="1042234"/>
                  <a:pt x="543431" y="1564823"/>
                  <a:pt x="1179235" y="1586969"/>
                </a:cubicBezTo>
                <a:cubicBezTo>
                  <a:pt x="1789923" y="1599294"/>
                  <a:pt x="2948075" y="1072606"/>
                  <a:pt x="3683291" y="828491"/>
                </a:cubicBezTo>
                <a:cubicBezTo>
                  <a:pt x="4397173" y="678892"/>
                  <a:pt x="4966535" y="727475"/>
                  <a:pt x="5262884" y="577609"/>
                </a:cubicBezTo>
                <a:cubicBezTo>
                  <a:pt x="5612286" y="440500"/>
                  <a:pt x="5779709" y="5834"/>
                  <a:pt x="5779709" y="5834"/>
                </a:cubicBezTo>
                <a:lnTo>
                  <a:pt x="5779709" y="5834"/>
                </a:lnTo>
                <a:cubicBezTo>
                  <a:pt x="5782043" y="3401"/>
                  <a:pt x="5796936" y="876"/>
                  <a:pt x="5801547" y="0"/>
                </a:cubicBezTo>
              </a:path>
              <a:path w="5801547" h="1589038" stroke="0" extrusionOk="0">
                <a:moveTo>
                  <a:pt x="0" y="571775"/>
                </a:moveTo>
                <a:cubicBezTo>
                  <a:pt x="212471" y="1014675"/>
                  <a:pt x="480906" y="1575877"/>
                  <a:pt x="1179235" y="1586969"/>
                </a:cubicBezTo>
                <a:cubicBezTo>
                  <a:pt x="1845785" y="1640843"/>
                  <a:pt x="2904439" y="999841"/>
                  <a:pt x="3683291" y="828491"/>
                </a:cubicBezTo>
                <a:cubicBezTo>
                  <a:pt x="4340244" y="683364"/>
                  <a:pt x="4900748" y="785100"/>
                  <a:pt x="5262884" y="577609"/>
                </a:cubicBezTo>
                <a:cubicBezTo>
                  <a:pt x="5612286" y="440500"/>
                  <a:pt x="5779710" y="5834"/>
                  <a:pt x="5779709" y="5834"/>
                </a:cubicBezTo>
                <a:lnTo>
                  <a:pt x="5779709" y="5834"/>
                </a:lnTo>
                <a:cubicBezTo>
                  <a:pt x="5784682" y="4645"/>
                  <a:pt x="5795450" y="612"/>
                  <a:pt x="5801547" y="0"/>
                </a:cubicBezTo>
              </a:path>
            </a:pathLst>
          </a:custGeom>
          <a:ln w="25400" cap="flat" cmpd="sng" algn="ctr">
            <a:solidFill>
              <a:schemeClr val="tx2"/>
            </a:solidFill>
            <a:prstDash val="dash"/>
            <a:round/>
            <a:headEnd type="none" w="med" len="med"/>
            <a:tailEnd type="none" w="med" len="med"/>
            <a:extLst>
              <a:ext uri="{C807C97D-BFC1-408E-A445-0C87EB9F89A2}">
                <ask:lineSketchStyleProps xmlns:ask="http://schemas.microsoft.com/office/drawing/2018/sketchyshapes" sd="1219033472">
                  <a:custGeom>
                    <a:avLst/>
                    <a:gdLst>
                      <a:gd name="connsiteX0" fmla="*/ 0 w 8376745"/>
                      <a:gd name="connsiteY0" fmla="*/ 1030014 h 2862541"/>
                      <a:gd name="connsiteX1" fmla="*/ 1702676 w 8376745"/>
                      <a:gd name="connsiteY1" fmla="*/ 2858814 h 2862541"/>
                      <a:gd name="connsiteX2" fmla="*/ 5318235 w 8376745"/>
                      <a:gd name="connsiteY2" fmla="*/ 1492469 h 2862541"/>
                      <a:gd name="connsiteX3" fmla="*/ 7598980 w 8376745"/>
                      <a:gd name="connsiteY3" fmla="*/ 1040524 h 2862541"/>
                      <a:gd name="connsiteX4" fmla="*/ 8345214 w 8376745"/>
                      <a:gd name="connsiteY4" fmla="*/ 10510 h 2862541"/>
                      <a:gd name="connsiteX5" fmla="*/ 8345214 w 8376745"/>
                      <a:gd name="connsiteY5" fmla="*/ 10510 h 2862541"/>
                      <a:gd name="connsiteX6" fmla="*/ 8376745 w 8376745"/>
                      <a:gd name="connsiteY6" fmla="*/ 0 h 2862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376745" h="2862541">
                        <a:moveTo>
                          <a:pt x="0" y="1030014"/>
                        </a:moveTo>
                        <a:cubicBezTo>
                          <a:pt x="408151" y="1905876"/>
                          <a:pt x="816303" y="2781738"/>
                          <a:pt x="1702676" y="2858814"/>
                        </a:cubicBezTo>
                        <a:cubicBezTo>
                          <a:pt x="2589049" y="2935890"/>
                          <a:pt x="4335518" y="1795517"/>
                          <a:pt x="5318235" y="1492469"/>
                        </a:cubicBezTo>
                        <a:cubicBezTo>
                          <a:pt x="6300952" y="1189421"/>
                          <a:pt x="7094484" y="1287517"/>
                          <a:pt x="7598980" y="1040524"/>
                        </a:cubicBezTo>
                        <a:cubicBezTo>
                          <a:pt x="8103476" y="793531"/>
                          <a:pt x="8345214" y="10510"/>
                          <a:pt x="8345214" y="10510"/>
                        </a:cubicBezTo>
                        <a:lnTo>
                          <a:pt x="8345214" y="10510"/>
                        </a:lnTo>
                        <a:lnTo>
                          <a:pt x="8376745" y="0"/>
                        </a:lnTo>
                      </a:path>
                    </a:pathLst>
                  </a:custGeom>
                  <ask:type>
                    <ask:lineSketchCurved/>
                  </ask:type>
                </ask:lineSketchStyleProps>
              </a:ext>
            </a:extLst>
          </a:ln>
        </p:spPr>
        <p:style>
          <a:lnRef idx="0">
            <a:scrgbClr r="0" g="0" b="0"/>
          </a:lnRef>
          <a:fillRef idx="0">
            <a:scrgbClr r="0" g="0" b="0"/>
          </a:fillRef>
          <a:effectRef idx="0">
            <a:scrgbClr r="0" g="0" b="0"/>
          </a:effectRef>
          <a:fontRef idx="minor">
            <a:schemeClr val="tx1"/>
          </a:fontRef>
        </p:style>
        <p:txBody>
          <a:bodyPr rtlCol="0" anchor="ctr"/>
          <a:lstStyle/>
          <a:p>
            <a:pPr algn="ctr"/>
            <a:endParaRPr lang="en-US" dirty="0"/>
          </a:p>
        </p:txBody>
      </p:sp>
    </p:spTree>
    <p:extLst>
      <p:ext uri="{BB962C8B-B14F-4D97-AF65-F5344CB8AC3E}">
        <p14:creationId xmlns:p14="http://schemas.microsoft.com/office/powerpoint/2010/main" val="15355325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99ED2-7692-B342-A994-07C7B92C949C}"/>
              </a:ext>
            </a:extLst>
          </p:cNvPr>
          <p:cNvSpPr>
            <a:spLocks noGrp="1"/>
          </p:cNvSpPr>
          <p:nvPr>
            <p:ph type="title"/>
          </p:nvPr>
        </p:nvSpPr>
        <p:spPr/>
        <p:txBody>
          <a:bodyPr/>
          <a:lstStyle/>
          <a:p>
            <a:r>
              <a:rPr lang="en-US" dirty="0">
                <a:highlight>
                  <a:srgbClr val="FFFF00"/>
                </a:highlight>
              </a:rPr>
              <a:t>Web Map Activity</a:t>
            </a:r>
          </a:p>
        </p:txBody>
      </p:sp>
      <p:sp>
        <p:nvSpPr>
          <p:cNvPr id="5" name="TextBox 4">
            <a:extLst>
              <a:ext uri="{FF2B5EF4-FFF2-40B4-BE49-F238E27FC236}">
                <a16:creationId xmlns:a16="http://schemas.microsoft.com/office/drawing/2014/main" id="{6BCFEBCC-269C-EC45-8E5F-BE0537C67C81}"/>
              </a:ext>
            </a:extLst>
          </p:cNvPr>
          <p:cNvSpPr txBox="1"/>
          <p:nvPr/>
        </p:nvSpPr>
        <p:spPr>
          <a:xfrm>
            <a:off x="5546800" y="1952607"/>
            <a:ext cx="5075582" cy="3970318"/>
          </a:xfrm>
          <a:prstGeom prst="rect">
            <a:avLst/>
          </a:prstGeom>
          <a:noFill/>
        </p:spPr>
        <p:txBody>
          <a:bodyPr wrap="square" rtlCol="0">
            <a:spAutoFit/>
          </a:bodyPr>
          <a:lstStyle/>
          <a:p>
            <a:r>
              <a:rPr lang="en-US" sz="2400" b="1" dirty="0">
                <a:cs typeface="Calibri"/>
              </a:rPr>
              <a:t>Answer the following with your group:</a:t>
            </a:r>
          </a:p>
          <a:p>
            <a:endParaRPr lang="en-US" sz="2400" b="1" dirty="0">
              <a:cs typeface="Calibri"/>
            </a:endParaRPr>
          </a:p>
          <a:p>
            <a:pPr marL="342900" lvl="1" indent="-342900">
              <a:buFont typeface="Arial" panose="020B0604020202020204" pitchFamily="34" charset="0"/>
              <a:buChar char="•"/>
            </a:pPr>
            <a:r>
              <a:rPr lang="en-US" sz="2000" dirty="0">
                <a:cs typeface="Calibri"/>
              </a:rPr>
              <a:t>What is your story map about?</a:t>
            </a:r>
          </a:p>
          <a:p>
            <a:pPr marL="342900" lvl="1" indent="-342900">
              <a:buFont typeface="Arial" panose="020B0604020202020204" pitchFamily="34" charset="0"/>
              <a:buChar char="•"/>
            </a:pPr>
            <a:r>
              <a:rPr lang="en-US" sz="2000" dirty="0">
                <a:cs typeface="Calibri"/>
              </a:rPr>
              <a:t>Who is this information for?</a:t>
            </a:r>
          </a:p>
          <a:p>
            <a:pPr marL="342900" lvl="1" indent="-342900">
              <a:buFont typeface="Arial" panose="020B0604020202020204" pitchFamily="34" charset="0"/>
              <a:buChar char="•"/>
            </a:pPr>
            <a:r>
              <a:rPr lang="en-US" sz="2000" dirty="0">
                <a:cs typeface="Calibri"/>
              </a:rPr>
              <a:t>How is GIS used? Is it effective?</a:t>
            </a:r>
          </a:p>
          <a:p>
            <a:pPr marL="342900" lvl="1" indent="-342900">
              <a:buFont typeface="Arial" panose="020B0604020202020204" pitchFamily="34" charset="0"/>
              <a:buChar char="•"/>
            </a:pPr>
            <a:r>
              <a:rPr lang="en-US" sz="2000" dirty="0">
                <a:cs typeface="Calibri"/>
              </a:rPr>
              <a:t>What kinds of data are displayed? What data are missing?</a:t>
            </a:r>
          </a:p>
          <a:p>
            <a:pPr marL="342900" lvl="1" indent="-342900">
              <a:buFont typeface="Arial" panose="020B0604020202020204" pitchFamily="34" charset="0"/>
              <a:buChar char="•"/>
            </a:pPr>
            <a:r>
              <a:rPr lang="en-US" sz="2000" dirty="0">
                <a:cs typeface="Calibri"/>
              </a:rPr>
              <a:t>Is there an argument being made? Are you convinced? Why or why not?</a:t>
            </a:r>
          </a:p>
          <a:p>
            <a:pPr marL="342900" lvl="1" indent="-342900">
              <a:buFont typeface="Arial" panose="020B0604020202020204" pitchFamily="34" charset="0"/>
              <a:buChar char="•"/>
            </a:pPr>
            <a:r>
              <a:rPr lang="en-US" sz="2000" dirty="0">
                <a:cs typeface="Calibri"/>
              </a:rPr>
              <a:t>What questions does this map raise for you?</a:t>
            </a:r>
          </a:p>
        </p:txBody>
      </p:sp>
      <p:sp>
        <p:nvSpPr>
          <p:cNvPr id="6" name="Text Placeholder 5">
            <a:extLst>
              <a:ext uri="{FF2B5EF4-FFF2-40B4-BE49-F238E27FC236}">
                <a16:creationId xmlns:a16="http://schemas.microsoft.com/office/drawing/2014/main" id="{7FD89F54-3611-674A-872B-6B08A53F4C85}"/>
              </a:ext>
            </a:extLst>
          </p:cNvPr>
          <p:cNvSpPr>
            <a:spLocks noGrp="1"/>
          </p:cNvSpPr>
          <p:nvPr>
            <p:ph type="body" idx="1"/>
          </p:nvPr>
        </p:nvSpPr>
        <p:spPr/>
        <p:txBody>
          <a:bodyPr/>
          <a:lstStyle/>
          <a:p>
            <a:r>
              <a:rPr lang="en-US" dirty="0">
                <a:hlinkClick r:id="rId2"/>
              </a:rPr>
              <a:t>Map 1</a:t>
            </a:r>
            <a:endParaRPr lang="en-US" dirty="0"/>
          </a:p>
          <a:p>
            <a:r>
              <a:rPr lang="en-US" dirty="0">
                <a:hlinkClick r:id="rId3"/>
              </a:rPr>
              <a:t>Map 2</a:t>
            </a:r>
            <a:endParaRPr lang="en-US" dirty="0"/>
          </a:p>
          <a:p>
            <a:r>
              <a:rPr lang="en-US" dirty="0">
                <a:hlinkClick r:id="rId4"/>
              </a:rPr>
              <a:t>Map 3</a:t>
            </a:r>
            <a:endParaRPr lang="en-US" dirty="0"/>
          </a:p>
          <a:p>
            <a:r>
              <a:rPr lang="en-US" dirty="0">
                <a:hlinkClick r:id="rId5"/>
              </a:rPr>
              <a:t>Map 4</a:t>
            </a:r>
            <a:endParaRPr lang="en-US" dirty="0"/>
          </a:p>
          <a:p>
            <a:r>
              <a:rPr lang="en-US" dirty="0">
                <a:hlinkClick r:id="rId6"/>
              </a:rPr>
              <a:t>Map 5</a:t>
            </a:r>
            <a:endParaRPr lang="en-US" dirty="0"/>
          </a:p>
          <a:p>
            <a:r>
              <a:rPr lang="en-US" dirty="0">
                <a:hlinkClick r:id="rId7"/>
              </a:rPr>
              <a:t>Map</a:t>
            </a:r>
            <a:r>
              <a:rPr lang="en-US" dirty="0"/>
              <a:t> 6</a:t>
            </a:r>
          </a:p>
          <a:p>
            <a:r>
              <a:rPr lang="en-US" dirty="0">
                <a:hlinkClick r:id="rId8"/>
              </a:rPr>
              <a:t>Map 7</a:t>
            </a:r>
            <a:endParaRPr lang="en-US" dirty="0"/>
          </a:p>
        </p:txBody>
      </p:sp>
    </p:spTree>
    <p:extLst>
      <p:ext uri="{BB962C8B-B14F-4D97-AF65-F5344CB8AC3E}">
        <p14:creationId xmlns:p14="http://schemas.microsoft.com/office/powerpoint/2010/main" val="11095629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3" name="Title 1">
            <a:extLst>
              <a:ext uri="{FF2B5EF4-FFF2-40B4-BE49-F238E27FC236}">
                <a16:creationId xmlns:a16="http://schemas.microsoft.com/office/drawing/2014/main" id="{6ABEBAAB-F03D-5729-190B-FB9C891C395E}"/>
              </a:ext>
            </a:extLst>
          </p:cNvPr>
          <p:cNvSpPr>
            <a:spLocks noGrp="1"/>
          </p:cNvSpPr>
          <p:nvPr>
            <p:ph type="title"/>
          </p:nvPr>
        </p:nvSpPr>
        <p:spPr>
          <a:xfrm>
            <a:off x="477800" y="491733"/>
            <a:ext cx="11236400" cy="865600"/>
          </a:xfrm>
        </p:spPr>
        <p:txBody>
          <a:bodyPr/>
          <a:lstStyle/>
          <a:p>
            <a:r>
              <a:rPr lang="en-US" b="1" dirty="0"/>
              <a:t>Today’s Agenda</a:t>
            </a:r>
          </a:p>
        </p:txBody>
      </p:sp>
      <p:sp>
        <p:nvSpPr>
          <p:cNvPr id="3" name="Text Placeholder 2">
            <a:extLst>
              <a:ext uri="{FF2B5EF4-FFF2-40B4-BE49-F238E27FC236}">
                <a16:creationId xmlns:a16="http://schemas.microsoft.com/office/drawing/2014/main" id="{68B2552D-130C-6540-AC8D-34C5BB9C881D}"/>
              </a:ext>
            </a:extLst>
          </p:cNvPr>
          <p:cNvSpPr>
            <a:spLocks noGrp="1"/>
          </p:cNvSpPr>
          <p:nvPr>
            <p:ph type="body" idx="1"/>
          </p:nvPr>
        </p:nvSpPr>
        <p:spPr>
          <a:xfrm>
            <a:off x="6651733" y="1697700"/>
            <a:ext cx="4586800" cy="4168400"/>
          </a:xfrm>
        </p:spPr>
        <p:txBody>
          <a:bodyPr wrap="square" anchor="t">
            <a:normAutofit/>
          </a:bodyPr>
          <a:lstStyle/>
          <a:p>
            <a:pPr>
              <a:spcAft>
                <a:spcPts val="600"/>
              </a:spcAft>
            </a:pPr>
            <a:r>
              <a:rPr lang="en-US" dirty="0">
                <a:effectLst/>
              </a:rPr>
              <a:t>Syllabus &amp; Class details</a:t>
            </a:r>
          </a:p>
          <a:p>
            <a:pPr>
              <a:spcAft>
                <a:spcPts val="600"/>
              </a:spcAft>
            </a:pPr>
            <a:r>
              <a:rPr lang="en-US" dirty="0"/>
              <a:t>Moodle overview</a:t>
            </a:r>
            <a:endParaRPr lang="en-US" dirty="0">
              <a:effectLst/>
            </a:endParaRPr>
          </a:p>
          <a:p>
            <a:pPr>
              <a:spcAft>
                <a:spcPts val="600"/>
              </a:spcAft>
            </a:pPr>
            <a:r>
              <a:rPr lang="en-US" dirty="0">
                <a:effectLst/>
              </a:rPr>
              <a:t>Things you need for the class</a:t>
            </a:r>
          </a:p>
          <a:p>
            <a:pPr>
              <a:spcAft>
                <a:spcPts val="600"/>
              </a:spcAft>
            </a:pPr>
            <a:r>
              <a:rPr lang="en-US" dirty="0">
                <a:effectLst/>
              </a:rPr>
              <a:t>About the instructor</a:t>
            </a:r>
          </a:p>
          <a:p>
            <a:pPr>
              <a:spcAft>
                <a:spcPts val="600"/>
              </a:spcAft>
            </a:pPr>
            <a:r>
              <a:rPr lang="en-US" dirty="0">
                <a:effectLst/>
              </a:rPr>
              <a:t>Thinking in maps and data</a:t>
            </a:r>
          </a:p>
          <a:p>
            <a:pPr>
              <a:spcAft>
                <a:spcPts val="600"/>
              </a:spcAft>
            </a:pPr>
            <a:r>
              <a:rPr lang="en-US" dirty="0"/>
              <a:t>Excel minilab – for those who need it</a:t>
            </a:r>
            <a:endParaRPr lang="en-US" dirty="0">
              <a:effectLst/>
            </a:endParaRPr>
          </a:p>
          <a:p>
            <a:pPr>
              <a:spcAft>
                <a:spcPts val="600"/>
              </a:spcAft>
            </a:pPr>
            <a:endParaRPr lang="en-US" dirty="0"/>
          </a:p>
        </p:txBody>
      </p:sp>
      <p:pic>
        <p:nvPicPr>
          <p:cNvPr id="4098" name="Picture 2" descr="Visualizing growth with dot density">
            <a:extLst>
              <a:ext uri="{FF2B5EF4-FFF2-40B4-BE49-F238E27FC236}">
                <a16:creationId xmlns:a16="http://schemas.microsoft.com/office/drawing/2014/main" id="{377DD930-9973-A54D-97F2-F89919C35C9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835"/>
          <a:stretch/>
        </p:blipFill>
        <p:spPr bwMode="auto">
          <a:xfrm>
            <a:off x="477800" y="1357333"/>
            <a:ext cx="5950088" cy="5008934"/>
          </a:xfrm>
          <a:prstGeom prst="rect">
            <a:avLst/>
          </a:prstGeom>
          <a:solidFill>
            <a:srgbClr val="FFFFFF"/>
          </a:solidFill>
          <a:ln w="28575" cap="flat" cmpd="sng">
            <a:solidFill>
              <a:schemeClr val="dk1"/>
            </a:solidFill>
            <a:prstDash val="solid"/>
            <a:round/>
            <a:headEnd type="none" w="sm" len="sm"/>
            <a:tailEnd type="none" w="sm" len="sm"/>
          </a:ln>
        </p:spPr>
      </p:pic>
    </p:spTree>
    <p:extLst>
      <p:ext uri="{BB962C8B-B14F-4D97-AF65-F5344CB8AC3E}">
        <p14:creationId xmlns:p14="http://schemas.microsoft.com/office/powerpoint/2010/main" val="33894005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900BD-3239-8148-B5EA-49BA07EB695D}"/>
              </a:ext>
            </a:extLst>
          </p:cNvPr>
          <p:cNvSpPr>
            <a:spLocks noGrp="1"/>
          </p:cNvSpPr>
          <p:nvPr>
            <p:ph type="title"/>
          </p:nvPr>
        </p:nvSpPr>
        <p:spPr/>
        <p:txBody>
          <a:bodyPr/>
          <a:lstStyle/>
          <a:p>
            <a:r>
              <a:rPr lang="en-US" b="1" dirty="0">
                <a:highlight>
                  <a:srgbClr val="FFFF00"/>
                </a:highlight>
              </a:rPr>
              <a:t>Syllabus &amp; Class Details</a:t>
            </a:r>
          </a:p>
        </p:txBody>
      </p:sp>
      <p:sp>
        <p:nvSpPr>
          <p:cNvPr id="3" name="TextBox 2">
            <a:extLst>
              <a:ext uri="{FF2B5EF4-FFF2-40B4-BE49-F238E27FC236}">
                <a16:creationId xmlns:a16="http://schemas.microsoft.com/office/drawing/2014/main" id="{38A9CC99-75F5-A046-AB38-0E29626B5C89}"/>
              </a:ext>
            </a:extLst>
          </p:cNvPr>
          <p:cNvSpPr txBox="1"/>
          <p:nvPr/>
        </p:nvSpPr>
        <p:spPr>
          <a:xfrm>
            <a:off x="651641" y="1545021"/>
            <a:ext cx="10531366" cy="4185761"/>
          </a:xfrm>
          <a:prstGeom prst="rect">
            <a:avLst/>
          </a:prstGeom>
          <a:noFill/>
        </p:spPr>
        <p:txBody>
          <a:bodyPr wrap="square" rtlCol="0">
            <a:spAutoFit/>
          </a:bodyPr>
          <a:lstStyle/>
          <a:p>
            <a:pPr marL="285750" indent="-285750">
              <a:buFont typeface="Wingdings" pitchFamily="2" charset="2"/>
              <a:buChar char="§"/>
            </a:pPr>
            <a:r>
              <a:rPr lang="en-US" b="0" i="1" dirty="0">
                <a:latin typeface="Roboto" panose="02000000000000000000" pitchFamily="2" charset="0"/>
                <a:ea typeface="Roboto" panose="02000000000000000000" pitchFamily="2" charset="0"/>
                <a:cs typeface="Roboto" panose="02000000000000000000" pitchFamily="2" charset="0"/>
              </a:rPr>
              <a:t>Graded Assignments</a:t>
            </a:r>
          </a:p>
          <a:p>
            <a:pPr marL="285750" lvl="2" indent="-285750">
              <a:buFont typeface="Wingdings" pitchFamily="2" charset="2"/>
              <a:buChar char="§"/>
            </a:pPr>
            <a:r>
              <a:rPr lang="en-US" b="0" dirty="0">
                <a:latin typeface="Roboto" panose="02000000000000000000" pitchFamily="2" charset="0"/>
                <a:ea typeface="Roboto" panose="02000000000000000000" pitchFamily="2" charset="0"/>
                <a:cs typeface="Roboto" panose="02000000000000000000" pitchFamily="2" charset="0"/>
              </a:rPr>
              <a:t>Labs </a:t>
            </a:r>
            <a:r>
              <a:rPr lang="mr-IN" b="0" dirty="0">
                <a:latin typeface="Roboto" panose="02000000000000000000" pitchFamily="2" charset="0"/>
                <a:ea typeface="Roboto" panose="02000000000000000000" pitchFamily="2" charset="0"/>
              </a:rPr>
              <a:t>–</a:t>
            </a:r>
            <a:r>
              <a:rPr lang="en-US" b="0" dirty="0">
                <a:latin typeface="Roboto" panose="02000000000000000000" pitchFamily="2" charset="0"/>
                <a:ea typeface="Roboto" panose="02000000000000000000" pitchFamily="2" charset="0"/>
                <a:cs typeface="Roboto" panose="02000000000000000000" pitchFamily="2" charset="0"/>
              </a:rPr>
              <a:t> written lab reports</a:t>
            </a:r>
          </a:p>
          <a:p>
            <a:pPr marL="285750" lvl="2" indent="-285750">
              <a:buFont typeface="Wingdings" pitchFamily="2" charset="2"/>
              <a:buChar char="§"/>
            </a:pPr>
            <a:r>
              <a:rPr lang="en-US" b="0" dirty="0">
                <a:latin typeface="Roboto" panose="02000000000000000000" pitchFamily="2" charset="0"/>
                <a:ea typeface="Roboto" panose="02000000000000000000" pitchFamily="2" charset="0"/>
                <a:cs typeface="Roboto" panose="02000000000000000000" pitchFamily="2" charset="0"/>
              </a:rPr>
              <a:t>Graded on a simple 4.0 scale:</a:t>
            </a:r>
          </a:p>
          <a:p>
            <a:pPr marL="285750" lvl="2" indent="-285750">
              <a:buFont typeface="Wingdings" pitchFamily="2" charset="2"/>
              <a:buChar char="§"/>
            </a:pPr>
            <a:r>
              <a:rPr lang="en-US" b="0" dirty="0">
                <a:latin typeface="Roboto" panose="02000000000000000000" pitchFamily="2" charset="0"/>
                <a:ea typeface="Roboto" panose="02000000000000000000" pitchFamily="2" charset="0"/>
                <a:cs typeface="Roboto" panose="02000000000000000000" pitchFamily="2" charset="0"/>
              </a:rPr>
              <a:t>2 = pass	3 = good		4 = excellent</a:t>
            </a:r>
          </a:p>
          <a:p>
            <a:pPr marL="285750" lvl="2" indent="-285750">
              <a:buFont typeface="Wingdings" pitchFamily="2" charset="2"/>
              <a:buChar char="§"/>
            </a:pPr>
            <a:r>
              <a:rPr lang="en-US" dirty="0">
                <a:latin typeface="Roboto" panose="02000000000000000000" pitchFamily="2" charset="0"/>
                <a:ea typeface="Roboto" panose="02000000000000000000" pitchFamily="2" charset="0"/>
                <a:cs typeface="Roboto" panose="02000000000000000000" pitchFamily="2" charset="0"/>
              </a:rPr>
              <a:t>Cumulative lab grade: 80%</a:t>
            </a:r>
          </a:p>
          <a:p>
            <a:pPr marL="285750" lvl="2" indent="-285750">
              <a:buFont typeface="Wingdings" pitchFamily="2" charset="2"/>
              <a:buChar char="§"/>
            </a:pPr>
            <a:endParaRPr lang="en-US" dirty="0">
              <a:latin typeface="Roboto" panose="02000000000000000000" pitchFamily="2" charset="0"/>
              <a:ea typeface="Roboto" panose="02000000000000000000" pitchFamily="2" charset="0"/>
              <a:cs typeface="Roboto" panose="02000000000000000000" pitchFamily="2" charset="0"/>
            </a:endParaRPr>
          </a:p>
          <a:p>
            <a:pPr marL="285750" lvl="1" indent="-285750">
              <a:buFont typeface="Wingdings" pitchFamily="2" charset="2"/>
              <a:buChar char="§"/>
            </a:pPr>
            <a:r>
              <a:rPr lang="en-US" b="0" i="1" dirty="0">
                <a:latin typeface="Roboto" panose="02000000000000000000" pitchFamily="2" charset="0"/>
                <a:ea typeface="Roboto" panose="02000000000000000000" pitchFamily="2" charset="0"/>
                <a:cs typeface="Roboto" panose="02000000000000000000" pitchFamily="2" charset="0"/>
              </a:rPr>
              <a:t>Quizzes </a:t>
            </a:r>
            <a:r>
              <a:rPr lang="mr-IN" b="0" i="1" dirty="0">
                <a:latin typeface="Roboto" panose="02000000000000000000" pitchFamily="2" charset="0"/>
                <a:ea typeface="Roboto" panose="02000000000000000000" pitchFamily="2" charset="0"/>
              </a:rPr>
              <a:t>–</a:t>
            </a:r>
            <a:r>
              <a:rPr lang="en-US" b="0" i="1" dirty="0">
                <a:latin typeface="Roboto" panose="02000000000000000000" pitchFamily="2" charset="0"/>
                <a:ea typeface="Roboto" panose="02000000000000000000" pitchFamily="2" charset="0"/>
                <a:cs typeface="Roboto" panose="02000000000000000000" pitchFamily="2" charset="0"/>
              </a:rPr>
              <a:t> short in-class quizzes</a:t>
            </a:r>
          </a:p>
          <a:p>
            <a:pPr marL="285750" lvl="2" indent="-285750">
              <a:buFont typeface="Wingdings" pitchFamily="2" charset="2"/>
              <a:buChar char="§"/>
            </a:pPr>
            <a:r>
              <a:rPr lang="en-US" b="0" dirty="0">
                <a:latin typeface="Roboto" panose="02000000000000000000" pitchFamily="2" charset="0"/>
                <a:ea typeface="Roboto" panose="02000000000000000000" pitchFamily="2" charset="0"/>
                <a:cs typeface="Roboto" panose="02000000000000000000" pitchFamily="2" charset="0"/>
              </a:rPr>
              <a:t>3-5 questions, 1x/</a:t>
            </a:r>
            <a:r>
              <a:rPr lang="en-US" b="0" dirty="0" err="1">
                <a:latin typeface="Roboto" panose="02000000000000000000" pitchFamily="2" charset="0"/>
                <a:ea typeface="Roboto" panose="02000000000000000000" pitchFamily="2" charset="0"/>
                <a:cs typeface="Roboto" panose="02000000000000000000" pitchFamily="2" charset="0"/>
              </a:rPr>
              <a:t>wk</a:t>
            </a:r>
            <a:endParaRPr lang="en-US" b="0" dirty="0">
              <a:latin typeface="Roboto" panose="02000000000000000000" pitchFamily="2" charset="0"/>
              <a:ea typeface="Roboto" panose="02000000000000000000" pitchFamily="2" charset="0"/>
              <a:cs typeface="Roboto" panose="02000000000000000000" pitchFamily="2" charset="0"/>
            </a:endParaRPr>
          </a:p>
          <a:p>
            <a:pPr marL="285750" lvl="2" indent="-285750">
              <a:buFont typeface="Wingdings" pitchFamily="2" charset="2"/>
              <a:buChar char="§"/>
            </a:pPr>
            <a:r>
              <a:rPr lang="en-US" b="0" dirty="0">
                <a:latin typeface="Roboto" panose="02000000000000000000" pitchFamily="2" charset="0"/>
                <a:ea typeface="Roboto" panose="02000000000000000000" pitchFamily="2" charset="0"/>
                <a:cs typeface="Roboto" panose="02000000000000000000" pitchFamily="2" charset="0"/>
              </a:rPr>
              <a:t>Questions may repeat</a:t>
            </a:r>
          </a:p>
          <a:p>
            <a:pPr marL="285750" lvl="2" indent="-285750">
              <a:buFont typeface="Wingdings" pitchFamily="2" charset="2"/>
              <a:buChar char="§"/>
            </a:pPr>
            <a:r>
              <a:rPr lang="en-US" b="0" dirty="0">
                <a:latin typeface="Roboto" panose="02000000000000000000" pitchFamily="2" charset="0"/>
                <a:ea typeface="Roboto" panose="02000000000000000000" pitchFamily="2" charset="0"/>
                <a:cs typeface="Roboto" panose="02000000000000000000" pitchFamily="2" charset="0"/>
              </a:rPr>
              <a:t>Points from quizzes will add together 2x during the semester (midpoint+ end) </a:t>
            </a:r>
          </a:p>
          <a:p>
            <a:pPr marL="285750" lvl="2" indent="-285750">
              <a:buFont typeface="Wingdings" pitchFamily="2" charset="2"/>
              <a:buChar char="§"/>
            </a:pPr>
            <a:r>
              <a:rPr lang="en-US" dirty="0">
                <a:latin typeface="Roboto" panose="02000000000000000000" pitchFamily="2" charset="0"/>
                <a:ea typeface="Roboto" panose="02000000000000000000" pitchFamily="2" charset="0"/>
                <a:cs typeface="Roboto" panose="02000000000000000000" pitchFamily="2" charset="0"/>
              </a:rPr>
              <a:t>Cumulative Quiz: 10% </a:t>
            </a:r>
          </a:p>
          <a:p>
            <a:pPr marL="285750" lvl="2" indent="-285750">
              <a:buFont typeface="Wingdings" pitchFamily="2" charset="2"/>
              <a:buChar char="§"/>
            </a:pPr>
            <a:endParaRPr lang="en-US" dirty="0">
              <a:latin typeface="Roboto" panose="02000000000000000000" pitchFamily="2" charset="0"/>
              <a:ea typeface="Roboto" panose="02000000000000000000" pitchFamily="2" charset="0"/>
              <a:cs typeface="Roboto" panose="02000000000000000000" pitchFamily="2" charset="0"/>
            </a:endParaRPr>
          </a:p>
          <a:p>
            <a:pPr marL="285750" lvl="2" indent="-285750">
              <a:buFont typeface="Wingdings" pitchFamily="2" charset="2"/>
              <a:buChar char="§"/>
            </a:pPr>
            <a:r>
              <a:rPr lang="en-US" dirty="0">
                <a:latin typeface="Roboto" panose="02000000000000000000" pitchFamily="2" charset="0"/>
                <a:ea typeface="Roboto" panose="02000000000000000000" pitchFamily="2" charset="0"/>
                <a:cs typeface="Roboto" panose="02000000000000000000" pitchFamily="2" charset="0"/>
              </a:rPr>
              <a:t>Discussion Leading/Student Presentation</a:t>
            </a:r>
          </a:p>
          <a:p>
            <a:pPr marL="285750" lvl="2" indent="-285750">
              <a:buFont typeface="Wingdings" pitchFamily="2" charset="2"/>
              <a:buChar char="§"/>
            </a:pPr>
            <a:r>
              <a:rPr lang="en-US" dirty="0">
                <a:latin typeface="Roboto" panose="02000000000000000000" pitchFamily="2" charset="0"/>
                <a:ea typeface="Roboto" panose="02000000000000000000" pitchFamily="2" charset="0"/>
                <a:cs typeface="Roboto" panose="02000000000000000000" pitchFamily="2" charset="0"/>
              </a:rPr>
              <a:t>Choose a reading to lead</a:t>
            </a:r>
          </a:p>
          <a:p>
            <a:pPr marL="285750" lvl="2" indent="-285750">
              <a:buFont typeface="Wingdings" pitchFamily="2" charset="2"/>
              <a:buChar char="§"/>
            </a:pPr>
            <a:r>
              <a:rPr lang="en-US" dirty="0">
                <a:latin typeface="Roboto" panose="02000000000000000000" pitchFamily="2" charset="0"/>
                <a:ea typeface="Roboto" panose="02000000000000000000" pitchFamily="2" charset="0"/>
                <a:cs typeface="Roboto" panose="02000000000000000000" pitchFamily="2" charset="0"/>
              </a:rPr>
              <a:t>One discussion lead: 10%</a:t>
            </a:r>
          </a:p>
          <a:p>
            <a:pPr marL="1092200" lvl="2" indent="-285750">
              <a:buFont typeface="Wingdings" pitchFamily="2" charset="2"/>
              <a:buChar char="§"/>
            </a:pPr>
            <a:endParaRPr lang="en-US" b="0" dirty="0">
              <a:latin typeface="Roboto" panose="02000000000000000000" pitchFamily="2" charset="0"/>
              <a:ea typeface="Roboto" panose="02000000000000000000" pitchFamily="2" charset="0"/>
              <a:cs typeface="Roboto" panose="02000000000000000000" pitchFamily="2" charset="0"/>
            </a:endParaRPr>
          </a:p>
          <a:p>
            <a:pPr marL="285750" lvl="1" indent="-285750">
              <a:buFont typeface="Wingdings" pitchFamily="2" charset="2"/>
              <a:buChar char="§"/>
            </a:pPr>
            <a:r>
              <a:rPr lang="en-US" b="0" i="1" dirty="0">
                <a:latin typeface="Roboto" panose="02000000000000000000" pitchFamily="2" charset="0"/>
                <a:ea typeface="Roboto" panose="02000000000000000000" pitchFamily="2" charset="0"/>
                <a:cs typeface="Roboto" panose="02000000000000000000" pitchFamily="2" charset="0"/>
              </a:rPr>
              <a:t>Optional independent project</a:t>
            </a:r>
          </a:p>
          <a:p>
            <a:pPr marL="285750" lvl="2" indent="-285750">
              <a:buFont typeface="Wingdings" pitchFamily="2" charset="2"/>
              <a:buChar char="§"/>
            </a:pPr>
            <a:r>
              <a:rPr lang="en-US" b="0" dirty="0">
                <a:latin typeface="Roboto" panose="02000000000000000000" pitchFamily="2" charset="0"/>
                <a:ea typeface="Roboto" panose="02000000000000000000" pitchFamily="2" charset="0"/>
                <a:cs typeface="Roboto" panose="02000000000000000000" pitchFamily="2" charset="0"/>
              </a:rPr>
              <a:t>counts 15% and shifts 5% off discussion and 10% off of labs</a:t>
            </a:r>
          </a:p>
          <a:p>
            <a:pPr marL="285750" lvl="2" indent="-285750">
              <a:buFont typeface="Wingdings" pitchFamily="2" charset="2"/>
              <a:buChar char="§"/>
            </a:pPr>
            <a:r>
              <a:rPr lang="en-US" b="0" dirty="0">
                <a:latin typeface="Roboto" panose="02000000000000000000" pitchFamily="2" charset="0"/>
                <a:ea typeface="Roboto" panose="02000000000000000000" pitchFamily="2" charset="0"/>
                <a:cs typeface="Roboto" panose="02000000000000000000" pitchFamily="2" charset="0"/>
              </a:rPr>
              <a:t>Will not reduce grade</a:t>
            </a:r>
          </a:p>
        </p:txBody>
      </p:sp>
    </p:spTree>
    <p:extLst>
      <p:ext uri="{BB962C8B-B14F-4D97-AF65-F5344CB8AC3E}">
        <p14:creationId xmlns:p14="http://schemas.microsoft.com/office/powerpoint/2010/main" val="19195633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900BD-3239-8148-B5EA-49BA07EB695D}"/>
              </a:ext>
            </a:extLst>
          </p:cNvPr>
          <p:cNvSpPr>
            <a:spLocks noGrp="1"/>
          </p:cNvSpPr>
          <p:nvPr>
            <p:ph type="title"/>
          </p:nvPr>
        </p:nvSpPr>
        <p:spPr/>
        <p:txBody>
          <a:bodyPr/>
          <a:lstStyle/>
          <a:p>
            <a:r>
              <a:rPr lang="en-US" b="1">
                <a:highlight>
                  <a:srgbClr val="FFFF00"/>
                </a:highlight>
              </a:rPr>
              <a:t>Syllabus &amp; Class Details</a:t>
            </a:r>
            <a:endParaRPr lang="en-US" b="1" dirty="0">
              <a:highlight>
                <a:srgbClr val="FFFF00"/>
              </a:highlight>
            </a:endParaRPr>
          </a:p>
        </p:txBody>
      </p:sp>
      <p:sp>
        <p:nvSpPr>
          <p:cNvPr id="3" name="TextBox 2">
            <a:extLst>
              <a:ext uri="{FF2B5EF4-FFF2-40B4-BE49-F238E27FC236}">
                <a16:creationId xmlns:a16="http://schemas.microsoft.com/office/drawing/2014/main" id="{38A9CC99-75F5-A046-AB38-0E29626B5C89}"/>
              </a:ext>
            </a:extLst>
          </p:cNvPr>
          <p:cNvSpPr txBox="1"/>
          <p:nvPr/>
        </p:nvSpPr>
        <p:spPr>
          <a:xfrm>
            <a:off x="651641" y="1545021"/>
            <a:ext cx="5717628" cy="4616648"/>
          </a:xfrm>
          <a:prstGeom prst="rect">
            <a:avLst/>
          </a:prstGeom>
          <a:noFill/>
        </p:spPr>
        <p:txBody>
          <a:bodyPr wrap="square" rtlCol="0">
            <a:spAutoFit/>
          </a:bodyPr>
          <a:lstStyle/>
          <a:p>
            <a:pPr marL="403225">
              <a:spcBef>
                <a:spcPts val="2000"/>
              </a:spcBef>
            </a:pPr>
            <a:r>
              <a:rPr lang="en-US" sz="2400" b="0" dirty="0"/>
              <a:t>Absences &amp; Extensions</a:t>
            </a:r>
          </a:p>
          <a:p>
            <a:pPr marL="285750" lvl="1" indent="-285750">
              <a:buFont typeface="Wingdings" pitchFamily="2" charset="2"/>
              <a:buChar char="§"/>
            </a:pPr>
            <a:r>
              <a:rPr lang="en-US" sz="1800" b="0" i="1" dirty="0">
                <a:latin typeface="Roboto" panose="02000000000000000000" pitchFamily="2" charset="0"/>
                <a:ea typeface="Roboto" panose="02000000000000000000" pitchFamily="2" charset="0"/>
                <a:cs typeface="Roboto" panose="02000000000000000000" pitchFamily="2" charset="0"/>
              </a:rPr>
              <a:t>Quiz only opened for class time</a:t>
            </a:r>
          </a:p>
          <a:p>
            <a:pPr marL="285750" lvl="2" indent="-285750">
              <a:buFont typeface="Wingdings" pitchFamily="2" charset="2"/>
              <a:buChar char="§"/>
            </a:pPr>
            <a:r>
              <a:rPr lang="en-US" sz="1800" b="0" dirty="0">
                <a:latin typeface="Roboto" panose="02000000000000000000" pitchFamily="2" charset="0"/>
                <a:ea typeface="Roboto" panose="02000000000000000000" pitchFamily="2" charset="0"/>
                <a:cs typeface="Roboto" panose="02000000000000000000" pitchFamily="2" charset="0"/>
              </a:rPr>
              <a:t>No extension on quizzes</a:t>
            </a:r>
          </a:p>
          <a:p>
            <a:pPr marL="285750" lvl="2" indent="-285750">
              <a:buFont typeface="Wingdings" pitchFamily="2" charset="2"/>
              <a:buChar char="§"/>
            </a:pPr>
            <a:r>
              <a:rPr lang="en-US" sz="1800" b="0" dirty="0">
                <a:latin typeface="Roboto" panose="02000000000000000000" pitchFamily="2" charset="0"/>
                <a:ea typeface="Roboto" panose="02000000000000000000" pitchFamily="2" charset="0"/>
                <a:cs typeface="Roboto" panose="02000000000000000000" pitchFamily="2" charset="0"/>
              </a:rPr>
              <a:t>ONLY if you have an issue </a:t>
            </a:r>
            <a:r>
              <a:rPr lang="en-US" sz="1800" dirty="0">
                <a:latin typeface="Roboto" panose="02000000000000000000" pitchFamily="2" charset="0"/>
                <a:ea typeface="Roboto" panose="02000000000000000000" pitchFamily="2" charset="0"/>
                <a:cs typeface="Roboto" panose="02000000000000000000" pitchFamily="2" charset="0"/>
              </a:rPr>
              <a:t>that is significant enough to involve a Dean </a:t>
            </a:r>
            <a:r>
              <a:rPr lang="en-US" sz="1800" b="0" dirty="0">
                <a:latin typeface="Roboto" panose="02000000000000000000" pitchFamily="2" charset="0"/>
                <a:ea typeface="Roboto" panose="02000000000000000000" pitchFamily="2" charset="0"/>
                <a:cs typeface="Roboto" panose="02000000000000000000" pitchFamily="2" charset="0"/>
              </a:rPr>
              <a:t>will I provide a replacement assignment for the quiz.</a:t>
            </a:r>
          </a:p>
          <a:p>
            <a:pPr marL="285750" lvl="1" indent="-285750">
              <a:buFont typeface="Wingdings" pitchFamily="2" charset="2"/>
              <a:buChar char="§"/>
            </a:pPr>
            <a:r>
              <a:rPr lang="en-US" sz="1800" b="0" i="1" dirty="0">
                <a:latin typeface="Roboto" panose="02000000000000000000" pitchFamily="2" charset="0"/>
                <a:ea typeface="Roboto" panose="02000000000000000000" pitchFamily="2" charset="0"/>
                <a:cs typeface="Roboto" panose="02000000000000000000" pitchFamily="2" charset="0"/>
              </a:rPr>
              <a:t>Lab Extensions </a:t>
            </a:r>
          </a:p>
          <a:p>
            <a:pPr marL="285750" lvl="2" indent="-285750">
              <a:buFont typeface="Wingdings" pitchFamily="2" charset="2"/>
              <a:buChar char="§"/>
            </a:pPr>
            <a:r>
              <a:rPr lang="en-US" sz="1800" b="0" dirty="0">
                <a:latin typeface="Roboto" panose="02000000000000000000" pitchFamily="2" charset="0"/>
                <a:ea typeface="Roboto" panose="02000000000000000000" pitchFamily="2" charset="0"/>
                <a:cs typeface="Roboto" panose="02000000000000000000" pitchFamily="2" charset="0"/>
              </a:rPr>
              <a:t>Require prior approval. Reason not important. Email me prior to due date.</a:t>
            </a:r>
          </a:p>
          <a:p>
            <a:pPr marL="285750" lvl="2" indent="-285750">
              <a:buFont typeface="Wingdings" pitchFamily="2" charset="2"/>
              <a:buChar char="§"/>
            </a:pPr>
            <a:r>
              <a:rPr lang="en-US" sz="1800" b="0" dirty="0">
                <a:latin typeface="Roboto" panose="02000000000000000000" pitchFamily="2" charset="0"/>
                <a:ea typeface="Roboto" panose="02000000000000000000" pitchFamily="2" charset="0"/>
                <a:cs typeface="Roboto" panose="02000000000000000000" pitchFamily="2" charset="0"/>
              </a:rPr>
              <a:t>I try to give in-class feedback on Lab assignments. </a:t>
            </a:r>
          </a:p>
          <a:p>
            <a:pPr marL="285750" lvl="2" indent="-285750">
              <a:buFont typeface="Wingdings" pitchFamily="2" charset="2"/>
              <a:buChar char="§"/>
            </a:pPr>
            <a:r>
              <a:rPr lang="en-US" sz="1800" b="0" dirty="0">
                <a:latin typeface="Roboto" panose="02000000000000000000" pitchFamily="2" charset="0"/>
                <a:ea typeface="Roboto" panose="02000000000000000000" pitchFamily="2" charset="0"/>
                <a:cs typeface="Roboto" panose="02000000000000000000" pitchFamily="2" charset="0"/>
              </a:rPr>
              <a:t>Late work with no approved extension will have ½ point deducted (i.e. highest grade could be 3.5 instead of 4)</a:t>
            </a:r>
          </a:p>
          <a:p>
            <a:pPr marL="285750" lvl="2" indent="-285750">
              <a:buFont typeface="Wingdings" pitchFamily="2" charset="2"/>
              <a:buChar char="§"/>
            </a:pPr>
            <a:r>
              <a:rPr lang="en-US" sz="1800" b="0" dirty="0">
                <a:latin typeface="Roboto" panose="02000000000000000000" pitchFamily="2" charset="0"/>
                <a:ea typeface="Roboto" panose="02000000000000000000" pitchFamily="2" charset="0"/>
                <a:cs typeface="Roboto" panose="02000000000000000000" pitchFamily="2" charset="0"/>
              </a:rPr>
              <a:t>Written instructor feedback is optional on work submitted late.</a:t>
            </a:r>
          </a:p>
          <a:p>
            <a:pPr marL="285750" indent="-285750">
              <a:buFont typeface="Wingdings" pitchFamily="2" charset="2"/>
              <a:buChar char="§"/>
            </a:pPr>
            <a:endParaRPr lang="en-US" sz="1800" b="0" dirty="0">
              <a:latin typeface="Roboto" panose="02000000000000000000" pitchFamily="2" charset="0"/>
              <a:ea typeface="Roboto" panose="02000000000000000000" pitchFamily="2" charset="0"/>
              <a:cs typeface="Roboto" panose="02000000000000000000" pitchFamily="2" charset="0"/>
            </a:endParaRPr>
          </a:p>
        </p:txBody>
      </p:sp>
      <p:pic>
        <p:nvPicPr>
          <p:cNvPr id="2050" name="Picture 2" descr="Climate-Smart Philadelphia Map Gallery : Planning and GIS">
            <a:extLst>
              <a:ext uri="{FF2B5EF4-FFF2-40B4-BE49-F238E27FC236}">
                <a16:creationId xmlns:a16="http://schemas.microsoft.com/office/drawing/2014/main" id="{6D0EE8DA-8362-CF47-ADCC-C047EA9669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2129" y="243957"/>
            <a:ext cx="4922071" cy="6370086"/>
          </a:xfrm>
          <a:prstGeom prst="rect">
            <a:avLst/>
          </a:prstGeom>
          <a:noFill/>
          <a:ln w="3492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5148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EE48C-6388-8343-BA42-8986B728A759}"/>
              </a:ext>
            </a:extLst>
          </p:cNvPr>
          <p:cNvSpPr>
            <a:spLocks noGrp="1"/>
          </p:cNvSpPr>
          <p:nvPr>
            <p:ph type="title"/>
          </p:nvPr>
        </p:nvSpPr>
        <p:spPr/>
        <p:txBody>
          <a:bodyPr/>
          <a:lstStyle/>
          <a:p>
            <a:r>
              <a:rPr lang="en-US" dirty="0">
                <a:highlight>
                  <a:srgbClr val="FFFF00"/>
                </a:highlight>
              </a:rPr>
              <a:t>What you need</a:t>
            </a:r>
          </a:p>
        </p:txBody>
      </p:sp>
      <p:sp>
        <p:nvSpPr>
          <p:cNvPr id="3" name="Text Placeholder 2">
            <a:extLst>
              <a:ext uri="{FF2B5EF4-FFF2-40B4-BE49-F238E27FC236}">
                <a16:creationId xmlns:a16="http://schemas.microsoft.com/office/drawing/2014/main" id="{A2C92AE4-F693-9D4C-8D60-15AC2E26487B}"/>
              </a:ext>
            </a:extLst>
          </p:cNvPr>
          <p:cNvSpPr>
            <a:spLocks noGrp="1"/>
          </p:cNvSpPr>
          <p:nvPr>
            <p:ph type="body" idx="1"/>
          </p:nvPr>
        </p:nvSpPr>
        <p:spPr/>
        <p:txBody>
          <a:bodyPr/>
          <a:lstStyle/>
          <a:p>
            <a:pPr lvl="1">
              <a:buFont typeface="Wingdings" pitchFamily="2" charset="2"/>
              <a:buChar char="§"/>
            </a:pPr>
            <a:r>
              <a:rPr lang="en-US" sz="1800" b="0" dirty="0"/>
              <a:t>On campus computers</a:t>
            </a:r>
          </a:p>
          <a:p>
            <a:pPr lvl="2">
              <a:buFont typeface="Wingdings" pitchFamily="2" charset="2"/>
              <a:buChar char="§"/>
            </a:pPr>
            <a:r>
              <a:rPr lang="en-US" sz="1800" b="0" dirty="0"/>
              <a:t>All public computers at BMC have ArcGIS installed</a:t>
            </a:r>
          </a:p>
          <a:p>
            <a:pPr lvl="2">
              <a:buFont typeface="Wingdings" pitchFamily="2" charset="2"/>
              <a:buChar char="§"/>
            </a:pPr>
            <a:r>
              <a:rPr lang="en-US" sz="1800" b="0" dirty="0"/>
              <a:t>For this option, you MUST have a thumb drive for file storage</a:t>
            </a:r>
          </a:p>
          <a:p>
            <a:pPr lvl="1">
              <a:buFont typeface="Wingdings" pitchFamily="2" charset="2"/>
              <a:buChar char="§"/>
            </a:pPr>
            <a:r>
              <a:rPr lang="en-US" sz="1800" b="0" dirty="0"/>
              <a:t>Student License to use on your own computer - $100 for 1 year</a:t>
            </a:r>
          </a:p>
          <a:p>
            <a:pPr lvl="2">
              <a:buFont typeface="Wingdings" pitchFamily="2" charset="2"/>
              <a:buChar char="§"/>
            </a:pPr>
            <a:r>
              <a:rPr lang="en-US" sz="1800" b="0" dirty="0"/>
              <a:t>Must install on PC or hard disk partition on Mac using Bootcamp</a:t>
            </a:r>
          </a:p>
          <a:p>
            <a:pPr>
              <a:buClr>
                <a:schemeClr val="bg2"/>
              </a:buClr>
            </a:pPr>
            <a:r>
              <a:rPr lang="en-US" sz="1800" b="0" dirty="0"/>
              <a:t>Mouse with right click button is VERY helpful</a:t>
            </a:r>
          </a:p>
          <a:p>
            <a:pPr>
              <a:buClr>
                <a:schemeClr val="bg2"/>
              </a:buClr>
            </a:pPr>
            <a:r>
              <a:rPr lang="en-US" sz="1800" b="0" dirty="0"/>
              <a:t>File management </a:t>
            </a:r>
            <a:r>
              <a:rPr lang="mr-IN" sz="1800" b="0" dirty="0"/>
              <a:t>–</a:t>
            </a:r>
            <a:r>
              <a:rPr lang="en-US" sz="1800" b="0" dirty="0"/>
              <a:t> up next</a:t>
            </a:r>
            <a:endParaRPr lang="en-US" sz="1800" dirty="0"/>
          </a:p>
        </p:txBody>
      </p:sp>
      <p:sp>
        <p:nvSpPr>
          <p:cNvPr id="4" name="Text Placeholder 3">
            <a:extLst>
              <a:ext uri="{FF2B5EF4-FFF2-40B4-BE49-F238E27FC236}">
                <a16:creationId xmlns:a16="http://schemas.microsoft.com/office/drawing/2014/main" id="{ACBB6959-4570-8F40-993D-7BB5E66BD77A}"/>
              </a:ext>
            </a:extLst>
          </p:cNvPr>
          <p:cNvSpPr>
            <a:spLocks noGrp="1"/>
          </p:cNvSpPr>
          <p:nvPr>
            <p:ph type="body" idx="2"/>
          </p:nvPr>
        </p:nvSpPr>
        <p:spPr/>
        <p:txBody>
          <a:bodyPr/>
          <a:lstStyle/>
          <a:p>
            <a:pPr>
              <a:buClr>
                <a:schemeClr val="bg2"/>
              </a:buClr>
              <a:buFont typeface="Wingdings" pitchFamily="2" charset="2"/>
              <a:buChar char="§"/>
            </a:pPr>
            <a:r>
              <a:rPr lang="en-US" sz="1800" b="0" dirty="0" err="1">
                <a:solidFill>
                  <a:schemeClr val="bg2"/>
                </a:solidFill>
              </a:rPr>
              <a:t>Bolstad</a:t>
            </a:r>
            <a:r>
              <a:rPr lang="en-US" sz="1800" b="0" dirty="0">
                <a:solidFill>
                  <a:schemeClr val="bg2"/>
                </a:solidFill>
              </a:rPr>
              <a:t> 6</a:t>
            </a:r>
            <a:r>
              <a:rPr lang="en-US" sz="1800" b="0" baseline="30000" dirty="0">
                <a:solidFill>
                  <a:schemeClr val="bg2"/>
                </a:solidFill>
              </a:rPr>
              <a:t>th</a:t>
            </a:r>
            <a:r>
              <a:rPr lang="en-US" sz="1800" b="0" dirty="0">
                <a:solidFill>
                  <a:schemeClr val="bg2"/>
                </a:solidFill>
              </a:rPr>
              <a:t> ed (or 5</a:t>
            </a:r>
            <a:r>
              <a:rPr lang="en-US" sz="1800" b="0" baseline="30000" dirty="0">
                <a:solidFill>
                  <a:schemeClr val="bg2"/>
                </a:solidFill>
              </a:rPr>
              <a:t>th</a:t>
            </a:r>
            <a:r>
              <a:rPr lang="en-US" sz="1800" b="0" dirty="0">
                <a:solidFill>
                  <a:schemeClr val="bg2"/>
                </a:solidFill>
              </a:rPr>
              <a:t>) </a:t>
            </a:r>
            <a:r>
              <a:rPr lang="mr-IN" sz="1800" b="0" dirty="0">
                <a:solidFill>
                  <a:schemeClr val="bg2"/>
                </a:solidFill>
              </a:rPr>
              <a:t>–</a:t>
            </a:r>
            <a:r>
              <a:rPr lang="en-US" sz="1800" b="0" dirty="0">
                <a:solidFill>
                  <a:schemeClr val="bg2"/>
                </a:solidFill>
              </a:rPr>
              <a:t> read Ch 1 before Th</a:t>
            </a:r>
          </a:p>
          <a:p>
            <a:pPr>
              <a:buClr>
                <a:schemeClr val="bg2"/>
              </a:buClr>
              <a:buFont typeface="Wingdings" pitchFamily="2" charset="2"/>
              <a:buChar char="§"/>
            </a:pPr>
            <a:r>
              <a:rPr lang="en-US" sz="1800" b="0" dirty="0">
                <a:solidFill>
                  <a:schemeClr val="bg2"/>
                </a:solidFill>
              </a:rPr>
              <a:t>Moodle access </a:t>
            </a:r>
            <a:r>
              <a:rPr lang="mr-IN" sz="1800" b="0" dirty="0">
                <a:solidFill>
                  <a:schemeClr val="bg2"/>
                </a:solidFill>
              </a:rPr>
              <a:t>–</a:t>
            </a:r>
            <a:r>
              <a:rPr lang="en-US" sz="1800" b="0" dirty="0">
                <a:solidFill>
                  <a:schemeClr val="bg2"/>
                </a:solidFill>
              </a:rPr>
              <a:t> check before Th class</a:t>
            </a:r>
          </a:p>
          <a:p>
            <a:pPr>
              <a:buClr>
                <a:schemeClr val="bg2"/>
              </a:buClr>
              <a:buFont typeface="Wingdings" pitchFamily="2" charset="2"/>
              <a:buChar char="§"/>
            </a:pPr>
            <a:r>
              <a:rPr lang="en-US" sz="1800" b="0" dirty="0">
                <a:solidFill>
                  <a:schemeClr val="bg2"/>
                </a:solidFill>
              </a:rPr>
              <a:t>Access to ArcGIS </a:t>
            </a:r>
            <a:r>
              <a:rPr lang="mr-IN" sz="1800" b="0" dirty="0">
                <a:solidFill>
                  <a:schemeClr val="bg2"/>
                </a:solidFill>
              </a:rPr>
              <a:t>–</a:t>
            </a:r>
            <a:r>
              <a:rPr lang="en-US" sz="1800" b="0" dirty="0">
                <a:solidFill>
                  <a:schemeClr val="bg2"/>
                </a:solidFill>
              </a:rPr>
              <a:t> </a:t>
            </a:r>
            <a:r>
              <a:rPr lang="en-US" sz="1800" b="0" i="1" dirty="0">
                <a:solidFill>
                  <a:schemeClr val="bg2"/>
                </a:solidFill>
              </a:rPr>
              <a:t>Options:</a:t>
            </a:r>
          </a:p>
          <a:p>
            <a:pPr>
              <a:buClr>
                <a:schemeClr val="bg2"/>
              </a:buClr>
              <a:buFont typeface="Wingdings" pitchFamily="2" charset="2"/>
              <a:buChar char="§"/>
            </a:pPr>
            <a:r>
              <a:rPr lang="en-US" sz="1800" b="0" dirty="0">
                <a:solidFill>
                  <a:schemeClr val="bg2"/>
                </a:solidFill>
              </a:rPr>
              <a:t>Use </a:t>
            </a:r>
            <a:r>
              <a:rPr lang="en-US" sz="1800" b="0" dirty="0" err="1">
                <a:solidFill>
                  <a:schemeClr val="bg2"/>
                </a:solidFill>
              </a:rPr>
              <a:t>Apporto</a:t>
            </a:r>
            <a:r>
              <a:rPr lang="en-US" sz="1800" b="0" dirty="0">
                <a:solidFill>
                  <a:schemeClr val="bg2"/>
                </a:solidFill>
              </a:rPr>
              <a:t> or </a:t>
            </a:r>
            <a:r>
              <a:rPr lang="en-US" sz="1800" b="0" dirty="0" err="1">
                <a:solidFill>
                  <a:schemeClr val="bg2"/>
                </a:solidFill>
              </a:rPr>
              <a:t>LabStats</a:t>
            </a:r>
            <a:r>
              <a:rPr lang="en-US" sz="1800" b="0" dirty="0">
                <a:solidFill>
                  <a:schemeClr val="bg2"/>
                </a:solidFill>
              </a:rPr>
              <a:t> to connect to lab computers to use ArcGIS</a:t>
            </a:r>
          </a:p>
          <a:p>
            <a:pPr lvl="1">
              <a:buClr>
                <a:schemeClr val="bg2"/>
              </a:buClr>
              <a:buFont typeface="Wingdings" pitchFamily="2" charset="2"/>
              <a:buChar char="§"/>
            </a:pPr>
            <a:r>
              <a:rPr lang="en-US" sz="1800" b="0" dirty="0">
                <a:solidFill>
                  <a:schemeClr val="bg2"/>
                </a:solidFill>
              </a:rPr>
              <a:t>Follow directions on Moodle to get connected to the point you can open ArcGIS</a:t>
            </a:r>
          </a:p>
          <a:p>
            <a:pPr lvl="1">
              <a:buClr>
                <a:schemeClr val="bg2"/>
              </a:buClr>
              <a:buFont typeface="Wingdings" pitchFamily="2" charset="2"/>
              <a:buChar char="§"/>
            </a:pPr>
            <a:r>
              <a:rPr lang="en-US" sz="1800" dirty="0">
                <a:solidFill>
                  <a:schemeClr val="bg2"/>
                </a:solidFill>
              </a:rPr>
              <a:t>Do this ASAP</a:t>
            </a:r>
          </a:p>
          <a:p>
            <a:pPr lvl="1">
              <a:buClr>
                <a:schemeClr val="bg2"/>
              </a:buClr>
              <a:buFont typeface="Wingdings" pitchFamily="2" charset="2"/>
              <a:buChar char="§"/>
            </a:pPr>
            <a:r>
              <a:rPr lang="en-US" sz="1800" b="0" dirty="0">
                <a:solidFill>
                  <a:schemeClr val="bg2"/>
                </a:solidFill>
              </a:rPr>
              <a:t>IF you have any problems, submit a Help request to the IT help desk at </a:t>
            </a:r>
            <a:r>
              <a:rPr lang="en-US" sz="1800" b="0" dirty="0" err="1">
                <a:solidFill>
                  <a:schemeClr val="bg2"/>
                </a:solidFill>
              </a:rPr>
              <a:t>Help@brynmawr.edu</a:t>
            </a:r>
            <a:r>
              <a:rPr lang="en-US" sz="1800" b="0" dirty="0">
                <a:solidFill>
                  <a:schemeClr val="bg2"/>
                </a:solidFill>
              </a:rPr>
              <a:t> - put as much detail as possible in your email about what your problem</a:t>
            </a:r>
            <a:endParaRPr lang="en-US" sz="1800" dirty="0">
              <a:solidFill>
                <a:schemeClr val="bg2"/>
              </a:solidFill>
            </a:endParaRPr>
          </a:p>
        </p:txBody>
      </p:sp>
    </p:spTree>
    <p:extLst>
      <p:ext uri="{BB962C8B-B14F-4D97-AF65-F5344CB8AC3E}">
        <p14:creationId xmlns:p14="http://schemas.microsoft.com/office/powerpoint/2010/main" val="2954320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80A6A2-8B8A-AA44-A395-118754E08BD0}"/>
              </a:ext>
            </a:extLst>
          </p:cNvPr>
          <p:cNvSpPr>
            <a:spLocks noGrp="1"/>
          </p:cNvSpPr>
          <p:nvPr>
            <p:ph type="body" idx="1"/>
          </p:nvPr>
        </p:nvSpPr>
        <p:spPr>
          <a:xfrm>
            <a:off x="960000" y="1451842"/>
            <a:ext cx="10384275" cy="4377457"/>
          </a:xfrm>
        </p:spPr>
        <p:txBody>
          <a:bodyPr/>
          <a:lstStyle/>
          <a:p>
            <a:r>
              <a:rPr lang="en-US" sz="2000" b="0" dirty="0"/>
              <a:t>File Management is a big part of GIS</a:t>
            </a:r>
          </a:p>
          <a:p>
            <a:pPr lvl="1"/>
            <a:r>
              <a:rPr lang="en-US" sz="2000" b="0" dirty="0"/>
              <a:t>If you move files around without a clear plan, you </a:t>
            </a:r>
            <a:r>
              <a:rPr lang="en-US" sz="2000" dirty="0"/>
              <a:t>WILL</a:t>
            </a:r>
            <a:r>
              <a:rPr lang="en-US" sz="2000" b="0" dirty="0"/>
              <a:t> have problems</a:t>
            </a:r>
          </a:p>
          <a:p>
            <a:pPr lvl="1"/>
            <a:r>
              <a:rPr lang="en-US" sz="2000" b="0" dirty="0"/>
              <a:t>Working with data files and saving your projects is your responsibility!</a:t>
            </a:r>
          </a:p>
          <a:p>
            <a:r>
              <a:rPr lang="en-US" sz="2000" b="0" dirty="0"/>
              <a:t>Set up a place on your own computer and/or your H drive for storing all files for this class</a:t>
            </a:r>
          </a:p>
          <a:p>
            <a:r>
              <a:rPr lang="en-US" sz="2000" b="0" dirty="0"/>
              <a:t>When you use ArcGIS, you will have to store data files for ArcGIS to access</a:t>
            </a:r>
          </a:p>
          <a:p>
            <a:pPr lvl="1"/>
            <a:r>
              <a:rPr lang="en-US" sz="2000" b="0" dirty="0"/>
              <a:t>When using </a:t>
            </a:r>
            <a:r>
              <a:rPr lang="en-US" sz="2000" b="0" dirty="0" err="1"/>
              <a:t>Apporto</a:t>
            </a:r>
            <a:r>
              <a:rPr lang="en-US" sz="2000" b="0" dirty="0"/>
              <a:t>, store data files on a folder on your </a:t>
            </a:r>
            <a:r>
              <a:rPr lang="en-US" sz="2000" b="0" dirty="0" err="1"/>
              <a:t>Apporto</a:t>
            </a:r>
            <a:r>
              <a:rPr lang="en-US" sz="2000" b="0" dirty="0"/>
              <a:t> desktop</a:t>
            </a:r>
          </a:p>
          <a:p>
            <a:pPr lvl="1"/>
            <a:r>
              <a:rPr lang="en-US" sz="2000" b="0" dirty="0"/>
              <a:t>When using </a:t>
            </a:r>
            <a:r>
              <a:rPr lang="en-US" sz="2000" b="0" dirty="0" err="1"/>
              <a:t>LabStats</a:t>
            </a:r>
            <a:r>
              <a:rPr lang="en-US" sz="2000" b="0" dirty="0"/>
              <a:t>, store data files on your network H: folder</a:t>
            </a:r>
          </a:p>
          <a:p>
            <a:pPr lvl="1"/>
            <a:r>
              <a:rPr lang="en-US" sz="2000" b="0" dirty="0"/>
              <a:t>My recommendation is that you back up all of your files for this class in BOTH places </a:t>
            </a:r>
            <a:r>
              <a:rPr lang="mr-IN" sz="2000" b="0" dirty="0"/>
              <a:t>–</a:t>
            </a:r>
            <a:r>
              <a:rPr lang="en-US" sz="2000" b="0" dirty="0"/>
              <a:t> your network location (network H drive or </a:t>
            </a:r>
            <a:r>
              <a:rPr lang="en-US" sz="2000" b="0" dirty="0" err="1"/>
              <a:t>Apporto</a:t>
            </a:r>
            <a:r>
              <a:rPr lang="en-US" sz="2000" b="0" dirty="0"/>
              <a:t> desktop) AND a specific folder on your own computer hard drive</a:t>
            </a:r>
          </a:p>
        </p:txBody>
      </p:sp>
      <p:sp>
        <p:nvSpPr>
          <p:cNvPr id="3" name="Title 2">
            <a:extLst>
              <a:ext uri="{FF2B5EF4-FFF2-40B4-BE49-F238E27FC236}">
                <a16:creationId xmlns:a16="http://schemas.microsoft.com/office/drawing/2014/main" id="{E8EE555A-AE82-974F-A2E2-73BC4310F334}"/>
              </a:ext>
            </a:extLst>
          </p:cNvPr>
          <p:cNvSpPr>
            <a:spLocks noGrp="1"/>
          </p:cNvSpPr>
          <p:nvPr>
            <p:ph type="title"/>
          </p:nvPr>
        </p:nvSpPr>
        <p:spPr/>
        <p:txBody>
          <a:bodyPr/>
          <a:lstStyle/>
          <a:p>
            <a:r>
              <a:rPr lang="en-US" dirty="0">
                <a:highlight>
                  <a:srgbClr val="FFFF00"/>
                </a:highlight>
              </a:rPr>
              <a:t>Data Management</a:t>
            </a:r>
          </a:p>
        </p:txBody>
      </p:sp>
    </p:spTree>
    <p:extLst>
      <p:ext uri="{BB962C8B-B14F-4D97-AF65-F5344CB8AC3E}">
        <p14:creationId xmlns:p14="http://schemas.microsoft.com/office/powerpoint/2010/main" val="3696579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80A6A2-8B8A-AA44-A395-118754E08BD0}"/>
              </a:ext>
            </a:extLst>
          </p:cNvPr>
          <p:cNvSpPr>
            <a:spLocks noGrp="1"/>
          </p:cNvSpPr>
          <p:nvPr>
            <p:ph type="body" idx="1"/>
          </p:nvPr>
        </p:nvSpPr>
        <p:spPr/>
        <p:txBody>
          <a:bodyPr/>
          <a:lstStyle/>
          <a:p>
            <a:r>
              <a:rPr lang="en-US" sz="2800" dirty="0"/>
              <a:t>Hands-on training in a technical skill set</a:t>
            </a:r>
          </a:p>
          <a:p>
            <a:r>
              <a:rPr lang="en-US" sz="2800" dirty="0"/>
              <a:t>Learning to use the software in a real-world research context</a:t>
            </a:r>
          </a:p>
          <a:p>
            <a:pPr lvl="1"/>
            <a:r>
              <a:rPr lang="en-US" sz="2800" dirty="0"/>
              <a:t>How do we ask a question with GIS? How do we answer questions with it?</a:t>
            </a:r>
          </a:p>
          <a:p>
            <a:r>
              <a:rPr lang="en-US" sz="2800" dirty="0"/>
              <a:t>Learning how to approach a given question spatially</a:t>
            </a:r>
          </a:p>
          <a:p>
            <a:pPr lvl="1"/>
            <a:r>
              <a:rPr lang="en-US" sz="2800" dirty="0"/>
              <a:t>The “why of where”</a:t>
            </a:r>
          </a:p>
          <a:p>
            <a:r>
              <a:rPr lang="en-US" sz="2800" dirty="0"/>
              <a:t>Learning to think critically about the geospatial technology/geospatial data, its production and application</a:t>
            </a:r>
          </a:p>
        </p:txBody>
      </p:sp>
      <p:sp>
        <p:nvSpPr>
          <p:cNvPr id="3" name="Title 2">
            <a:extLst>
              <a:ext uri="{FF2B5EF4-FFF2-40B4-BE49-F238E27FC236}">
                <a16:creationId xmlns:a16="http://schemas.microsoft.com/office/drawing/2014/main" id="{E8EE555A-AE82-974F-A2E2-73BC4310F334}"/>
              </a:ext>
            </a:extLst>
          </p:cNvPr>
          <p:cNvSpPr>
            <a:spLocks noGrp="1"/>
          </p:cNvSpPr>
          <p:nvPr>
            <p:ph type="title"/>
          </p:nvPr>
        </p:nvSpPr>
        <p:spPr/>
        <p:txBody>
          <a:bodyPr/>
          <a:lstStyle/>
          <a:p>
            <a:r>
              <a:rPr lang="en-US" dirty="0">
                <a:highlight>
                  <a:srgbClr val="FFFF00"/>
                </a:highlight>
              </a:rPr>
              <a:t>Course Goals</a:t>
            </a:r>
          </a:p>
        </p:txBody>
      </p:sp>
    </p:spTree>
    <p:extLst>
      <p:ext uri="{BB962C8B-B14F-4D97-AF65-F5344CB8AC3E}">
        <p14:creationId xmlns:p14="http://schemas.microsoft.com/office/powerpoint/2010/main" val="20343681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698BBDA-FC0A-0648-9724-C853E1DCC699}"/>
              </a:ext>
            </a:extLst>
          </p:cNvPr>
          <p:cNvSpPr txBox="1"/>
          <p:nvPr/>
        </p:nvSpPr>
        <p:spPr>
          <a:xfrm>
            <a:off x="893379" y="954718"/>
            <a:ext cx="9553904" cy="2800767"/>
          </a:xfrm>
          <a:prstGeom prst="rect">
            <a:avLst/>
          </a:prstGeom>
          <a:noFill/>
        </p:spPr>
        <p:txBody>
          <a:bodyPr wrap="square" rtlCol="0">
            <a:spAutoFit/>
          </a:bodyPr>
          <a:lstStyle/>
          <a:p>
            <a:r>
              <a:rPr lang="en-US" sz="8800" b="1" dirty="0">
                <a:highlight>
                  <a:srgbClr val="FFFF00"/>
                </a:highlight>
                <a:latin typeface="Roboto" panose="02000000000000000000" pitchFamily="2" charset="0"/>
                <a:ea typeface="Roboto" panose="02000000000000000000" pitchFamily="2" charset="0"/>
                <a:cs typeface="Roboto" panose="02000000000000000000" pitchFamily="2" charset="0"/>
              </a:rPr>
              <a:t>M</a:t>
            </a:r>
            <a:r>
              <a:rPr lang="en-US" sz="8800" b="1" dirty="0">
                <a:latin typeface="Roboto" panose="02000000000000000000" pitchFamily="2" charset="0"/>
                <a:ea typeface="Roboto" panose="02000000000000000000" pitchFamily="2" charset="0"/>
                <a:cs typeface="Roboto" panose="02000000000000000000" pitchFamily="2" charset="0"/>
              </a:rPr>
              <a:t>A</a:t>
            </a:r>
            <a:r>
              <a:rPr lang="en-US" sz="8800" b="1" dirty="0">
                <a:highlight>
                  <a:srgbClr val="FFFF00"/>
                </a:highlight>
                <a:latin typeface="Roboto" panose="02000000000000000000" pitchFamily="2" charset="0"/>
                <a:ea typeface="Roboto" panose="02000000000000000000" pitchFamily="2" charset="0"/>
                <a:cs typeface="Roboto" panose="02000000000000000000" pitchFamily="2" charset="0"/>
              </a:rPr>
              <a:t>PS </a:t>
            </a:r>
            <a:r>
              <a:rPr lang="en-US" sz="8800" b="1" dirty="0">
                <a:latin typeface="Roboto" panose="02000000000000000000" pitchFamily="2" charset="0"/>
                <a:ea typeface="Roboto" panose="02000000000000000000" pitchFamily="2" charset="0"/>
                <a:cs typeface="Roboto" panose="02000000000000000000" pitchFamily="2" charset="0"/>
              </a:rPr>
              <a:t>A</a:t>
            </a:r>
            <a:r>
              <a:rPr lang="en-US" sz="8800" b="1" dirty="0">
                <a:highlight>
                  <a:srgbClr val="FFFF00"/>
                </a:highlight>
                <a:latin typeface="Roboto" panose="02000000000000000000" pitchFamily="2" charset="0"/>
                <a:ea typeface="Roboto" panose="02000000000000000000" pitchFamily="2" charset="0"/>
                <a:cs typeface="Roboto" panose="02000000000000000000" pitchFamily="2" charset="0"/>
              </a:rPr>
              <a:t>R</a:t>
            </a:r>
            <a:r>
              <a:rPr lang="en-US" sz="8800" b="1" dirty="0">
                <a:latin typeface="Roboto" panose="02000000000000000000" pitchFamily="2" charset="0"/>
                <a:ea typeface="Roboto" panose="02000000000000000000" pitchFamily="2" charset="0"/>
                <a:cs typeface="Roboto" panose="02000000000000000000" pitchFamily="2" charset="0"/>
              </a:rPr>
              <a:t>E</a:t>
            </a:r>
            <a:r>
              <a:rPr lang="en-US" sz="8800" b="1" dirty="0">
                <a:highlight>
                  <a:srgbClr val="FFFF00"/>
                </a:highlight>
                <a:latin typeface="Roboto" panose="02000000000000000000" pitchFamily="2" charset="0"/>
                <a:ea typeface="Roboto" panose="02000000000000000000" pitchFamily="2" charset="0"/>
                <a:cs typeface="Roboto" panose="02000000000000000000" pitchFamily="2" charset="0"/>
              </a:rPr>
              <a:t> </a:t>
            </a:r>
            <a:r>
              <a:rPr lang="en-US" sz="8800" b="1" dirty="0">
                <a:latin typeface="Roboto" panose="02000000000000000000" pitchFamily="2" charset="0"/>
                <a:ea typeface="Roboto" panose="02000000000000000000" pitchFamily="2" charset="0"/>
                <a:cs typeface="Roboto" panose="02000000000000000000" pitchFamily="2" charset="0"/>
              </a:rPr>
              <a:t>A</a:t>
            </a:r>
            <a:r>
              <a:rPr lang="en-US" sz="8800" b="1" dirty="0">
                <a:highlight>
                  <a:srgbClr val="FFFF00"/>
                </a:highlight>
                <a:latin typeface="Roboto" panose="02000000000000000000" pitchFamily="2" charset="0"/>
                <a:ea typeface="Roboto" panose="02000000000000000000" pitchFamily="2" charset="0"/>
                <a:cs typeface="Roboto" panose="02000000000000000000" pitchFamily="2" charset="0"/>
              </a:rPr>
              <a:t>RG</a:t>
            </a:r>
            <a:r>
              <a:rPr lang="en-US" sz="8800" b="1" dirty="0">
                <a:latin typeface="Roboto" panose="02000000000000000000" pitchFamily="2" charset="0"/>
                <a:ea typeface="Roboto" panose="02000000000000000000" pitchFamily="2" charset="0"/>
                <a:cs typeface="Roboto" panose="02000000000000000000" pitchFamily="2" charset="0"/>
              </a:rPr>
              <a:t>U</a:t>
            </a:r>
            <a:r>
              <a:rPr lang="en-US" sz="8800" b="1" dirty="0">
                <a:highlight>
                  <a:srgbClr val="FFFF00"/>
                </a:highlight>
                <a:latin typeface="Roboto" panose="02000000000000000000" pitchFamily="2" charset="0"/>
                <a:ea typeface="Roboto" panose="02000000000000000000" pitchFamily="2" charset="0"/>
                <a:cs typeface="Roboto" panose="02000000000000000000" pitchFamily="2" charset="0"/>
              </a:rPr>
              <a:t>M</a:t>
            </a:r>
            <a:r>
              <a:rPr lang="en-US" sz="8800" b="1" dirty="0">
                <a:latin typeface="Roboto" panose="02000000000000000000" pitchFamily="2" charset="0"/>
                <a:ea typeface="Roboto" panose="02000000000000000000" pitchFamily="2" charset="0"/>
                <a:cs typeface="Roboto" panose="02000000000000000000" pitchFamily="2" charset="0"/>
              </a:rPr>
              <a:t>E</a:t>
            </a:r>
            <a:r>
              <a:rPr lang="en-US" sz="8800" b="1" dirty="0">
                <a:highlight>
                  <a:srgbClr val="FFFF00"/>
                </a:highlight>
                <a:latin typeface="Roboto" panose="02000000000000000000" pitchFamily="2" charset="0"/>
                <a:ea typeface="Roboto" panose="02000000000000000000" pitchFamily="2" charset="0"/>
                <a:cs typeface="Roboto" panose="02000000000000000000" pitchFamily="2" charset="0"/>
              </a:rPr>
              <a:t>NTS</a:t>
            </a:r>
          </a:p>
        </p:txBody>
      </p:sp>
      <p:sp>
        <p:nvSpPr>
          <p:cNvPr id="4" name="TextBox 3">
            <a:extLst>
              <a:ext uri="{FF2B5EF4-FFF2-40B4-BE49-F238E27FC236}">
                <a16:creationId xmlns:a16="http://schemas.microsoft.com/office/drawing/2014/main" id="{27C5EB7F-9F86-5744-9BBA-AA071ED1BF4E}"/>
              </a:ext>
            </a:extLst>
          </p:cNvPr>
          <p:cNvSpPr txBox="1"/>
          <p:nvPr/>
        </p:nvSpPr>
        <p:spPr>
          <a:xfrm>
            <a:off x="3573517" y="4313712"/>
            <a:ext cx="7504386" cy="1569660"/>
          </a:xfrm>
          <a:prstGeom prst="rect">
            <a:avLst/>
          </a:prstGeom>
          <a:noFill/>
        </p:spPr>
        <p:txBody>
          <a:bodyPr wrap="square">
            <a:spAutoFit/>
          </a:bodyPr>
          <a:lstStyle/>
          <a:p>
            <a:r>
              <a:rPr lang="en-US" sz="2400" dirty="0">
                <a:latin typeface="Roboto" panose="02000000000000000000" pitchFamily="2" charset="0"/>
                <a:ea typeface="Roboto" panose="02000000000000000000" pitchFamily="2" charset="0"/>
                <a:cs typeface="Roboto" panose="02000000000000000000" pitchFamily="2" charset="0"/>
              </a:rPr>
              <a:t>By choosing what information to include and what information to omit, every cartographer is making implicit and or explicit arguments about what is important and what is not.</a:t>
            </a:r>
          </a:p>
        </p:txBody>
      </p:sp>
    </p:spTree>
    <p:extLst>
      <p:ext uri="{BB962C8B-B14F-4D97-AF65-F5344CB8AC3E}">
        <p14:creationId xmlns:p14="http://schemas.microsoft.com/office/powerpoint/2010/main" val="20593193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21F8E7A1-0A29-534E-B65C-6BB67472369D}"/>
              </a:ext>
            </a:extLst>
          </p:cNvPr>
          <p:cNvSpPr txBox="1">
            <a:spLocks/>
          </p:cNvSpPr>
          <p:nvPr/>
        </p:nvSpPr>
        <p:spPr>
          <a:xfrm>
            <a:off x="78956" y="783103"/>
            <a:ext cx="5381625" cy="5806425"/>
          </a:xfrm>
          <a:prstGeom prst="rect">
            <a:avLst/>
          </a:prstGeom>
        </p:spPr>
        <p:txBody>
          <a:bodyPr anchor="ctr"/>
          <a:lst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lvl="2" algn="ctr"/>
            <a:r>
              <a:rPr lang="en-US" sz="6000" b="1" kern="1200" cap="all" dirty="0">
                <a:solidFill>
                  <a:schemeClr val="bg2"/>
                </a:solidFill>
                <a:latin typeface="+mj-lt"/>
                <a:ea typeface="+mj-ea"/>
                <a:cs typeface="+mj-cs"/>
              </a:rPr>
              <a:t>LINES </a:t>
            </a:r>
            <a:br>
              <a:rPr lang="en-US" sz="6000" b="1" kern="1200" cap="all" dirty="0">
                <a:solidFill>
                  <a:schemeClr val="bg2"/>
                </a:solidFill>
                <a:latin typeface="+mj-lt"/>
                <a:ea typeface="+mj-ea"/>
                <a:cs typeface="+mj-cs"/>
              </a:rPr>
            </a:br>
            <a:r>
              <a:rPr lang="en-US" sz="6000" b="1" kern="1200" cap="all" dirty="0">
                <a:solidFill>
                  <a:schemeClr val="bg2"/>
                </a:solidFill>
                <a:latin typeface="+mj-lt"/>
                <a:ea typeface="+mj-ea"/>
                <a:cs typeface="+mj-cs"/>
              </a:rPr>
              <a:t>DO </a:t>
            </a:r>
          </a:p>
          <a:p>
            <a:pPr lvl="2" algn="ctr"/>
            <a:r>
              <a:rPr lang="en-US" sz="6000" b="1" kern="1200" cap="all" dirty="0">
                <a:solidFill>
                  <a:schemeClr val="bg2"/>
                </a:solidFill>
                <a:latin typeface="+mj-lt"/>
                <a:ea typeface="+mj-ea"/>
                <a:cs typeface="+mj-cs"/>
              </a:rPr>
              <a:t>WORK</a:t>
            </a:r>
          </a:p>
          <a:p>
            <a:endParaRPr lang="en-US" sz="3600" dirty="0">
              <a:solidFill>
                <a:schemeClr val="bg2"/>
              </a:solidFill>
            </a:endParaRPr>
          </a:p>
        </p:txBody>
      </p:sp>
      <p:cxnSp>
        <p:nvCxnSpPr>
          <p:cNvPr id="4" name="Straight Connector 3">
            <a:extLst>
              <a:ext uri="{FF2B5EF4-FFF2-40B4-BE49-F238E27FC236}">
                <a16:creationId xmlns:a16="http://schemas.microsoft.com/office/drawing/2014/main" id="{52D63383-963B-A74E-BEE5-9EB4879828ED}"/>
              </a:ext>
            </a:extLst>
          </p:cNvPr>
          <p:cNvCxnSpPr>
            <a:cxnSpLocks/>
          </p:cNvCxnSpPr>
          <p:nvPr/>
        </p:nvCxnSpPr>
        <p:spPr>
          <a:xfrm flipH="1">
            <a:off x="3867807" y="94593"/>
            <a:ext cx="3268717" cy="6852745"/>
          </a:xfrm>
          <a:prstGeom prst="line">
            <a:avLst/>
          </a:prstGeom>
          <a:ln w="92075" cap="flat" cmpd="sng" algn="ctr">
            <a:solidFill>
              <a:schemeClr val="tx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0" name="TextBox 9">
            <a:extLst>
              <a:ext uri="{FF2B5EF4-FFF2-40B4-BE49-F238E27FC236}">
                <a16:creationId xmlns:a16="http://schemas.microsoft.com/office/drawing/2014/main" id="{9D82FF7D-3667-5E4A-8E82-436DFFF00291}"/>
              </a:ext>
            </a:extLst>
          </p:cNvPr>
          <p:cNvSpPr txBox="1"/>
          <p:nvPr/>
        </p:nvSpPr>
        <p:spPr>
          <a:xfrm>
            <a:off x="7253724" y="1759732"/>
            <a:ext cx="4859320" cy="3046988"/>
          </a:xfrm>
          <a:prstGeom prst="rect">
            <a:avLst/>
          </a:prstGeom>
          <a:noFill/>
        </p:spPr>
        <p:txBody>
          <a:bodyPr wrap="square">
            <a:spAutoFit/>
          </a:bodyPr>
          <a:lstStyle/>
          <a:p>
            <a:pPr marL="285750" indent="-285750">
              <a:buFont typeface="Arial" panose="020B0604020202020204" pitchFamily="34" charset="0"/>
              <a:buChar char="•"/>
            </a:pPr>
            <a:r>
              <a:rPr lang="en-US" sz="3200" dirty="0">
                <a:solidFill>
                  <a:schemeClr val="bg2"/>
                </a:solidFill>
              </a:rPr>
              <a:t>EXCLUDE</a:t>
            </a:r>
          </a:p>
          <a:p>
            <a:pPr marL="285750" indent="-285750">
              <a:buFont typeface="Arial" panose="020B0604020202020204" pitchFamily="34" charset="0"/>
              <a:buChar char="•"/>
            </a:pPr>
            <a:r>
              <a:rPr lang="en-US" sz="3200" dirty="0">
                <a:solidFill>
                  <a:schemeClr val="bg2"/>
                </a:solidFill>
              </a:rPr>
              <a:t>INCLUDE</a:t>
            </a:r>
          </a:p>
          <a:p>
            <a:pPr marL="285750" indent="-285750">
              <a:buFont typeface="Arial" panose="020B0604020202020204" pitchFamily="34" charset="0"/>
              <a:buChar char="•"/>
            </a:pPr>
            <a:r>
              <a:rPr lang="en-US" sz="3200" dirty="0">
                <a:solidFill>
                  <a:schemeClr val="bg2"/>
                </a:solidFill>
              </a:rPr>
              <a:t>DIVIDE</a:t>
            </a:r>
          </a:p>
          <a:p>
            <a:pPr marL="285750" indent="-285750">
              <a:buFont typeface="Arial" panose="020B0604020202020204" pitchFamily="34" charset="0"/>
              <a:buChar char="•"/>
            </a:pPr>
            <a:r>
              <a:rPr lang="en-US" sz="3200" dirty="0">
                <a:solidFill>
                  <a:schemeClr val="bg2"/>
                </a:solidFill>
              </a:rPr>
              <a:t>DIFFERINTIATE</a:t>
            </a:r>
          </a:p>
          <a:p>
            <a:pPr marL="285750" indent="-285750">
              <a:buFont typeface="Arial" panose="020B0604020202020204" pitchFamily="34" charset="0"/>
              <a:buChar char="•"/>
            </a:pPr>
            <a:r>
              <a:rPr lang="en-US" sz="3200" dirty="0">
                <a:solidFill>
                  <a:schemeClr val="bg2"/>
                </a:solidFill>
              </a:rPr>
              <a:t>CREATE THINGS</a:t>
            </a:r>
          </a:p>
          <a:p>
            <a:pPr marL="285750" indent="-285750">
              <a:buFont typeface="Arial" panose="020B0604020202020204" pitchFamily="34" charset="0"/>
              <a:buChar char="•"/>
            </a:pPr>
            <a:r>
              <a:rPr lang="en-US" sz="3200" dirty="0">
                <a:solidFill>
                  <a:schemeClr val="bg2"/>
                </a:solidFill>
              </a:rPr>
              <a:t>ERASE THINGS</a:t>
            </a:r>
          </a:p>
        </p:txBody>
      </p:sp>
    </p:spTree>
    <p:extLst>
      <p:ext uri="{BB962C8B-B14F-4D97-AF65-F5344CB8AC3E}">
        <p14:creationId xmlns:p14="http://schemas.microsoft.com/office/powerpoint/2010/main" val="2302118261"/>
      </p:ext>
    </p:extLst>
  </p:cSld>
  <p:clrMapOvr>
    <a:masterClrMapping/>
  </p:clrMapOvr>
</p:sld>
</file>

<file path=ppt/theme/theme1.xml><?xml version="1.0" encoding="utf-8"?>
<a:theme xmlns:a="http://schemas.openxmlformats.org/drawingml/2006/main" name="Simple and Modern">
  <a:themeElements>
    <a:clrScheme name="Simple Light">
      <a:dk1>
        <a:srgbClr val="191919"/>
      </a:dk1>
      <a:lt1>
        <a:srgbClr val="FFFFFF"/>
      </a:lt1>
      <a:dk2>
        <a:srgbClr val="191919"/>
      </a:dk2>
      <a:lt2>
        <a:srgbClr val="FFDE00"/>
      </a:lt2>
      <a:accent1>
        <a:srgbClr val="FFFFFF"/>
      </a:accent1>
      <a:accent2>
        <a:srgbClr val="FFFFFF"/>
      </a:accent2>
      <a:accent3>
        <a:srgbClr val="FFFFFF"/>
      </a:accent3>
      <a:accent4>
        <a:srgbClr val="FFFFFF"/>
      </a:accent4>
      <a:accent5>
        <a:srgbClr val="FFFFFF"/>
      </a:accent5>
      <a:accent6>
        <a:srgbClr val="FFFFFF"/>
      </a:accent6>
      <a:hlink>
        <a:srgbClr val="19191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imple and Modern" id="{0A3C2C08-88BE-F743-9A7C-F56BA0DBB8BE}" vid="{AF018F6F-F1D6-1444-B2C8-17B46C495216}"/>
    </a:ext>
  </a:extLst>
</a:theme>
</file>

<file path=ppt/theme/theme2.xml><?xml version="1.0" encoding="utf-8"?>
<a:theme xmlns:a="http://schemas.openxmlformats.org/drawingml/2006/main" name="Slidesgo Final Pages">
  <a:themeElements>
    <a:clrScheme name="Simple Light">
      <a:dk1>
        <a:srgbClr val="0E2A47"/>
      </a:dk1>
      <a:lt1>
        <a:srgbClr val="FFFFFF"/>
      </a:lt1>
      <a:dk2>
        <a:srgbClr val="869FB2"/>
      </a:dk2>
      <a:lt2>
        <a:srgbClr val="FFFFFF"/>
      </a:lt2>
      <a:accent1>
        <a:srgbClr val="FFFFFF"/>
      </a:accent1>
      <a:accent2>
        <a:srgbClr val="FFFFFF"/>
      </a:accent2>
      <a:accent3>
        <a:srgbClr val="FFFFFF"/>
      </a:accent3>
      <a:accent4>
        <a:srgbClr val="FFFFFF"/>
      </a:accent4>
      <a:accent5>
        <a:srgbClr val="FFFFFF"/>
      </a:accent5>
      <a:accent6>
        <a:srgbClr val="FFFFFF"/>
      </a:accent6>
      <a:hlink>
        <a:srgbClr val="869FB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869FB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Simple and Modern</Template>
  <TotalTime>26032</TotalTime>
  <Words>928</Words>
  <Application>Microsoft Macintosh PowerPoint</Application>
  <PresentationFormat>Widescreen</PresentationFormat>
  <Paragraphs>117</Paragraphs>
  <Slides>15</Slides>
  <Notes>0</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15</vt:i4>
      </vt:variant>
    </vt:vector>
  </HeadingPairs>
  <TitlesOfParts>
    <vt:vector size="24" baseType="lpstr">
      <vt:lpstr>Anaheim</vt:lpstr>
      <vt:lpstr>Arial</vt:lpstr>
      <vt:lpstr>Bebas Neue</vt:lpstr>
      <vt:lpstr>Proxima Nova</vt:lpstr>
      <vt:lpstr>Roboto</vt:lpstr>
      <vt:lpstr>Wingdings</vt:lpstr>
      <vt:lpstr>Simple and Modern</vt:lpstr>
      <vt:lpstr>Slidesgo Final Pages</vt:lpstr>
      <vt:lpstr>1_Slidesgo Final Pages</vt:lpstr>
      <vt:lpstr>Intro to GIS for Social and Environmental Analysis</vt:lpstr>
      <vt:lpstr>Today’s Agenda</vt:lpstr>
      <vt:lpstr>Syllabus &amp; Class Details</vt:lpstr>
      <vt:lpstr>Syllabus &amp; Class Details</vt:lpstr>
      <vt:lpstr>What you need</vt:lpstr>
      <vt:lpstr>Data Management</vt:lpstr>
      <vt:lpstr>Course Goals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Web Map Activity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Dirk A Kinsey</dc:creator>
  <cp:lastModifiedBy>Dirk A Kinsey</cp:lastModifiedBy>
  <cp:revision>4</cp:revision>
  <dcterms:created xsi:type="dcterms:W3CDTF">2023-08-18T18:13:03Z</dcterms:created>
  <dcterms:modified xsi:type="dcterms:W3CDTF">2024-01-23T15:25:17Z</dcterms:modified>
</cp:coreProperties>
</file>