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91" r:id="rId2"/>
    <p:sldMasterId id="2147483694" r:id="rId3"/>
  </p:sldMasterIdLst>
  <p:sldIdLst>
    <p:sldId id="269" r:id="rId4"/>
    <p:sldId id="277" r:id="rId5"/>
    <p:sldId id="300" r:id="rId6"/>
    <p:sldId id="274" r:id="rId7"/>
    <p:sldId id="268" r:id="rId8"/>
    <p:sldId id="261" r:id="rId9"/>
    <p:sldId id="260" r:id="rId10"/>
    <p:sldId id="267" r:id="rId11"/>
    <p:sldId id="305" r:id="rId12"/>
    <p:sldId id="271" r:id="rId13"/>
    <p:sldId id="304" r:id="rId14"/>
    <p:sldId id="272" r:id="rId15"/>
    <p:sldId id="303" r:id="rId16"/>
    <p:sldId id="273" r:id="rId17"/>
    <p:sldId id="302" r:id="rId1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55"/>
    <p:restoredTop sz="96281"/>
  </p:normalViewPr>
  <p:slideViewPr>
    <p:cSldViewPr snapToGrid="0" snapToObjects="1" showGuides="1">
      <p:cViewPr varScale="1">
        <p:scale>
          <a:sx n="122" d="100"/>
          <a:sy n="122" d="100"/>
        </p:scale>
        <p:origin x="208" y="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1D0ACD-483C-409B-80BB-6AF09E6615E0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CEFA8B1E-5EDE-4707-8665-EC0AE945D3DE}">
      <dgm:prSet/>
      <dgm:spPr>
        <a:ln>
          <a:solidFill>
            <a:schemeClr val="bg2"/>
          </a:solidFill>
        </a:ln>
      </dgm:spPr>
      <dgm:t>
        <a:bodyPr/>
        <a:lstStyle/>
        <a:p>
          <a:pPr algn="l"/>
          <a:r>
            <a:rPr lang="en-US" dirty="0">
              <a:solidFill>
                <a:schemeClr val="bg2"/>
              </a:solidFill>
              <a:highlight>
                <a:srgbClr val="FFFF00"/>
              </a:highlight>
            </a:rPr>
            <a:t>Become proficient with basic GIS file management and vector operations</a:t>
          </a:r>
        </a:p>
      </dgm:t>
    </dgm:pt>
    <dgm:pt modelId="{7539075C-3D12-4167-A2D7-A3DAE9092ECA}" type="parTrans" cxnId="{401E1B32-C627-48B0-9F4A-35DE13639833}">
      <dgm:prSet/>
      <dgm:spPr/>
      <dgm:t>
        <a:bodyPr/>
        <a:lstStyle/>
        <a:p>
          <a:endParaRPr lang="en-US"/>
        </a:p>
      </dgm:t>
    </dgm:pt>
    <dgm:pt modelId="{EC56F95F-9795-419A-8F44-58F459EE6327}" type="sibTrans" cxnId="{401E1B32-C627-48B0-9F4A-35DE13639833}">
      <dgm:prSet/>
      <dgm:spPr/>
      <dgm:t>
        <a:bodyPr/>
        <a:lstStyle/>
        <a:p>
          <a:endParaRPr lang="en-US"/>
        </a:p>
      </dgm:t>
    </dgm:pt>
    <dgm:pt modelId="{BEE1B3AA-A187-4BF4-83C7-7341A5075DB9}">
      <dgm:prSet/>
      <dgm:spPr>
        <a:ln>
          <a:solidFill>
            <a:schemeClr val="tx1"/>
          </a:solidFill>
        </a:ln>
      </dgm:spPr>
      <dgm:t>
        <a:bodyPr/>
        <a:lstStyle/>
        <a:p>
          <a:pPr algn="l"/>
          <a:r>
            <a:rPr lang="en-US" dirty="0">
              <a:solidFill>
                <a:schemeClr val="bg2"/>
              </a:solidFill>
              <a:highlight>
                <a:srgbClr val="FFFF00"/>
              </a:highlight>
            </a:rPr>
            <a:t>Become familiar with introductory raster operations</a:t>
          </a:r>
        </a:p>
      </dgm:t>
    </dgm:pt>
    <dgm:pt modelId="{BB845100-C351-4606-8C5E-AC9CD8484F59}" type="parTrans" cxnId="{E10D11DB-F706-45DD-A3AB-43C21B2F5130}">
      <dgm:prSet/>
      <dgm:spPr/>
      <dgm:t>
        <a:bodyPr/>
        <a:lstStyle/>
        <a:p>
          <a:endParaRPr lang="en-US"/>
        </a:p>
      </dgm:t>
    </dgm:pt>
    <dgm:pt modelId="{09A44901-8BA3-4FBF-B0D9-62C2B5990A4E}" type="sibTrans" cxnId="{E10D11DB-F706-45DD-A3AB-43C21B2F5130}">
      <dgm:prSet/>
      <dgm:spPr/>
      <dgm:t>
        <a:bodyPr/>
        <a:lstStyle/>
        <a:p>
          <a:endParaRPr lang="en-US"/>
        </a:p>
      </dgm:t>
    </dgm:pt>
    <dgm:pt modelId="{7C144D38-E435-4911-9ECF-95A054134031}">
      <dgm:prSet/>
      <dgm:spPr>
        <a:ln>
          <a:solidFill>
            <a:schemeClr val="tx1"/>
          </a:solidFill>
        </a:ln>
      </dgm:spPr>
      <dgm:t>
        <a:bodyPr/>
        <a:lstStyle/>
        <a:p>
          <a:pPr algn="l"/>
          <a:r>
            <a:rPr lang="en-US" dirty="0">
              <a:solidFill>
                <a:schemeClr val="bg2"/>
              </a:solidFill>
              <a:highlight>
                <a:srgbClr val="FFFF00"/>
              </a:highlight>
            </a:rPr>
            <a:t>Understand core concepts in geospatial analysis</a:t>
          </a:r>
        </a:p>
      </dgm:t>
    </dgm:pt>
    <dgm:pt modelId="{6A0DFC4F-56DD-452C-AE85-4F729F4EB763}" type="parTrans" cxnId="{F427E9A9-C8CC-4EE7-8916-C2646173C8CC}">
      <dgm:prSet/>
      <dgm:spPr/>
      <dgm:t>
        <a:bodyPr/>
        <a:lstStyle/>
        <a:p>
          <a:endParaRPr lang="en-US"/>
        </a:p>
      </dgm:t>
    </dgm:pt>
    <dgm:pt modelId="{3774C526-96C1-4DCD-A21D-9ECB011E5D3E}" type="sibTrans" cxnId="{F427E9A9-C8CC-4EE7-8916-C2646173C8CC}">
      <dgm:prSet/>
      <dgm:spPr/>
      <dgm:t>
        <a:bodyPr/>
        <a:lstStyle/>
        <a:p>
          <a:endParaRPr lang="en-US"/>
        </a:p>
      </dgm:t>
    </dgm:pt>
    <dgm:pt modelId="{95DD82CE-FBC6-41A9-80EF-A8BC83FEDDD1}">
      <dgm:prSet/>
      <dgm:spPr>
        <a:ln>
          <a:solidFill>
            <a:schemeClr val="tx1"/>
          </a:solidFill>
        </a:ln>
      </dgm:spPr>
      <dgm:t>
        <a:bodyPr/>
        <a:lstStyle/>
        <a:p>
          <a:pPr algn="l"/>
          <a:r>
            <a:rPr lang="en-US" dirty="0">
              <a:solidFill>
                <a:schemeClr val="bg2"/>
              </a:solidFill>
              <a:highlight>
                <a:srgbClr val="FFFF00"/>
              </a:highlight>
            </a:rPr>
            <a:t>Understand how to make choices about symbology based on the distribution of a dataset</a:t>
          </a:r>
        </a:p>
      </dgm:t>
    </dgm:pt>
    <dgm:pt modelId="{9DB1EF8B-884D-49D8-9E08-0D7233CA813A}" type="parTrans" cxnId="{C415064B-AB05-4E10-89ED-59C37ECBD2A7}">
      <dgm:prSet/>
      <dgm:spPr/>
      <dgm:t>
        <a:bodyPr/>
        <a:lstStyle/>
        <a:p>
          <a:endParaRPr lang="en-US"/>
        </a:p>
      </dgm:t>
    </dgm:pt>
    <dgm:pt modelId="{6EDC289F-CA5A-4F94-AD22-8C9216FD79DD}" type="sibTrans" cxnId="{C415064B-AB05-4E10-89ED-59C37ECBD2A7}">
      <dgm:prSet/>
      <dgm:spPr/>
      <dgm:t>
        <a:bodyPr/>
        <a:lstStyle/>
        <a:p>
          <a:endParaRPr lang="en-US"/>
        </a:p>
      </dgm:t>
    </dgm:pt>
    <dgm:pt modelId="{E8E2830F-5FA3-4D17-AD49-9529CB96B303}">
      <dgm:prSet/>
      <dgm:spPr>
        <a:ln>
          <a:solidFill>
            <a:schemeClr val="tx1"/>
          </a:solidFill>
        </a:ln>
      </dgm:spPr>
      <dgm:t>
        <a:bodyPr/>
        <a:lstStyle/>
        <a:p>
          <a:pPr algn="l"/>
          <a:r>
            <a:rPr lang="en-US" dirty="0">
              <a:solidFill>
                <a:schemeClr val="bg2"/>
              </a:solidFill>
              <a:highlight>
                <a:srgbClr val="FFFF00"/>
              </a:highlight>
            </a:rPr>
            <a:t>Develop skills in critiquing spatial representation and analysis, especially in terms of data and analysis limitations and the impact of visualization choices</a:t>
          </a:r>
        </a:p>
      </dgm:t>
    </dgm:pt>
    <dgm:pt modelId="{B3CCEB3E-F924-4C1B-8AFF-3BA1367074A5}" type="parTrans" cxnId="{9A607B44-80FA-4AC1-B366-6BE326ED6E28}">
      <dgm:prSet/>
      <dgm:spPr/>
      <dgm:t>
        <a:bodyPr/>
        <a:lstStyle/>
        <a:p>
          <a:endParaRPr lang="en-US"/>
        </a:p>
      </dgm:t>
    </dgm:pt>
    <dgm:pt modelId="{98E6F83D-A881-44EE-9A94-7F8B53E47356}" type="sibTrans" cxnId="{9A607B44-80FA-4AC1-B366-6BE326ED6E28}">
      <dgm:prSet/>
      <dgm:spPr/>
      <dgm:t>
        <a:bodyPr/>
        <a:lstStyle/>
        <a:p>
          <a:endParaRPr lang="en-US"/>
        </a:p>
      </dgm:t>
    </dgm:pt>
    <dgm:pt modelId="{B95A3817-A6FA-4069-918C-FC9055815FCA}">
      <dgm:prSet/>
      <dgm:spPr>
        <a:ln>
          <a:solidFill>
            <a:schemeClr val="tx1"/>
          </a:solidFill>
        </a:ln>
      </dgm:spPr>
      <dgm:t>
        <a:bodyPr/>
        <a:lstStyle/>
        <a:p>
          <a:pPr algn="l"/>
          <a:r>
            <a:rPr lang="en-US" dirty="0">
              <a:solidFill>
                <a:schemeClr val="bg2"/>
              </a:solidFill>
              <a:highlight>
                <a:srgbClr val="FFFF00"/>
              </a:highlight>
            </a:rPr>
            <a:t>Become familiar with a variety of publicly available data sources</a:t>
          </a:r>
        </a:p>
      </dgm:t>
    </dgm:pt>
    <dgm:pt modelId="{3BFD1898-D867-4730-8227-23DA9794D518}" type="parTrans" cxnId="{923DCA56-9180-4621-A5C9-ED4851635261}">
      <dgm:prSet/>
      <dgm:spPr/>
      <dgm:t>
        <a:bodyPr/>
        <a:lstStyle/>
        <a:p>
          <a:endParaRPr lang="en-US"/>
        </a:p>
      </dgm:t>
    </dgm:pt>
    <dgm:pt modelId="{BFBF095F-0AA2-4F6B-BBDE-F3386DFDFDA0}" type="sibTrans" cxnId="{923DCA56-9180-4621-A5C9-ED4851635261}">
      <dgm:prSet/>
      <dgm:spPr/>
      <dgm:t>
        <a:bodyPr/>
        <a:lstStyle/>
        <a:p>
          <a:endParaRPr lang="en-US"/>
        </a:p>
      </dgm:t>
    </dgm:pt>
    <dgm:pt modelId="{A62D00C7-46E7-414E-A63A-AF361BA102BF}" type="pres">
      <dgm:prSet presAssocID="{381D0ACD-483C-409B-80BB-6AF09E6615E0}" presName="diagram" presStyleCnt="0">
        <dgm:presLayoutVars>
          <dgm:dir/>
          <dgm:resizeHandles val="exact"/>
        </dgm:presLayoutVars>
      </dgm:prSet>
      <dgm:spPr/>
    </dgm:pt>
    <dgm:pt modelId="{E0821EAE-1DF6-0743-AB38-F5611D729F5A}" type="pres">
      <dgm:prSet presAssocID="{CEFA8B1E-5EDE-4707-8665-EC0AE945D3DE}" presName="node" presStyleLbl="node1" presStyleIdx="0" presStyleCnt="6">
        <dgm:presLayoutVars>
          <dgm:bulletEnabled val="1"/>
        </dgm:presLayoutVars>
      </dgm:prSet>
      <dgm:spPr/>
    </dgm:pt>
    <dgm:pt modelId="{40795888-A5D9-2E4D-86A4-740987FE4D0E}" type="pres">
      <dgm:prSet presAssocID="{EC56F95F-9795-419A-8F44-58F459EE6327}" presName="sibTrans" presStyleCnt="0"/>
      <dgm:spPr/>
    </dgm:pt>
    <dgm:pt modelId="{4E198CFE-4AFB-9F41-A608-1A2EFE654CC3}" type="pres">
      <dgm:prSet presAssocID="{BEE1B3AA-A187-4BF4-83C7-7341A5075DB9}" presName="node" presStyleLbl="node1" presStyleIdx="1" presStyleCnt="6">
        <dgm:presLayoutVars>
          <dgm:bulletEnabled val="1"/>
        </dgm:presLayoutVars>
      </dgm:prSet>
      <dgm:spPr/>
    </dgm:pt>
    <dgm:pt modelId="{04812E80-4E11-EF40-B4F3-0271D70A04E2}" type="pres">
      <dgm:prSet presAssocID="{09A44901-8BA3-4FBF-B0D9-62C2B5990A4E}" presName="sibTrans" presStyleCnt="0"/>
      <dgm:spPr/>
    </dgm:pt>
    <dgm:pt modelId="{B0C6BBA3-90F6-7D46-92AB-704882318D80}" type="pres">
      <dgm:prSet presAssocID="{7C144D38-E435-4911-9ECF-95A054134031}" presName="node" presStyleLbl="node1" presStyleIdx="2" presStyleCnt="6">
        <dgm:presLayoutVars>
          <dgm:bulletEnabled val="1"/>
        </dgm:presLayoutVars>
      </dgm:prSet>
      <dgm:spPr/>
    </dgm:pt>
    <dgm:pt modelId="{0035927A-9B46-DB4C-B285-AA78604E1CD4}" type="pres">
      <dgm:prSet presAssocID="{3774C526-96C1-4DCD-A21D-9ECB011E5D3E}" presName="sibTrans" presStyleCnt="0"/>
      <dgm:spPr/>
    </dgm:pt>
    <dgm:pt modelId="{F0173424-95E0-FA4D-BC58-BA1EE0F30CAF}" type="pres">
      <dgm:prSet presAssocID="{95DD82CE-FBC6-41A9-80EF-A8BC83FEDDD1}" presName="node" presStyleLbl="node1" presStyleIdx="3" presStyleCnt="6">
        <dgm:presLayoutVars>
          <dgm:bulletEnabled val="1"/>
        </dgm:presLayoutVars>
      </dgm:prSet>
      <dgm:spPr/>
    </dgm:pt>
    <dgm:pt modelId="{475CE19A-52F8-9242-999F-59484CA21CB4}" type="pres">
      <dgm:prSet presAssocID="{6EDC289F-CA5A-4F94-AD22-8C9216FD79DD}" presName="sibTrans" presStyleCnt="0"/>
      <dgm:spPr/>
    </dgm:pt>
    <dgm:pt modelId="{A0101887-7354-BD48-8C87-6471CC958B3C}" type="pres">
      <dgm:prSet presAssocID="{E8E2830F-5FA3-4D17-AD49-9529CB96B303}" presName="node" presStyleLbl="node1" presStyleIdx="4" presStyleCnt="6">
        <dgm:presLayoutVars>
          <dgm:bulletEnabled val="1"/>
        </dgm:presLayoutVars>
      </dgm:prSet>
      <dgm:spPr/>
    </dgm:pt>
    <dgm:pt modelId="{DDBBDEDA-D747-3640-B973-1BFEF1A1B347}" type="pres">
      <dgm:prSet presAssocID="{98E6F83D-A881-44EE-9A94-7F8B53E47356}" presName="sibTrans" presStyleCnt="0"/>
      <dgm:spPr/>
    </dgm:pt>
    <dgm:pt modelId="{379021F8-2E04-444E-8028-FBDB03D2FCBC}" type="pres">
      <dgm:prSet presAssocID="{B95A3817-A6FA-4069-918C-FC9055815FCA}" presName="node" presStyleLbl="node1" presStyleIdx="5" presStyleCnt="6">
        <dgm:presLayoutVars>
          <dgm:bulletEnabled val="1"/>
        </dgm:presLayoutVars>
      </dgm:prSet>
      <dgm:spPr/>
    </dgm:pt>
  </dgm:ptLst>
  <dgm:cxnLst>
    <dgm:cxn modelId="{C5D4ED2F-3873-3D44-80F1-6BB8FAE3955F}" type="presOf" srcId="{B95A3817-A6FA-4069-918C-FC9055815FCA}" destId="{379021F8-2E04-444E-8028-FBDB03D2FCBC}" srcOrd="0" destOrd="0" presId="urn:microsoft.com/office/officeart/2005/8/layout/default"/>
    <dgm:cxn modelId="{401E1B32-C627-48B0-9F4A-35DE13639833}" srcId="{381D0ACD-483C-409B-80BB-6AF09E6615E0}" destId="{CEFA8B1E-5EDE-4707-8665-EC0AE945D3DE}" srcOrd="0" destOrd="0" parTransId="{7539075C-3D12-4167-A2D7-A3DAE9092ECA}" sibTransId="{EC56F95F-9795-419A-8F44-58F459EE6327}"/>
    <dgm:cxn modelId="{9A607B44-80FA-4AC1-B366-6BE326ED6E28}" srcId="{381D0ACD-483C-409B-80BB-6AF09E6615E0}" destId="{E8E2830F-5FA3-4D17-AD49-9529CB96B303}" srcOrd="4" destOrd="0" parTransId="{B3CCEB3E-F924-4C1B-8AFF-3BA1367074A5}" sibTransId="{98E6F83D-A881-44EE-9A94-7F8B53E47356}"/>
    <dgm:cxn modelId="{C415064B-AB05-4E10-89ED-59C37ECBD2A7}" srcId="{381D0ACD-483C-409B-80BB-6AF09E6615E0}" destId="{95DD82CE-FBC6-41A9-80EF-A8BC83FEDDD1}" srcOrd="3" destOrd="0" parTransId="{9DB1EF8B-884D-49D8-9E08-0D7233CA813A}" sibTransId="{6EDC289F-CA5A-4F94-AD22-8C9216FD79DD}"/>
    <dgm:cxn modelId="{923DCA56-9180-4621-A5C9-ED4851635261}" srcId="{381D0ACD-483C-409B-80BB-6AF09E6615E0}" destId="{B95A3817-A6FA-4069-918C-FC9055815FCA}" srcOrd="5" destOrd="0" parTransId="{3BFD1898-D867-4730-8227-23DA9794D518}" sibTransId="{BFBF095F-0AA2-4F6B-BBDE-F3386DFDFDA0}"/>
    <dgm:cxn modelId="{F0CC6292-7F3F-A946-8292-CB9497CF3634}" type="presOf" srcId="{381D0ACD-483C-409B-80BB-6AF09E6615E0}" destId="{A62D00C7-46E7-414E-A63A-AF361BA102BF}" srcOrd="0" destOrd="0" presId="urn:microsoft.com/office/officeart/2005/8/layout/default"/>
    <dgm:cxn modelId="{F427E9A9-C8CC-4EE7-8916-C2646173C8CC}" srcId="{381D0ACD-483C-409B-80BB-6AF09E6615E0}" destId="{7C144D38-E435-4911-9ECF-95A054134031}" srcOrd="2" destOrd="0" parTransId="{6A0DFC4F-56DD-452C-AE85-4F729F4EB763}" sibTransId="{3774C526-96C1-4DCD-A21D-9ECB011E5D3E}"/>
    <dgm:cxn modelId="{9B1F3CB3-ECFA-DF40-8BD6-A38451702197}" type="presOf" srcId="{E8E2830F-5FA3-4D17-AD49-9529CB96B303}" destId="{A0101887-7354-BD48-8C87-6471CC958B3C}" srcOrd="0" destOrd="0" presId="urn:microsoft.com/office/officeart/2005/8/layout/default"/>
    <dgm:cxn modelId="{01DE72B4-A7AB-164B-A0A9-AAEA0E29DAF7}" type="presOf" srcId="{7C144D38-E435-4911-9ECF-95A054134031}" destId="{B0C6BBA3-90F6-7D46-92AB-704882318D80}" srcOrd="0" destOrd="0" presId="urn:microsoft.com/office/officeart/2005/8/layout/default"/>
    <dgm:cxn modelId="{4ABBBFCD-B482-5D44-9065-D72B5D61333A}" type="presOf" srcId="{CEFA8B1E-5EDE-4707-8665-EC0AE945D3DE}" destId="{E0821EAE-1DF6-0743-AB38-F5611D729F5A}" srcOrd="0" destOrd="0" presId="urn:microsoft.com/office/officeart/2005/8/layout/default"/>
    <dgm:cxn modelId="{064AE3CD-6C0A-6041-85B4-787880EB58E3}" type="presOf" srcId="{95DD82CE-FBC6-41A9-80EF-A8BC83FEDDD1}" destId="{F0173424-95E0-FA4D-BC58-BA1EE0F30CAF}" srcOrd="0" destOrd="0" presId="urn:microsoft.com/office/officeart/2005/8/layout/default"/>
    <dgm:cxn modelId="{E10D11DB-F706-45DD-A3AB-43C21B2F5130}" srcId="{381D0ACD-483C-409B-80BB-6AF09E6615E0}" destId="{BEE1B3AA-A187-4BF4-83C7-7341A5075DB9}" srcOrd="1" destOrd="0" parTransId="{BB845100-C351-4606-8C5E-AC9CD8484F59}" sibTransId="{09A44901-8BA3-4FBF-B0D9-62C2B5990A4E}"/>
    <dgm:cxn modelId="{4B0CA2FD-06A5-DD48-BFEA-691675382A4F}" type="presOf" srcId="{BEE1B3AA-A187-4BF4-83C7-7341A5075DB9}" destId="{4E198CFE-4AFB-9F41-A608-1A2EFE654CC3}" srcOrd="0" destOrd="0" presId="urn:microsoft.com/office/officeart/2005/8/layout/default"/>
    <dgm:cxn modelId="{FB32CDE7-F1AA-B44B-A086-A8DC9169E194}" type="presParOf" srcId="{A62D00C7-46E7-414E-A63A-AF361BA102BF}" destId="{E0821EAE-1DF6-0743-AB38-F5611D729F5A}" srcOrd="0" destOrd="0" presId="urn:microsoft.com/office/officeart/2005/8/layout/default"/>
    <dgm:cxn modelId="{385648A6-CE91-2D41-8478-6AEAA0A239B3}" type="presParOf" srcId="{A62D00C7-46E7-414E-A63A-AF361BA102BF}" destId="{40795888-A5D9-2E4D-86A4-740987FE4D0E}" srcOrd="1" destOrd="0" presId="urn:microsoft.com/office/officeart/2005/8/layout/default"/>
    <dgm:cxn modelId="{E77F1904-DB3F-AB47-8771-FE2F10447503}" type="presParOf" srcId="{A62D00C7-46E7-414E-A63A-AF361BA102BF}" destId="{4E198CFE-4AFB-9F41-A608-1A2EFE654CC3}" srcOrd="2" destOrd="0" presId="urn:microsoft.com/office/officeart/2005/8/layout/default"/>
    <dgm:cxn modelId="{DB371F58-485D-F248-BDC5-17D1CB370B60}" type="presParOf" srcId="{A62D00C7-46E7-414E-A63A-AF361BA102BF}" destId="{04812E80-4E11-EF40-B4F3-0271D70A04E2}" srcOrd="3" destOrd="0" presId="urn:microsoft.com/office/officeart/2005/8/layout/default"/>
    <dgm:cxn modelId="{6F0DDBF2-0AE1-1A41-8282-9BB578BD09A0}" type="presParOf" srcId="{A62D00C7-46E7-414E-A63A-AF361BA102BF}" destId="{B0C6BBA3-90F6-7D46-92AB-704882318D80}" srcOrd="4" destOrd="0" presId="urn:microsoft.com/office/officeart/2005/8/layout/default"/>
    <dgm:cxn modelId="{6DFA9102-A078-B546-907F-654A6562753F}" type="presParOf" srcId="{A62D00C7-46E7-414E-A63A-AF361BA102BF}" destId="{0035927A-9B46-DB4C-B285-AA78604E1CD4}" srcOrd="5" destOrd="0" presId="urn:microsoft.com/office/officeart/2005/8/layout/default"/>
    <dgm:cxn modelId="{A71D493F-7AA1-6B44-9D44-07F09D80D832}" type="presParOf" srcId="{A62D00C7-46E7-414E-A63A-AF361BA102BF}" destId="{F0173424-95E0-FA4D-BC58-BA1EE0F30CAF}" srcOrd="6" destOrd="0" presId="urn:microsoft.com/office/officeart/2005/8/layout/default"/>
    <dgm:cxn modelId="{2F4F3B48-D36D-EF4A-8CE0-06E4038AB0F7}" type="presParOf" srcId="{A62D00C7-46E7-414E-A63A-AF361BA102BF}" destId="{475CE19A-52F8-9242-999F-59484CA21CB4}" srcOrd="7" destOrd="0" presId="urn:microsoft.com/office/officeart/2005/8/layout/default"/>
    <dgm:cxn modelId="{9B6AD5F8-9EDB-2D46-8C35-49B25E9C72F9}" type="presParOf" srcId="{A62D00C7-46E7-414E-A63A-AF361BA102BF}" destId="{A0101887-7354-BD48-8C87-6471CC958B3C}" srcOrd="8" destOrd="0" presId="urn:microsoft.com/office/officeart/2005/8/layout/default"/>
    <dgm:cxn modelId="{55B30297-8EBD-1E40-A265-A8551D92C004}" type="presParOf" srcId="{A62D00C7-46E7-414E-A63A-AF361BA102BF}" destId="{DDBBDEDA-D747-3640-B973-1BFEF1A1B347}" srcOrd="9" destOrd="0" presId="urn:microsoft.com/office/officeart/2005/8/layout/default"/>
    <dgm:cxn modelId="{9AABC3A7-34B7-8945-A46C-5247B8789E80}" type="presParOf" srcId="{A62D00C7-46E7-414E-A63A-AF361BA102BF}" destId="{379021F8-2E04-444E-8028-FBDB03D2FCBC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1D0ACD-483C-409B-80BB-6AF09E6615E0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F20FF8E-644F-4962-BC62-DB606E8785F2}">
      <dgm:prSet/>
      <dgm:spPr>
        <a:ln>
          <a:solidFill>
            <a:schemeClr val="bg2"/>
          </a:solidFill>
        </a:ln>
      </dgm:spPr>
      <dgm:t>
        <a:bodyPr/>
        <a:lstStyle/>
        <a:p>
          <a:pPr algn="l"/>
          <a:r>
            <a:rPr lang="en-US" dirty="0">
              <a:solidFill>
                <a:schemeClr val="bg2"/>
              </a:solidFill>
              <a:highlight>
                <a:srgbClr val="FFFF00"/>
              </a:highlight>
            </a:rPr>
            <a:t>Practice managing your own time, balancing competing needs, planning to complete the work, and communicating about your schedule</a:t>
          </a:r>
        </a:p>
      </dgm:t>
    </dgm:pt>
    <dgm:pt modelId="{15D75BAB-FE61-4907-9BD6-371F289B56A0}" type="parTrans" cxnId="{BBF10C34-B10A-4B1A-87E1-B7844D2ABBF2}">
      <dgm:prSet/>
      <dgm:spPr/>
      <dgm:t>
        <a:bodyPr/>
        <a:lstStyle/>
        <a:p>
          <a:endParaRPr lang="en-US"/>
        </a:p>
      </dgm:t>
    </dgm:pt>
    <dgm:pt modelId="{E3CD21EE-80F4-4EFD-9421-2F8C0018618F}" type="sibTrans" cxnId="{BBF10C34-B10A-4B1A-87E1-B7844D2ABBF2}">
      <dgm:prSet/>
      <dgm:spPr/>
      <dgm:t>
        <a:bodyPr/>
        <a:lstStyle/>
        <a:p>
          <a:endParaRPr lang="en-US"/>
        </a:p>
      </dgm:t>
    </dgm:pt>
    <dgm:pt modelId="{DEAC8D33-D7C2-4DEF-B233-A912E3209E76}">
      <dgm:prSet/>
      <dgm:spPr>
        <a:ln>
          <a:solidFill>
            <a:schemeClr val="bg2"/>
          </a:solidFill>
        </a:ln>
      </dgm:spPr>
      <dgm:t>
        <a:bodyPr/>
        <a:lstStyle/>
        <a:p>
          <a:pPr algn="l"/>
          <a:r>
            <a:rPr lang="en-US" dirty="0">
              <a:solidFill>
                <a:schemeClr val="bg2"/>
              </a:solidFill>
              <a:highlight>
                <a:srgbClr val="FFFF00"/>
              </a:highlight>
            </a:rPr>
            <a:t>Cultivate an attitude of “playing around” – trying things out and backtracking and trying new approaches when the first attempt does not work</a:t>
          </a:r>
        </a:p>
      </dgm:t>
    </dgm:pt>
    <dgm:pt modelId="{85DE1FE6-59BB-4946-82C8-9B5709E3FA34}" type="parTrans" cxnId="{B6719811-E0F1-4870-838E-D08E53E6C7BA}">
      <dgm:prSet/>
      <dgm:spPr/>
      <dgm:t>
        <a:bodyPr/>
        <a:lstStyle/>
        <a:p>
          <a:endParaRPr lang="en-US"/>
        </a:p>
      </dgm:t>
    </dgm:pt>
    <dgm:pt modelId="{C3A4976E-0312-4392-987B-434D05CC8FBE}" type="sibTrans" cxnId="{B6719811-E0F1-4870-838E-D08E53E6C7BA}">
      <dgm:prSet/>
      <dgm:spPr/>
      <dgm:t>
        <a:bodyPr/>
        <a:lstStyle/>
        <a:p>
          <a:endParaRPr lang="en-US"/>
        </a:p>
      </dgm:t>
    </dgm:pt>
    <dgm:pt modelId="{8FFC193F-AB7A-4C7C-BF0B-1658A42CAA5F}">
      <dgm:prSet/>
      <dgm:spPr>
        <a:ln>
          <a:solidFill>
            <a:schemeClr val="bg2"/>
          </a:solidFill>
        </a:ln>
      </dgm:spPr>
      <dgm:t>
        <a:bodyPr/>
        <a:lstStyle/>
        <a:p>
          <a:pPr algn="l"/>
          <a:r>
            <a:rPr lang="en-US" dirty="0">
              <a:solidFill>
                <a:schemeClr val="bg2"/>
              </a:solidFill>
              <a:highlight>
                <a:srgbClr val="FFFF00"/>
              </a:highlight>
            </a:rPr>
            <a:t>See how to use a variety of tools – ArcGIS help files, </a:t>
          </a:r>
          <a:r>
            <a:rPr lang="en-US" dirty="0" err="1">
              <a:solidFill>
                <a:schemeClr val="bg2"/>
              </a:solidFill>
              <a:highlight>
                <a:srgbClr val="FFFF00"/>
              </a:highlight>
            </a:rPr>
            <a:t>youtube</a:t>
          </a:r>
          <a:r>
            <a:rPr lang="en-US" dirty="0">
              <a:solidFill>
                <a:schemeClr val="bg2"/>
              </a:solidFill>
              <a:highlight>
                <a:srgbClr val="FFFF00"/>
              </a:highlight>
            </a:rPr>
            <a:t> videos, and general Google searches – to keep learning GIS operations and troubleshoot problems</a:t>
          </a:r>
        </a:p>
      </dgm:t>
    </dgm:pt>
    <dgm:pt modelId="{2F57CC3A-D844-4A08-91E1-9E9191FF1BD9}" type="parTrans" cxnId="{F8494C6A-07A3-4A44-8C8B-D37ABF9D0415}">
      <dgm:prSet/>
      <dgm:spPr/>
      <dgm:t>
        <a:bodyPr/>
        <a:lstStyle/>
        <a:p>
          <a:endParaRPr lang="en-US"/>
        </a:p>
      </dgm:t>
    </dgm:pt>
    <dgm:pt modelId="{58BA8716-D519-4D9E-B95A-8B88D6E3488E}" type="sibTrans" cxnId="{F8494C6A-07A3-4A44-8C8B-D37ABF9D0415}">
      <dgm:prSet/>
      <dgm:spPr/>
      <dgm:t>
        <a:bodyPr/>
        <a:lstStyle/>
        <a:p>
          <a:endParaRPr lang="en-US"/>
        </a:p>
      </dgm:t>
    </dgm:pt>
    <dgm:pt modelId="{A62D00C7-46E7-414E-A63A-AF361BA102BF}" type="pres">
      <dgm:prSet presAssocID="{381D0ACD-483C-409B-80BB-6AF09E6615E0}" presName="diagram" presStyleCnt="0">
        <dgm:presLayoutVars>
          <dgm:dir/>
          <dgm:resizeHandles val="exact"/>
        </dgm:presLayoutVars>
      </dgm:prSet>
      <dgm:spPr/>
    </dgm:pt>
    <dgm:pt modelId="{0F172743-6F36-A942-9035-EB7362E91C1E}" type="pres">
      <dgm:prSet presAssocID="{7F20FF8E-644F-4962-BC62-DB606E8785F2}" presName="node" presStyleLbl="node1" presStyleIdx="0" presStyleCnt="3" custScaleX="102504" custScaleY="97627" custLinFactNeighborX="0" custLinFactNeighborY="1751">
        <dgm:presLayoutVars>
          <dgm:bulletEnabled val="1"/>
        </dgm:presLayoutVars>
      </dgm:prSet>
      <dgm:spPr/>
    </dgm:pt>
    <dgm:pt modelId="{B0FF860F-9C97-EE46-977A-C5C9376AB28A}" type="pres">
      <dgm:prSet presAssocID="{E3CD21EE-80F4-4EFD-9421-2F8C0018618F}" presName="sibTrans" presStyleCnt="0"/>
      <dgm:spPr/>
    </dgm:pt>
    <dgm:pt modelId="{47FA3125-F680-6743-88DF-AC27C7659D44}" type="pres">
      <dgm:prSet presAssocID="{DEAC8D33-D7C2-4DEF-B233-A912E3209E76}" presName="node" presStyleLbl="node1" presStyleIdx="1" presStyleCnt="3" custScaleX="100207" custLinFactNeighborX="-1140" custLinFactNeighborY="1642">
        <dgm:presLayoutVars>
          <dgm:bulletEnabled val="1"/>
        </dgm:presLayoutVars>
      </dgm:prSet>
      <dgm:spPr/>
    </dgm:pt>
    <dgm:pt modelId="{917276D0-97D8-0245-8C95-05D2B453634A}" type="pres">
      <dgm:prSet presAssocID="{C3A4976E-0312-4392-987B-434D05CC8FBE}" presName="sibTrans" presStyleCnt="0"/>
      <dgm:spPr/>
    </dgm:pt>
    <dgm:pt modelId="{F4313669-FC8E-2D43-BE92-B74D2738E247}" type="pres">
      <dgm:prSet presAssocID="{8FFC193F-AB7A-4C7C-BF0B-1658A42CAA5F}" presName="node" presStyleLbl="node1" presStyleIdx="2" presStyleCnt="3" custScaleX="105903">
        <dgm:presLayoutVars>
          <dgm:bulletEnabled val="1"/>
        </dgm:presLayoutVars>
      </dgm:prSet>
      <dgm:spPr/>
    </dgm:pt>
  </dgm:ptLst>
  <dgm:cxnLst>
    <dgm:cxn modelId="{B6719811-E0F1-4870-838E-D08E53E6C7BA}" srcId="{381D0ACD-483C-409B-80BB-6AF09E6615E0}" destId="{DEAC8D33-D7C2-4DEF-B233-A912E3209E76}" srcOrd="1" destOrd="0" parTransId="{85DE1FE6-59BB-4946-82C8-9B5709E3FA34}" sibTransId="{C3A4976E-0312-4392-987B-434D05CC8FBE}"/>
    <dgm:cxn modelId="{BBF10C34-B10A-4B1A-87E1-B7844D2ABBF2}" srcId="{381D0ACD-483C-409B-80BB-6AF09E6615E0}" destId="{7F20FF8E-644F-4962-BC62-DB606E8785F2}" srcOrd="0" destOrd="0" parTransId="{15D75BAB-FE61-4907-9BD6-371F289B56A0}" sibTransId="{E3CD21EE-80F4-4EFD-9421-2F8C0018618F}"/>
    <dgm:cxn modelId="{B6C6543C-E33B-7D43-9128-2F3BF855A204}" type="presOf" srcId="{8FFC193F-AB7A-4C7C-BF0B-1658A42CAA5F}" destId="{F4313669-FC8E-2D43-BE92-B74D2738E247}" srcOrd="0" destOrd="0" presId="urn:microsoft.com/office/officeart/2005/8/layout/default"/>
    <dgm:cxn modelId="{F8494C6A-07A3-4A44-8C8B-D37ABF9D0415}" srcId="{381D0ACD-483C-409B-80BB-6AF09E6615E0}" destId="{8FFC193F-AB7A-4C7C-BF0B-1658A42CAA5F}" srcOrd="2" destOrd="0" parTransId="{2F57CC3A-D844-4A08-91E1-9E9191FF1BD9}" sibTransId="{58BA8716-D519-4D9E-B95A-8B88D6E3488E}"/>
    <dgm:cxn modelId="{F0CC6292-7F3F-A946-8292-CB9497CF3634}" type="presOf" srcId="{381D0ACD-483C-409B-80BB-6AF09E6615E0}" destId="{A62D00C7-46E7-414E-A63A-AF361BA102BF}" srcOrd="0" destOrd="0" presId="urn:microsoft.com/office/officeart/2005/8/layout/default"/>
    <dgm:cxn modelId="{CA1F85E8-3F42-2545-BB76-F56E5AB4AD60}" type="presOf" srcId="{DEAC8D33-D7C2-4DEF-B233-A912E3209E76}" destId="{47FA3125-F680-6743-88DF-AC27C7659D44}" srcOrd="0" destOrd="0" presId="urn:microsoft.com/office/officeart/2005/8/layout/default"/>
    <dgm:cxn modelId="{5269A5FA-EB3B-154C-A64C-C5BB510392A8}" type="presOf" srcId="{7F20FF8E-644F-4962-BC62-DB606E8785F2}" destId="{0F172743-6F36-A942-9035-EB7362E91C1E}" srcOrd="0" destOrd="0" presId="urn:microsoft.com/office/officeart/2005/8/layout/default"/>
    <dgm:cxn modelId="{BA35B59C-0BE6-7A44-A306-AF5047E43496}" type="presParOf" srcId="{A62D00C7-46E7-414E-A63A-AF361BA102BF}" destId="{0F172743-6F36-A942-9035-EB7362E91C1E}" srcOrd="0" destOrd="0" presId="urn:microsoft.com/office/officeart/2005/8/layout/default"/>
    <dgm:cxn modelId="{05FC9594-C535-4D4E-BE18-56FDA35E2BCD}" type="presParOf" srcId="{A62D00C7-46E7-414E-A63A-AF361BA102BF}" destId="{B0FF860F-9C97-EE46-977A-C5C9376AB28A}" srcOrd="1" destOrd="0" presId="urn:microsoft.com/office/officeart/2005/8/layout/default"/>
    <dgm:cxn modelId="{5D8882C5-E4A8-914F-A383-7A043F18A65D}" type="presParOf" srcId="{A62D00C7-46E7-414E-A63A-AF361BA102BF}" destId="{47FA3125-F680-6743-88DF-AC27C7659D44}" srcOrd="2" destOrd="0" presId="urn:microsoft.com/office/officeart/2005/8/layout/default"/>
    <dgm:cxn modelId="{6B107DBD-805C-A94F-9D41-3A59F3329004}" type="presParOf" srcId="{A62D00C7-46E7-414E-A63A-AF361BA102BF}" destId="{917276D0-97D8-0245-8C95-05D2B453634A}" srcOrd="3" destOrd="0" presId="urn:microsoft.com/office/officeart/2005/8/layout/default"/>
    <dgm:cxn modelId="{BD66C4FE-A022-AF40-B613-FD92707D051D}" type="presParOf" srcId="{A62D00C7-46E7-414E-A63A-AF361BA102BF}" destId="{F4313669-FC8E-2D43-BE92-B74D2738E247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5C450A8-9EA1-4FDC-8C65-E7CABEE7501C}" type="doc">
      <dgm:prSet loTypeId="urn:microsoft.com/office/officeart/2005/8/layout/process1" loCatId="process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8892DA9A-4400-4E71-A9B6-0142BF2EADA1}">
      <dgm:prSet custT="1"/>
      <dgm:spPr>
        <a:solidFill>
          <a:schemeClr val="tx2">
            <a:lumMod val="60000"/>
            <a:lumOff val="40000"/>
          </a:schemeClr>
        </a:solidFill>
        <a:ln>
          <a:solidFill>
            <a:schemeClr val="bg2"/>
          </a:solidFill>
        </a:ln>
      </dgm:spPr>
      <dgm:t>
        <a:bodyPr/>
        <a:lstStyle/>
        <a:p>
          <a:r>
            <a:rPr lang="en-US" sz="2400" dirty="0">
              <a:solidFill>
                <a:schemeClr val="bg2"/>
              </a:solidFill>
            </a:rPr>
            <a:t>Everybody stand up</a:t>
          </a:r>
        </a:p>
      </dgm:t>
    </dgm:pt>
    <dgm:pt modelId="{5C26FE92-5BBF-4867-A9A4-DC2341950671}" type="parTrans" cxnId="{5E0E33A9-C4FA-49AD-882B-7A1C98EC73C1}">
      <dgm:prSet/>
      <dgm:spPr/>
      <dgm:t>
        <a:bodyPr/>
        <a:lstStyle/>
        <a:p>
          <a:endParaRPr lang="en-US"/>
        </a:p>
      </dgm:t>
    </dgm:pt>
    <dgm:pt modelId="{5EA46087-7C76-426C-8E83-11F216011DE7}" type="sibTrans" cxnId="{5E0E33A9-C4FA-49AD-882B-7A1C98EC73C1}">
      <dgm:prSet/>
      <dgm:spPr/>
      <dgm:t>
        <a:bodyPr/>
        <a:lstStyle/>
        <a:p>
          <a:endParaRPr lang="en-US"/>
        </a:p>
      </dgm:t>
    </dgm:pt>
    <dgm:pt modelId="{4AD8F531-16D5-4F3E-A999-6FB3F0CAE052}">
      <dgm:prSet custT="1"/>
      <dgm:spPr>
        <a:solidFill>
          <a:schemeClr val="tx2">
            <a:lumMod val="60000"/>
            <a:lumOff val="40000"/>
          </a:schemeClr>
        </a:solidFill>
        <a:ln>
          <a:solidFill>
            <a:schemeClr val="bg2"/>
          </a:solidFill>
        </a:ln>
      </dgm:spPr>
      <dgm:t>
        <a:bodyPr/>
        <a:lstStyle/>
        <a:p>
          <a:r>
            <a:rPr lang="en-US" sz="2400" dirty="0">
              <a:solidFill>
                <a:schemeClr val="bg2"/>
              </a:solidFill>
            </a:rPr>
            <a:t>Find someone who thinks they can explain your unclear concept to you AND find someone that you can explain their unclear concept to</a:t>
          </a:r>
        </a:p>
      </dgm:t>
    </dgm:pt>
    <dgm:pt modelId="{3C1A0058-FB8C-4405-B6A4-2B8FE02DF2E7}" type="parTrans" cxnId="{0A1BD9E9-1260-426E-8E69-7B2EAC18874C}">
      <dgm:prSet/>
      <dgm:spPr/>
      <dgm:t>
        <a:bodyPr/>
        <a:lstStyle/>
        <a:p>
          <a:endParaRPr lang="en-US"/>
        </a:p>
      </dgm:t>
    </dgm:pt>
    <dgm:pt modelId="{F4AF140D-8894-4BD8-AE9D-8F1641C3157A}" type="sibTrans" cxnId="{0A1BD9E9-1260-426E-8E69-7B2EAC18874C}">
      <dgm:prSet/>
      <dgm:spPr/>
      <dgm:t>
        <a:bodyPr/>
        <a:lstStyle/>
        <a:p>
          <a:endParaRPr lang="en-US"/>
        </a:p>
      </dgm:t>
    </dgm:pt>
    <dgm:pt modelId="{82F523AB-B375-4AA4-BF2C-30209C44933E}">
      <dgm:prSet custT="1"/>
      <dgm:spPr>
        <a:solidFill>
          <a:schemeClr val="tx2">
            <a:lumMod val="60000"/>
            <a:lumOff val="40000"/>
          </a:schemeClr>
        </a:solidFill>
        <a:ln>
          <a:solidFill>
            <a:schemeClr val="bg2"/>
          </a:solidFill>
        </a:ln>
      </dgm:spPr>
      <dgm:t>
        <a:bodyPr/>
        <a:lstStyle/>
        <a:p>
          <a:r>
            <a:rPr lang="en-US" sz="2400" dirty="0">
              <a:solidFill>
                <a:schemeClr val="bg2"/>
              </a:solidFill>
            </a:rPr>
            <a:t>We’ll go through 3 rounds</a:t>
          </a:r>
        </a:p>
      </dgm:t>
    </dgm:pt>
    <dgm:pt modelId="{FE5096D1-8C43-4E30-8D55-F33223012ABD}" type="parTrans" cxnId="{C0CAFEDF-72B4-4D39-9B61-272205D4B0AD}">
      <dgm:prSet/>
      <dgm:spPr/>
      <dgm:t>
        <a:bodyPr/>
        <a:lstStyle/>
        <a:p>
          <a:endParaRPr lang="en-US"/>
        </a:p>
      </dgm:t>
    </dgm:pt>
    <dgm:pt modelId="{A2A5A801-5497-4030-B02C-F690D0FF2859}" type="sibTrans" cxnId="{C0CAFEDF-72B4-4D39-9B61-272205D4B0AD}">
      <dgm:prSet/>
      <dgm:spPr/>
      <dgm:t>
        <a:bodyPr/>
        <a:lstStyle/>
        <a:p>
          <a:endParaRPr lang="en-US"/>
        </a:p>
      </dgm:t>
    </dgm:pt>
    <dgm:pt modelId="{DB24844C-B261-1D40-96F0-CDE4A2768EC8}" type="pres">
      <dgm:prSet presAssocID="{45C450A8-9EA1-4FDC-8C65-E7CABEE7501C}" presName="Name0" presStyleCnt="0">
        <dgm:presLayoutVars>
          <dgm:dir/>
          <dgm:resizeHandles val="exact"/>
        </dgm:presLayoutVars>
      </dgm:prSet>
      <dgm:spPr/>
    </dgm:pt>
    <dgm:pt modelId="{B28CB40C-7359-3746-9633-37901EA351D3}" type="pres">
      <dgm:prSet presAssocID="{8892DA9A-4400-4E71-A9B6-0142BF2EADA1}" presName="node" presStyleLbl="node1" presStyleIdx="0" presStyleCnt="3" custLinFactNeighborX="81993" custLinFactNeighborY="-1872">
        <dgm:presLayoutVars>
          <dgm:bulletEnabled val="1"/>
        </dgm:presLayoutVars>
      </dgm:prSet>
      <dgm:spPr/>
    </dgm:pt>
    <dgm:pt modelId="{855BCAD6-DA79-6141-96E2-597C786896A7}" type="pres">
      <dgm:prSet presAssocID="{5EA46087-7C76-426C-8E83-11F216011DE7}" presName="sibTrans" presStyleLbl="sibTrans2D1" presStyleIdx="0" presStyleCnt="2"/>
      <dgm:spPr/>
    </dgm:pt>
    <dgm:pt modelId="{091D01B7-B4E2-7E42-9FCD-E66A4FFB5A03}" type="pres">
      <dgm:prSet presAssocID="{5EA46087-7C76-426C-8E83-11F216011DE7}" presName="connectorText" presStyleLbl="sibTrans2D1" presStyleIdx="0" presStyleCnt="2"/>
      <dgm:spPr/>
    </dgm:pt>
    <dgm:pt modelId="{99F38F6E-0B92-804B-9B20-C9FB6EA04AF8}" type="pres">
      <dgm:prSet presAssocID="{4AD8F531-16D5-4F3E-A999-6FB3F0CAE052}" presName="node" presStyleLbl="node1" presStyleIdx="1" presStyleCnt="3" custLinFactNeighborX="50131" custLinFactNeighborY="-1872">
        <dgm:presLayoutVars>
          <dgm:bulletEnabled val="1"/>
        </dgm:presLayoutVars>
      </dgm:prSet>
      <dgm:spPr/>
    </dgm:pt>
    <dgm:pt modelId="{AE57F22D-4D82-594E-98F2-470CF89A2818}" type="pres">
      <dgm:prSet presAssocID="{F4AF140D-8894-4BD8-AE9D-8F1641C3157A}" presName="sibTrans" presStyleLbl="sibTrans2D1" presStyleIdx="1" presStyleCnt="2"/>
      <dgm:spPr/>
    </dgm:pt>
    <dgm:pt modelId="{5788EB1D-030E-F44C-8664-A5510DD73FA3}" type="pres">
      <dgm:prSet presAssocID="{F4AF140D-8894-4BD8-AE9D-8F1641C3157A}" presName="connectorText" presStyleLbl="sibTrans2D1" presStyleIdx="1" presStyleCnt="2"/>
      <dgm:spPr/>
    </dgm:pt>
    <dgm:pt modelId="{C3986CCB-4F83-4043-A0F7-EEB163729BFD}" type="pres">
      <dgm:prSet presAssocID="{82F523AB-B375-4AA4-BF2C-30209C44933E}" presName="node" presStyleLbl="node1" presStyleIdx="2" presStyleCnt="3" custLinFactNeighborX="1233" custLinFactNeighborY="-1872">
        <dgm:presLayoutVars>
          <dgm:bulletEnabled val="1"/>
        </dgm:presLayoutVars>
      </dgm:prSet>
      <dgm:spPr/>
    </dgm:pt>
  </dgm:ptLst>
  <dgm:cxnLst>
    <dgm:cxn modelId="{0BE2141F-D514-A748-8E6F-1272D859F80D}" type="presOf" srcId="{F4AF140D-8894-4BD8-AE9D-8F1641C3157A}" destId="{AE57F22D-4D82-594E-98F2-470CF89A2818}" srcOrd="0" destOrd="0" presId="urn:microsoft.com/office/officeart/2005/8/layout/process1"/>
    <dgm:cxn modelId="{5437E623-B3EA-1F48-BB36-3E5C055033F5}" type="presOf" srcId="{4AD8F531-16D5-4F3E-A999-6FB3F0CAE052}" destId="{99F38F6E-0B92-804B-9B20-C9FB6EA04AF8}" srcOrd="0" destOrd="0" presId="urn:microsoft.com/office/officeart/2005/8/layout/process1"/>
    <dgm:cxn modelId="{1A36543A-C409-CA4A-835B-969E574AF0B2}" type="presOf" srcId="{8892DA9A-4400-4E71-A9B6-0142BF2EADA1}" destId="{B28CB40C-7359-3746-9633-37901EA351D3}" srcOrd="0" destOrd="0" presId="urn:microsoft.com/office/officeart/2005/8/layout/process1"/>
    <dgm:cxn modelId="{AF3A1B40-EA65-764A-9614-653C1F344EEF}" type="presOf" srcId="{F4AF140D-8894-4BD8-AE9D-8F1641C3157A}" destId="{5788EB1D-030E-F44C-8664-A5510DD73FA3}" srcOrd="1" destOrd="0" presId="urn:microsoft.com/office/officeart/2005/8/layout/process1"/>
    <dgm:cxn modelId="{3C98B954-5282-EC40-9D4E-F43855DEF7E5}" type="presOf" srcId="{45C450A8-9EA1-4FDC-8C65-E7CABEE7501C}" destId="{DB24844C-B261-1D40-96F0-CDE4A2768EC8}" srcOrd="0" destOrd="0" presId="urn:microsoft.com/office/officeart/2005/8/layout/process1"/>
    <dgm:cxn modelId="{5F29A565-B59D-2442-8129-A91D7D7C87EB}" type="presOf" srcId="{5EA46087-7C76-426C-8E83-11F216011DE7}" destId="{091D01B7-B4E2-7E42-9FCD-E66A4FFB5A03}" srcOrd="1" destOrd="0" presId="urn:microsoft.com/office/officeart/2005/8/layout/process1"/>
    <dgm:cxn modelId="{644EBC9D-A042-CC49-91EC-EF5BE22F52E7}" type="presOf" srcId="{82F523AB-B375-4AA4-BF2C-30209C44933E}" destId="{C3986CCB-4F83-4043-A0F7-EEB163729BFD}" srcOrd="0" destOrd="0" presId="urn:microsoft.com/office/officeart/2005/8/layout/process1"/>
    <dgm:cxn modelId="{5E0E33A9-C4FA-49AD-882B-7A1C98EC73C1}" srcId="{45C450A8-9EA1-4FDC-8C65-E7CABEE7501C}" destId="{8892DA9A-4400-4E71-A9B6-0142BF2EADA1}" srcOrd="0" destOrd="0" parTransId="{5C26FE92-5BBF-4867-A9A4-DC2341950671}" sibTransId="{5EA46087-7C76-426C-8E83-11F216011DE7}"/>
    <dgm:cxn modelId="{00CCD9A9-04B1-474E-A46B-F5C5311E7F73}" type="presOf" srcId="{5EA46087-7C76-426C-8E83-11F216011DE7}" destId="{855BCAD6-DA79-6141-96E2-597C786896A7}" srcOrd="0" destOrd="0" presId="urn:microsoft.com/office/officeart/2005/8/layout/process1"/>
    <dgm:cxn modelId="{C0CAFEDF-72B4-4D39-9B61-272205D4B0AD}" srcId="{45C450A8-9EA1-4FDC-8C65-E7CABEE7501C}" destId="{82F523AB-B375-4AA4-BF2C-30209C44933E}" srcOrd="2" destOrd="0" parTransId="{FE5096D1-8C43-4E30-8D55-F33223012ABD}" sibTransId="{A2A5A801-5497-4030-B02C-F690D0FF2859}"/>
    <dgm:cxn modelId="{0A1BD9E9-1260-426E-8E69-7B2EAC18874C}" srcId="{45C450A8-9EA1-4FDC-8C65-E7CABEE7501C}" destId="{4AD8F531-16D5-4F3E-A999-6FB3F0CAE052}" srcOrd="1" destOrd="0" parTransId="{3C1A0058-FB8C-4405-B6A4-2B8FE02DF2E7}" sibTransId="{F4AF140D-8894-4BD8-AE9D-8F1641C3157A}"/>
    <dgm:cxn modelId="{EE5CE3C7-CA74-6C40-B11C-5F892C9AF789}" type="presParOf" srcId="{DB24844C-B261-1D40-96F0-CDE4A2768EC8}" destId="{B28CB40C-7359-3746-9633-37901EA351D3}" srcOrd="0" destOrd="0" presId="urn:microsoft.com/office/officeart/2005/8/layout/process1"/>
    <dgm:cxn modelId="{F2E7310A-BEC5-DC49-8180-11E38467B57F}" type="presParOf" srcId="{DB24844C-B261-1D40-96F0-CDE4A2768EC8}" destId="{855BCAD6-DA79-6141-96E2-597C786896A7}" srcOrd="1" destOrd="0" presId="urn:microsoft.com/office/officeart/2005/8/layout/process1"/>
    <dgm:cxn modelId="{9C9A4E31-A5CA-7244-84A0-956B4030552C}" type="presParOf" srcId="{855BCAD6-DA79-6141-96E2-597C786896A7}" destId="{091D01B7-B4E2-7E42-9FCD-E66A4FFB5A03}" srcOrd="0" destOrd="0" presId="urn:microsoft.com/office/officeart/2005/8/layout/process1"/>
    <dgm:cxn modelId="{68A0EA42-2CDB-E348-B2E1-4F6581BC4119}" type="presParOf" srcId="{DB24844C-B261-1D40-96F0-CDE4A2768EC8}" destId="{99F38F6E-0B92-804B-9B20-C9FB6EA04AF8}" srcOrd="2" destOrd="0" presId="urn:microsoft.com/office/officeart/2005/8/layout/process1"/>
    <dgm:cxn modelId="{18DA2ADC-BA9C-DE48-BB93-B43511B540A7}" type="presParOf" srcId="{DB24844C-B261-1D40-96F0-CDE4A2768EC8}" destId="{AE57F22D-4D82-594E-98F2-470CF89A2818}" srcOrd="3" destOrd="0" presId="urn:microsoft.com/office/officeart/2005/8/layout/process1"/>
    <dgm:cxn modelId="{AA552C4B-3C02-F24A-B253-810B35AD9323}" type="presParOf" srcId="{AE57F22D-4D82-594E-98F2-470CF89A2818}" destId="{5788EB1D-030E-F44C-8664-A5510DD73FA3}" srcOrd="0" destOrd="0" presId="urn:microsoft.com/office/officeart/2005/8/layout/process1"/>
    <dgm:cxn modelId="{EE3D55C4-CBFD-1D40-B751-7CB1664B5019}" type="presParOf" srcId="{DB24844C-B261-1D40-96F0-CDE4A2768EC8}" destId="{C3986CCB-4F83-4043-A0F7-EEB163729BFD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821EAE-1DF6-0743-AB38-F5611D729F5A}">
      <dsp:nvSpPr>
        <dsp:cNvPr id="0" name=""/>
        <dsp:cNvSpPr/>
      </dsp:nvSpPr>
      <dsp:spPr>
        <a:xfrm>
          <a:off x="0" y="688447"/>
          <a:ext cx="2883168" cy="17299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bg2"/>
              </a:solidFill>
              <a:highlight>
                <a:srgbClr val="FFFF00"/>
              </a:highlight>
            </a:rPr>
            <a:t>Become proficient with basic GIS file management and vector operations</a:t>
          </a:r>
        </a:p>
      </dsp:txBody>
      <dsp:txXfrm>
        <a:off x="0" y="688447"/>
        <a:ext cx="2883168" cy="1729900"/>
      </dsp:txXfrm>
    </dsp:sp>
    <dsp:sp modelId="{4E198CFE-4AFB-9F41-A608-1A2EFE654CC3}">
      <dsp:nvSpPr>
        <dsp:cNvPr id="0" name=""/>
        <dsp:cNvSpPr/>
      </dsp:nvSpPr>
      <dsp:spPr>
        <a:xfrm>
          <a:off x="3171484" y="688447"/>
          <a:ext cx="2883168" cy="17299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bg2"/>
              </a:solidFill>
              <a:highlight>
                <a:srgbClr val="FFFF00"/>
              </a:highlight>
            </a:rPr>
            <a:t>Become familiar with introductory raster operations</a:t>
          </a:r>
        </a:p>
      </dsp:txBody>
      <dsp:txXfrm>
        <a:off x="3171484" y="688447"/>
        <a:ext cx="2883168" cy="1729900"/>
      </dsp:txXfrm>
    </dsp:sp>
    <dsp:sp modelId="{B0C6BBA3-90F6-7D46-92AB-704882318D80}">
      <dsp:nvSpPr>
        <dsp:cNvPr id="0" name=""/>
        <dsp:cNvSpPr/>
      </dsp:nvSpPr>
      <dsp:spPr>
        <a:xfrm>
          <a:off x="6342969" y="688447"/>
          <a:ext cx="2883168" cy="17299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bg2"/>
              </a:solidFill>
              <a:highlight>
                <a:srgbClr val="FFFF00"/>
              </a:highlight>
            </a:rPr>
            <a:t>Understand core concepts in geospatial analysis</a:t>
          </a:r>
        </a:p>
      </dsp:txBody>
      <dsp:txXfrm>
        <a:off x="6342969" y="688447"/>
        <a:ext cx="2883168" cy="1729900"/>
      </dsp:txXfrm>
    </dsp:sp>
    <dsp:sp modelId="{F0173424-95E0-FA4D-BC58-BA1EE0F30CAF}">
      <dsp:nvSpPr>
        <dsp:cNvPr id="0" name=""/>
        <dsp:cNvSpPr/>
      </dsp:nvSpPr>
      <dsp:spPr>
        <a:xfrm>
          <a:off x="0" y="2706664"/>
          <a:ext cx="2883168" cy="17299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bg2"/>
              </a:solidFill>
              <a:highlight>
                <a:srgbClr val="FFFF00"/>
              </a:highlight>
            </a:rPr>
            <a:t>Understand how to make choices about symbology based on the distribution of a dataset</a:t>
          </a:r>
        </a:p>
      </dsp:txBody>
      <dsp:txXfrm>
        <a:off x="0" y="2706664"/>
        <a:ext cx="2883168" cy="1729900"/>
      </dsp:txXfrm>
    </dsp:sp>
    <dsp:sp modelId="{A0101887-7354-BD48-8C87-6471CC958B3C}">
      <dsp:nvSpPr>
        <dsp:cNvPr id="0" name=""/>
        <dsp:cNvSpPr/>
      </dsp:nvSpPr>
      <dsp:spPr>
        <a:xfrm>
          <a:off x="3171484" y="2706664"/>
          <a:ext cx="2883168" cy="17299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bg2"/>
              </a:solidFill>
              <a:highlight>
                <a:srgbClr val="FFFF00"/>
              </a:highlight>
            </a:rPr>
            <a:t>Develop skills in critiquing spatial representation and analysis, especially in terms of data and analysis limitations and the impact of visualization choices</a:t>
          </a:r>
        </a:p>
      </dsp:txBody>
      <dsp:txXfrm>
        <a:off x="3171484" y="2706664"/>
        <a:ext cx="2883168" cy="1729900"/>
      </dsp:txXfrm>
    </dsp:sp>
    <dsp:sp modelId="{379021F8-2E04-444E-8028-FBDB03D2FCBC}">
      <dsp:nvSpPr>
        <dsp:cNvPr id="0" name=""/>
        <dsp:cNvSpPr/>
      </dsp:nvSpPr>
      <dsp:spPr>
        <a:xfrm>
          <a:off x="6342969" y="2706664"/>
          <a:ext cx="2883168" cy="17299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bg2"/>
              </a:solidFill>
              <a:highlight>
                <a:srgbClr val="FFFF00"/>
              </a:highlight>
            </a:rPr>
            <a:t>Become familiar with a variety of publicly available data sources</a:t>
          </a:r>
        </a:p>
      </dsp:txBody>
      <dsp:txXfrm>
        <a:off x="6342969" y="2706664"/>
        <a:ext cx="2883168" cy="17299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172743-6F36-A942-9035-EB7362E91C1E}">
      <dsp:nvSpPr>
        <dsp:cNvPr id="0" name=""/>
        <dsp:cNvSpPr/>
      </dsp:nvSpPr>
      <dsp:spPr>
        <a:xfrm>
          <a:off x="1656" y="369580"/>
          <a:ext cx="2878853" cy="164512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chemeClr val="bg2"/>
              </a:solidFill>
              <a:highlight>
                <a:srgbClr val="FFFF00"/>
              </a:highlight>
            </a:rPr>
            <a:t>Practice managing your own time, balancing competing needs, planning to complete the work, and communicating about your schedule</a:t>
          </a:r>
        </a:p>
      </dsp:txBody>
      <dsp:txXfrm>
        <a:off x="1656" y="369580"/>
        <a:ext cx="2878853" cy="1645128"/>
      </dsp:txXfrm>
    </dsp:sp>
    <dsp:sp modelId="{47FA3125-F680-6743-88DF-AC27C7659D44}">
      <dsp:nvSpPr>
        <dsp:cNvPr id="0" name=""/>
        <dsp:cNvSpPr/>
      </dsp:nvSpPr>
      <dsp:spPr>
        <a:xfrm>
          <a:off x="3129344" y="347749"/>
          <a:ext cx="2814341" cy="16851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chemeClr val="bg2"/>
              </a:solidFill>
              <a:highlight>
                <a:srgbClr val="FFFF00"/>
              </a:highlight>
            </a:rPr>
            <a:t>Cultivate an attitude of “playing around” – trying things out and backtracking and trying new approaches when the first attempt does not work</a:t>
          </a:r>
        </a:p>
      </dsp:txBody>
      <dsp:txXfrm>
        <a:off x="3129344" y="347749"/>
        <a:ext cx="2814341" cy="1685116"/>
      </dsp:txXfrm>
    </dsp:sp>
    <dsp:sp modelId="{F4313669-FC8E-2D43-BE92-B74D2738E247}">
      <dsp:nvSpPr>
        <dsp:cNvPr id="0" name=""/>
        <dsp:cNvSpPr/>
      </dsp:nvSpPr>
      <dsp:spPr>
        <a:xfrm>
          <a:off x="6256555" y="320079"/>
          <a:ext cx="2974314" cy="16851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chemeClr val="bg2"/>
              </a:solidFill>
              <a:highlight>
                <a:srgbClr val="FFFF00"/>
              </a:highlight>
            </a:rPr>
            <a:t>See how to use a variety of tools – ArcGIS help files, </a:t>
          </a:r>
          <a:r>
            <a:rPr lang="en-US" sz="1700" kern="1200" dirty="0" err="1">
              <a:solidFill>
                <a:schemeClr val="bg2"/>
              </a:solidFill>
              <a:highlight>
                <a:srgbClr val="FFFF00"/>
              </a:highlight>
            </a:rPr>
            <a:t>youtube</a:t>
          </a:r>
          <a:r>
            <a:rPr lang="en-US" sz="1700" kern="1200" dirty="0">
              <a:solidFill>
                <a:schemeClr val="bg2"/>
              </a:solidFill>
              <a:highlight>
                <a:srgbClr val="FFFF00"/>
              </a:highlight>
            </a:rPr>
            <a:t> videos, and general Google searches – to keep learning GIS operations and troubleshoot problems</a:t>
          </a:r>
        </a:p>
      </dsp:txBody>
      <dsp:txXfrm>
        <a:off x="6256555" y="320079"/>
        <a:ext cx="2974314" cy="16851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8CB40C-7359-3746-9633-37901EA351D3}">
      <dsp:nvSpPr>
        <dsp:cNvPr id="0" name=""/>
        <dsp:cNvSpPr/>
      </dsp:nvSpPr>
      <dsp:spPr>
        <a:xfrm>
          <a:off x="959998" y="345513"/>
          <a:ext cx="2897516" cy="2879406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2"/>
              </a:solidFill>
            </a:rPr>
            <a:t>Everybody stand up</a:t>
          </a:r>
        </a:p>
      </dsp:txBody>
      <dsp:txXfrm>
        <a:off x="1044333" y="429848"/>
        <a:ext cx="2728846" cy="2710736"/>
      </dsp:txXfrm>
    </dsp:sp>
    <dsp:sp modelId="{855BCAD6-DA79-6141-96E2-597C786896A7}">
      <dsp:nvSpPr>
        <dsp:cNvPr id="0" name=""/>
        <dsp:cNvSpPr/>
      </dsp:nvSpPr>
      <dsp:spPr>
        <a:xfrm>
          <a:off x="4054945" y="1425924"/>
          <a:ext cx="418553" cy="7185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>
        <a:off x="4054945" y="1569641"/>
        <a:ext cx="292987" cy="431150"/>
      </dsp:txXfrm>
    </dsp:sp>
    <dsp:sp modelId="{99F38F6E-0B92-804B-9B20-C9FB6EA04AF8}">
      <dsp:nvSpPr>
        <dsp:cNvPr id="0" name=""/>
        <dsp:cNvSpPr/>
      </dsp:nvSpPr>
      <dsp:spPr>
        <a:xfrm>
          <a:off x="4647238" y="345513"/>
          <a:ext cx="2897516" cy="2879406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2"/>
              </a:solidFill>
            </a:rPr>
            <a:t>Find someone who thinks they can explain your unclear concept to you AND find someone that you can explain their unclear concept to</a:t>
          </a:r>
        </a:p>
      </dsp:txBody>
      <dsp:txXfrm>
        <a:off x="4731573" y="429848"/>
        <a:ext cx="2728846" cy="2710736"/>
      </dsp:txXfrm>
    </dsp:sp>
    <dsp:sp modelId="{AE57F22D-4D82-594E-98F2-470CF89A2818}">
      <dsp:nvSpPr>
        <dsp:cNvPr id="0" name=""/>
        <dsp:cNvSpPr/>
      </dsp:nvSpPr>
      <dsp:spPr>
        <a:xfrm>
          <a:off x="7691674" y="1425924"/>
          <a:ext cx="311469" cy="7185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>
        <a:off x="7691674" y="1569641"/>
        <a:ext cx="218028" cy="431150"/>
      </dsp:txXfrm>
    </dsp:sp>
    <dsp:sp modelId="{C3986CCB-4F83-4043-A0F7-EEB163729BFD}">
      <dsp:nvSpPr>
        <dsp:cNvPr id="0" name=""/>
        <dsp:cNvSpPr/>
      </dsp:nvSpPr>
      <dsp:spPr>
        <a:xfrm>
          <a:off x="8132433" y="345513"/>
          <a:ext cx="2897516" cy="2879406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2"/>
              </a:solidFill>
            </a:rPr>
            <a:t>We’ll go through 3 rounds</a:t>
          </a:r>
        </a:p>
      </dsp:txBody>
      <dsp:txXfrm>
        <a:off x="8216768" y="429848"/>
        <a:ext cx="2728846" cy="27107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476567" y="353000"/>
            <a:ext cx="11239200" cy="61520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>
            <a:spLocks noGrp="1"/>
          </p:cNvSpPr>
          <p:nvPr>
            <p:ph type="pic" idx="2"/>
          </p:nvPr>
        </p:nvSpPr>
        <p:spPr>
          <a:xfrm>
            <a:off x="6857133" y="371900"/>
            <a:ext cx="2919200" cy="6114400"/>
          </a:xfrm>
          <a:prstGeom prst="rect">
            <a:avLst/>
          </a:prstGeom>
          <a:noFill/>
          <a:ln>
            <a:noFill/>
          </a:ln>
        </p:spPr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76333" y="353000"/>
            <a:ext cx="6368000" cy="47864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667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476333" y="5139367"/>
            <a:ext cx="6368000" cy="1365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73674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0165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/>
          <p:nvPr/>
        </p:nvSpPr>
        <p:spPr>
          <a:xfrm>
            <a:off x="476567" y="491767"/>
            <a:ext cx="11239200" cy="58744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 hasCustomPrompt="1"/>
          </p:nvPr>
        </p:nvSpPr>
        <p:spPr>
          <a:xfrm>
            <a:off x="953467" y="1357333"/>
            <a:ext cx="1010400" cy="1666800"/>
          </a:xfrm>
          <a:prstGeom prst="rect">
            <a:avLst/>
          </a:prstGeom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highlight>
                  <a:schemeClr val="lt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"/>
          </p:nvPr>
        </p:nvSpPr>
        <p:spPr>
          <a:xfrm>
            <a:off x="1963967" y="2160480"/>
            <a:ext cx="3936000" cy="863200"/>
          </a:xfrm>
          <a:prstGeom prst="rect">
            <a:avLst/>
          </a:prstGeom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2"/>
          </p:nvPr>
        </p:nvSpPr>
        <p:spPr>
          <a:xfrm>
            <a:off x="1964000" y="1357365"/>
            <a:ext cx="3936000" cy="806400"/>
          </a:xfrm>
          <a:prstGeom prst="rect">
            <a:avLst/>
          </a:prstGeom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cxnSp>
        <p:nvCxnSpPr>
          <p:cNvPr id="67" name="Google Shape;67;p13"/>
          <p:cNvCxnSpPr/>
          <p:nvPr/>
        </p:nvCxnSpPr>
        <p:spPr>
          <a:xfrm>
            <a:off x="476400" y="1356967"/>
            <a:ext cx="112392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8" name="Google Shape;68;p13"/>
          <p:cNvSpPr txBox="1">
            <a:spLocks noGrp="1"/>
          </p:cNvSpPr>
          <p:nvPr>
            <p:ph type="title" idx="3" hasCustomPrompt="1"/>
          </p:nvPr>
        </p:nvSpPr>
        <p:spPr>
          <a:xfrm>
            <a:off x="953467" y="3024092"/>
            <a:ext cx="1010400" cy="1666800"/>
          </a:xfrm>
          <a:prstGeom prst="rect">
            <a:avLst/>
          </a:prstGeom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highlight>
                  <a:schemeClr val="lt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4"/>
          </p:nvPr>
        </p:nvSpPr>
        <p:spPr>
          <a:xfrm>
            <a:off x="1964000" y="3825576"/>
            <a:ext cx="3936000" cy="868800"/>
          </a:xfrm>
          <a:prstGeom prst="rect">
            <a:avLst/>
          </a:prstGeom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5"/>
          </p:nvPr>
        </p:nvSpPr>
        <p:spPr>
          <a:xfrm>
            <a:off x="1964000" y="3019655"/>
            <a:ext cx="3936000" cy="806400"/>
          </a:xfrm>
          <a:prstGeom prst="rect">
            <a:avLst/>
          </a:prstGeom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6" hasCustomPrompt="1"/>
          </p:nvPr>
        </p:nvSpPr>
        <p:spPr>
          <a:xfrm>
            <a:off x="953467" y="4698497"/>
            <a:ext cx="1010400" cy="1666800"/>
          </a:xfrm>
          <a:prstGeom prst="rect">
            <a:avLst/>
          </a:prstGeom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highlight>
                  <a:schemeClr val="lt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7"/>
          </p:nvPr>
        </p:nvSpPr>
        <p:spPr>
          <a:xfrm>
            <a:off x="1964000" y="5496257"/>
            <a:ext cx="3936000" cy="868800"/>
          </a:xfrm>
          <a:prstGeom prst="rect">
            <a:avLst/>
          </a:prstGeom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ubTitle" idx="8"/>
          </p:nvPr>
        </p:nvSpPr>
        <p:spPr>
          <a:xfrm>
            <a:off x="1964000" y="4698497"/>
            <a:ext cx="3936000" cy="806400"/>
          </a:xfrm>
          <a:prstGeom prst="rect">
            <a:avLst/>
          </a:prstGeom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title" idx="9" hasCustomPrompt="1"/>
          </p:nvPr>
        </p:nvSpPr>
        <p:spPr>
          <a:xfrm>
            <a:off x="6299567" y="1357333"/>
            <a:ext cx="1010400" cy="1666800"/>
          </a:xfrm>
          <a:prstGeom prst="rect">
            <a:avLst/>
          </a:prstGeom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highlight>
                  <a:schemeClr val="lt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75" name="Google Shape;75;p13"/>
          <p:cNvSpPr txBox="1">
            <a:spLocks noGrp="1"/>
          </p:cNvSpPr>
          <p:nvPr>
            <p:ph type="subTitle" idx="13"/>
          </p:nvPr>
        </p:nvSpPr>
        <p:spPr>
          <a:xfrm>
            <a:off x="7310767" y="2160879"/>
            <a:ext cx="3927600" cy="863200"/>
          </a:xfrm>
          <a:prstGeom prst="rect">
            <a:avLst/>
          </a:prstGeom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subTitle" idx="14"/>
          </p:nvPr>
        </p:nvSpPr>
        <p:spPr>
          <a:xfrm>
            <a:off x="7314967" y="1357533"/>
            <a:ext cx="3927600" cy="806400"/>
          </a:xfrm>
          <a:prstGeom prst="rect">
            <a:avLst/>
          </a:prstGeom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title" idx="15" hasCustomPrompt="1"/>
          </p:nvPr>
        </p:nvSpPr>
        <p:spPr>
          <a:xfrm>
            <a:off x="6299567" y="3024092"/>
            <a:ext cx="1010400" cy="1666800"/>
          </a:xfrm>
          <a:prstGeom prst="rect">
            <a:avLst/>
          </a:prstGeom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highlight>
                  <a:schemeClr val="lt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78" name="Google Shape;78;p13"/>
          <p:cNvSpPr txBox="1">
            <a:spLocks noGrp="1"/>
          </p:cNvSpPr>
          <p:nvPr>
            <p:ph type="subTitle" idx="16"/>
          </p:nvPr>
        </p:nvSpPr>
        <p:spPr>
          <a:xfrm>
            <a:off x="7310600" y="3829067"/>
            <a:ext cx="3927600" cy="863200"/>
          </a:xfrm>
          <a:prstGeom prst="rect">
            <a:avLst/>
          </a:prstGeom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ubTitle" idx="17"/>
          </p:nvPr>
        </p:nvSpPr>
        <p:spPr>
          <a:xfrm>
            <a:off x="7314967" y="3022497"/>
            <a:ext cx="3927600" cy="806400"/>
          </a:xfrm>
          <a:prstGeom prst="rect">
            <a:avLst/>
          </a:prstGeom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title" idx="18" hasCustomPrompt="1"/>
          </p:nvPr>
        </p:nvSpPr>
        <p:spPr>
          <a:xfrm>
            <a:off x="6299567" y="4698497"/>
            <a:ext cx="1010400" cy="1666800"/>
          </a:xfrm>
          <a:prstGeom prst="rect">
            <a:avLst/>
          </a:prstGeom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highlight>
                  <a:schemeClr val="lt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1" name="Google Shape;81;p13"/>
          <p:cNvSpPr txBox="1">
            <a:spLocks noGrp="1"/>
          </p:cNvSpPr>
          <p:nvPr>
            <p:ph type="subTitle" idx="19"/>
          </p:nvPr>
        </p:nvSpPr>
        <p:spPr>
          <a:xfrm>
            <a:off x="7310933" y="5497255"/>
            <a:ext cx="3919200" cy="868800"/>
          </a:xfrm>
          <a:prstGeom prst="rect">
            <a:avLst/>
          </a:prstGeom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subTitle" idx="20"/>
          </p:nvPr>
        </p:nvSpPr>
        <p:spPr>
          <a:xfrm>
            <a:off x="7310933" y="4698497"/>
            <a:ext cx="3919200" cy="806400"/>
          </a:xfrm>
          <a:prstGeom prst="rect">
            <a:avLst/>
          </a:prstGeom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title" idx="21"/>
          </p:nvPr>
        </p:nvSpPr>
        <p:spPr>
          <a:xfrm>
            <a:off x="477800" y="491733"/>
            <a:ext cx="11236400" cy="865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786550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4"/>
          <p:cNvSpPr/>
          <p:nvPr/>
        </p:nvSpPr>
        <p:spPr>
          <a:xfrm>
            <a:off x="476567" y="491767"/>
            <a:ext cx="11239200" cy="58744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cxnSp>
        <p:nvCxnSpPr>
          <p:cNvPr id="86" name="Google Shape;86;p14"/>
          <p:cNvCxnSpPr/>
          <p:nvPr/>
        </p:nvCxnSpPr>
        <p:spPr>
          <a:xfrm rot="5400000">
            <a:off x="8727733" y="3004567"/>
            <a:ext cx="50216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7" name="Google Shape;87;p14"/>
          <p:cNvSpPr txBox="1">
            <a:spLocks noGrp="1"/>
          </p:cNvSpPr>
          <p:nvPr>
            <p:ph type="subTitle" idx="1"/>
          </p:nvPr>
        </p:nvSpPr>
        <p:spPr>
          <a:xfrm>
            <a:off x="1651000" y="713333"/>
            <a:ext cx="8890000" cy="19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cxnSp>
        <p:nvCxnSpPr>
          <p:cNvPr id="88" name="Google Shape;88;p14"/>
          <p:cNvCxnSpPr/>
          <p:nvPr/>
        </p:nvCxnSpPr>
        <p:spPr>
          <a:xfrm rot="5400000">
            <a:off x="-1557349" y="3004567"/>
            <a:ext cx="50216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9" name="Google Shape;89;p14"/>
          <p:cNvSpPr>
            <a:spLocks noGrp="1"/>
          </p:cNvSpPr>
          <p:nvPr>
            <p:ph type="pic" idx="2"/>
          </p:nvPr>
        </p:nvSpPr>
        <p:spPr>
          <a:xfrm>
            <a:off x="-127000" y="3805133"/>
            <a:ext cx="12446000" cy="32892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" name="Google Shape;90;p14"/>
          <p:cNvSpPr txBox="1">
            <a:spLocks noGrp="1"/>
          </p:cNvSpPr>
          <p:nvPr>
            <p:ph type="title"/>
          </p:nvPr>
        </p:nvSpPr>
        <p:spPr>
          <a:xfrm>
            <a:off x="953467" y="2855033"/>
            <a:ext cx="10285200" cy="950000"/>
          </a:xfrm>
          <a:prstGeom prst="rect">
            <a:avLst/>
          </a:prstGeom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highlight>
                  <a:schemeClr val="lt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28898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6"/>
          <p:cNvSpPr/>
          <p:nvPr/>
        </p:nvSpPr>
        <p:spPr>
          <a:xfrm>
            <a:off x="476567" y="491767"/>
            <a:ext cx="11239200" cy="58744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cxnSp>
        <p:nvCxnSpPr>
          <p:cNvPr id="98" name="Google Shape;98;p16"/>
          <p:cNvCxnSpPr/>
          <p:nvPr/>
        </p:nvCxnSpPr>
        <p:spPr>
          <a:xfrm rot="5400000">
            <a:off x="8301333" y="3430967"/>
            <a:ext cx="58744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" name="Google Shape;99;p16"/>
          <p:cNvCxnSpPr/>
          <p:nvPr/>
        </p:nvCxnSpPr>
        <p:spPr>
          <a:xfrm rot="5400000">
            <a:off x="-1983733" y="3430967"/>
            <a:ext cx="58744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0" name="Google Shape;100;p16"/>
          <p:cNvSpPr>
            <a:spLocks noGrp="1"/>
          </p:cNvSpPr>
          <p:nvPr>
            <p:ph type="pic" idx="2"/>
          </p:nvPr>
        </p:nvSpPr>
        <p:spPr>
          <a:xfrm flipH="1">
            <a:off x="953465" y="4038600"/>
            <a:ext cx="4100800" cy="23368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" name="Google Shape;101;p16"/>
          <p:cNvSpPr txBox="1">
            <a:spLocks noGrp="1"/>
          </p:cNvSpPr>
          <p:nvPr>
            <p:ph type="body" idx="1"/>
          </p:nvPr>
        </p:nvSpPr>
        <p:spPr>
          <a:xfrm>
            <a:off x="1098648" y="1636733"/>
            <a:ext cx="3484800" cy="20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8945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Anaheim"/>
              <a:buChar char="●"/>
              <a:defRPr sz="2400"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2" name="Google Shape;102;p16"/>
          <p:cNvSpPr txBox="1">
            <a:spLocks noGrp="1"/>
          </p:cNvSpPr>
          <p:nvPr>
            <p:ph type="title"/>
          </p:nvPr>
        </p:nvSpPr>
        <p:spPr>
          <a:xfrm>
            <a:off x="477800" y="491733"/>
            <a:ext cx="11236400" cy="865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947780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4" name="Google Shape;104;p17"/>
          <p:cNvCxnSpPr/>
          <p:nvPr/>
        </p:nvCxnSpPr>
        <p:spPr>
          <a:xfrm rot="5400000">
            <a:off x="8411133" y="3540733"/>
            <a:ext cx="56548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5" name="Google Shape;105;p17"/>
          <p:cNvCxnSpPr/>
          <p:nvPr/>
        </p:nvCxnSpPr>
        <p:spPr>
          <a:xfrm rot="5400000">
            <a:off x="-1873933" y="3540733"/>
            <a:ext cx="56548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6" name="Google Shape;106;p17"/>
          <p:cNvSpPr/>
          <p:nvPr/>
        </p:nvSpPr>
        <p:spPr>
          <a:xfrm>
            <a:off x="476567" y="491767"/>
            <a:ext cx="11239200" cy="58744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" name="Google Shape;107;p17"/>
          <p:cNvSpPr txBox="1">
            <a:spLocks noGrp="1"/>
          </p:cNvSpPr>
          <p:nvPr>
            <p:ph type="body" idx="1"/>
          </p:nvPr>
        </p:nvSpPr>
        <p:spPr>
          <a:xfrm>
            <a:off x="1092200" y="1642333"/>
            <a:ext cx="10007600" cy="42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2000"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8" name="Google Shape;108;p17"/>
          <p:cNvCxnSpPr/>
          <p:nvPr/>
        </p:nvCxnSpPr>
        <p:spPr>
          <a:xfrm>
            <a:off x="476400" y="1356967"/>
            <a:ext cx="112392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9" name="Google Shape;109;p17"/>
          <p:cNvSpPr txBox="1">
            <a:spLocks noGrp="1"/>
          </p:cNvSpPr>
          <p:nvPr>
            <p:ph type="title"/>
          </p:nvPr>
        </p:nvSpPr>
        <p:spPr>
          <a:xfrm>
            <a:off x="477800" y="491733"/>
            <a:ext cx="11236400" cy="865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644731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8"/>
          <p:cNvSpPr/>
          <p:nvPr/>
        </p:nvSpPr>
        <p:spPr>
          <a:xfrm>
            <a:off x="476567" y="491767"/>
            <a:ext cx="11239200" cy="58744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" name="Google Shape;112;p18"/>
          <p:cNvSpPr txBox="1">
            <a:spLocks noGrp="1"/>
          </p:cNvSpPr>
          <p:nvPr>
            <p:ph type="subTitle" idx="1"/>
          </p:nvPr>
        </p:nvSpPr>
        <p:spPr>
          <a:xfrm>
            <a:off x="957867" y="2526367"/>
            <a:ext cx="2102800" cy="117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subTitle" idx="2"/>
          </p:nvPr>
        </p:nvSpPr>
        <p:spPr>
          <a:xfrm>
            <a:off x="953467" y="1562100"/>
            <a:ext cx="2102800" cy="117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subTitle" idx="3"/>
          </p:nvPr>
        </p:nvSpPr>
        <p:spPr>
          <a:xfrm>
            <a:off x="957867" y="4973867"/>
            <a:ext cx="2102800" cy="117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subTitle" idx="4"/>
          </p:nvPr>
        </p:nvSpPr>
        <p:spPr>
          <a:xfrm>
            <a:off x="953467" y="3907896"/>
            <a:ext cx="2102800" cy="117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title"/>
          </p:nvPr>
        </p:nvSpPr>
        <p:spPr>
          <a:xfrm>
            <a:off x="477800" y="491733"/>
            <a:ext cx="11236400" cy="865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441325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1"/>
          <p:cNvSpPr/>
          <p:nvPr/>
        </p:nvSpPr>
        <p:spPr>
          <a:xfrm>
            <a:off x="476567" y="491767"/>
            <a:ext cx="11239200" cy="58744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" name="Google Shape;134;p21"/>
          <p:cNvSpPr txBox="1">
            <a:spLocks noGrp="1"/>
          </p:cNvSpPr>
          <p:nvPr>
            <p:ph type="subTitle" idx="1"/>
          </p:nvPr>
        </p:nvSpPr>
        <p:spPr>
          <a:xfrm>
            <a:off x="4520684" y="2500967"/>
            <a:ext cx="2958400" cy="109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subTitle" idx="2"/>
          </p:nvPr>
        </p:nvSpPr>
        <p:spPr>
          <a:xfrm>
            <a:off x="4514485" y="1959400"/>
            <a:ext cx="29584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subTitle" idx="3"/>
          </p:nvPr>
        </p:nvSpPr>
        <p:spPr>
          <a:xfrm>
            <a:off x="4520684" y="4517833"/>
            <a:ext cx="2958400" cy="109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37" name="Google Shape;137;p21"/>
          <p:cNvSpPr txBox="1">
            <a:spLocks noGrp="1"/>
          </p:cNvSpPr>
          <p:nvPr>
            <p:ph type="subTitle" idx="4"/>
          </p:nvPr>
        </p:nvSpPr>
        <p:spPr>
          <a:xfrm>
            <a:off x="4514485" y="3976271"/>
            <a:ext cx="29584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38" name="Google Shape;138;p21"/>
          <p:cNvSpPr txBox="1">
            <a:spLocks noGrp="1"/>
          </p:cNvSpPr>
          <p:nvPr>
            <p:ph type="subTitle" idx="5"/>
          </p:nvPr>
        </p:nvSpPr>
        <p:spPr>
          <a:xfrm>
            <a:off x="1146800" y="2500967"/>
            <a:ext cx="2958400" cy="109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subTitle" idx="6"/>
          </p:nvPr>
        </p:nvSpPr>
        <p:spPr>
          <a:xfrm>
            <a:off x="1140600" y="1959400"/>
            <a:ext cx="29584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40" name="Google Shape;140;p21"/>
          <p:cNvSpPr txBox="1">
            <a:spLocks noGrp="1"/>
          </p:cNvSpPr>
          <p:nvPr>
            <p:ph type="subTitle" idx="7"/>
          </p:nvPr>
        </p:nvSpPr>
        <p:spPr>
          <a:xfrm>
            <a:off x="1146800" y="4517833"/>
            <a:ext cx="2958400" cy="109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41" name="Google Shape;141;p21"/>
          <p:cNvSpPr txBox="1">
            <a:spLocks noGrp="1"/>
          </p:cNvSpPr>
          <p:nvPr>
            <p:ph type="subTitle" idx="8"/>
          </p:nvPr>
        </p:nvSpPr>
        <p:spPr>
          <a:xfrm>
            <a:off x="1140600" y="3976271"/>
            <a:ext cx="29584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42" name="Google Shape;142;p21"/>
          <p:cNvSpPr txBox="1">
            <a:spLocks noGrp="1"/>
          </p:cNvSpPr>
          <p:nvPr>
            <p:ph type="title"/>
          </p:nvPr>
        </p:nvSpPr>
        <p:spPr>
          <a:xfrm>
            <a:off x="477800" y="491733"/>
            <a:ext cx="11236400" cy="865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3" name="Google Shape;143;p21"/>
          <p:cNvSpPr>
            <a:spLocks noGrp="1"/>
          </p:cNvSpPr>
          <p:nvPr>
            <p:ph type="pic" idx="9"/>
          </p:nvPr>
        </p:nvSpPr>
        <p:spPr>
          <a:xfrm flipH="1">
            <a:off x="8236400" y="-84033"/>
            <a:ext cx="4057200" cy="70260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12281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2"/>
          <p:cNvSpPr/>
          <p:nvPr/>
        </p:nvSpPr>
        <p:spPr>
          <a:xfrm>
            <a:off x="476567" y="491767"/>
            <a:ext cx="11239200" cy="58744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" name="Google Shape;146;p22"/>
          <p:cNvSpPr txBox="1">
            <a:spLocks noGrp="1"/>
          </p:cNvSpPr>
          <p:nvPr>
            <p:ph type="subTitle" idx="1"/>
          </p:nvPr>
        </p:nvSpPr>
        <p:spPr>
          <a:xfrm>
            <a:off x="6433533" y="4330500"/>
            <a:ext cx="4800000" cy="508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47" name="Google Shape;147;p22"/>
          <p:cNvSpPr txBox="1">
            <a:spLocks noGrp="1"/>
          </p:cNvSpPr>
          <p:nvPr>
            <p:ph type="subTitle" idx="2"/>
          </p:nvPr>
        </p:nvSpPr>
        <p:spPr>
          <a:xfrm>
            <a:off x="6423467" y="3913197"/>
            <a:ext cx="4800000" cy="60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48" name="Google Shape;148;p22"/>
          <p:cNvSpPr txBox="1">
            <a:spLocks noGrp="1"/>
          </p:cNvSpPr>
          <p:nvPr>
            <p:ph type="subTitle" idx="3"/>
          </p:nvPr>
        </p:nvSpPr>
        <p:spPr>
          <a:xfrm>
            <a:off x="6433533" y="5467900"/>
            <a:ext cx="4800000" cy="508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49" name="Google Shape;149;p22"/>
          <p:cNvSpPr txBox="1">
            <a:spLocks noGrp="1"/>
          </p:cNvSpPr>
          <p:nvPr>
            <p:ph type="subTitle" idx="4"/>
          </p:nvPr>
        </p:nvSpPr>
        <p:spPr>
          <a:xfrm>
            <a:off x="6423467" y="5050635"/>
            <a:ext cx="4800000" cy="60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0" name="Google Shape;150;p22"/>
          <p:cNvSpPr txBox="1">
            <a:spLocks noGrp="1"/>
          </p:cNvSpPr>
          <p:nvPr>
            <p:ph type="subTitle" idx="5"/>
          </p:nvPr>
        </p:nvSpPr>
        <p:spPr>
          <a:xfrm>
            <a:off x="6438533" y="2055668"/>
            <a:ext cx="4800000" cy="508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1" name="Google Shape;151;p22"/>
          <p:cNvSpPr txBox="1">
            <a:spLocks noGrp="1"/>
          </p:cNvSpPr>
          <p:nvPr>
            <p:ph type="subTitle" idx="6"/>
          </p:nvPr>
        </p:nvSpPr>
        <p:spPr>
          <a:xfrm>
            <a:off x="6428500" y="1638300"/>
            <a:ext cx="4800000" cy="60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2" name="Google Shape;152;p22"/>
          <p:cNvSpPr txBox="1">
            <a:spLocks noGrp="1"/>
          </p:cNvSpPr>
          <p:nvPr>
            <p:ph type="subTitle" idx="7"/>
          </p:nvPr>
        </p:nvSpPr>
        <p:spPr>
          <a:xfrm>
            <a:off x="6438533" y="3193097"/>
            <a:ext cx="4800000" cy="508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3" name="Google Shape;153;p22"/>
          <p:cNvSpPr txBox="1">
            <a:spLocks noGrp="1"/>
          </p:cNvSpPr>
          <p:nvPr>
            <p:ph type="subTitle" idx="8"/>
          </p:nvPr>
        </p:nvSpPr>
        <p:spPr>
          <a:xfrm>
            <a:off x="6428500" y="2775796"/>
            <a:ext cx="4800000" cy="60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4" name="Google Shape;154;p22"/>
          <p:cNvSpPr>
            <a:spLocks noGrp="1"/>
          </p:cNvSpPr>
          <p:nvPr>
            <p:ph type="pic" idx="9"/>
          </p:nvPr>
        </p:nvSpPr>
        <p:spPr>
          <a:xfrm flipH="1">
            <a:off x="-101600" y="-84033"/>
            <a:ext cx="6020400" cy="70260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p22"/>
          <p:cNvSpPr txBox="1">
            <a:spLocks noGrp="1"/>
          </p:cNvSpPr>
          <p:nvPr>
            <p:ph type="title"/>
          </p:nvPr>
        </p:nvSpPr>
        <p:spPr>
          <a:xfrm>
            <a:off x="5918800" y="491733"/>
            <a:ext cx="5795600" cy="865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92584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Title and four columns 2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3"/>
          <p:cNvSpPr/>
          <p:nvPr/>
        </p:nvSpPr>
        <p:spPr>
          <a:xfrm>
            <a:off x="476567" y="491767"/>
            <a:ext cx="11239200" cy="58744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8" name="Google Shape;158;p23"/>
          <p:cNvSpPr txBox="1">
            <a:spLocks noGrp="1"/>
          </p:cNvSpPr>
          <p:nvPr>
            <p:ph type="title"/>
          </p:nvPr>
        </p:nvSpPr>
        <p:spPr>
          <a:xfrm>
            <a:off x="477800" y="491733"/>
            <a:ext cx="11236400" cy="865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9" name="Google Shape;159;p23"/>
          <p:cNvSpPr>
            <a:spLocks noGrp="1"/>
          </p:cNvSpPr>
          <p:nvPr>
            <p:ph type="pic" idx="2"/>
          </p:nvPr>
        </p:nvSpPr>
        <p:spPr>
          <a:xfrm flipH="1">
            <a:off x="6096000" y="-84033"/>
            <a:ext cx="6197600" cy="70260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p23"/>
          <p:cNvSpPr txBox="1">
            <a:spLocks noGrp="1"/>
          </p:cNvSpPr>
          <p:nvPr>
            <p:ph type="subTitle" idx="1"/>
          </p:nvPr>
        </p:nvSpPr>
        <p:spPr>
          <a:xfrm>
            <a:off x="963533" y="4330500"/>
            <a:ext cx="4800000" cy="508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61" name="Google Shape;161;p23"/>
          <p:cNvSpPr txBox="1">
            <a:spLocks noGrp="1"/>
          </p:cNvSpPr>
          <p:nvPr>
            <p:ph type="subTitle" idx="3"/>
          </p:nvPr>
        </p:nvSpPr>
        <p:spPr>
          <a:xfrm>
            <a:off x="953467" y="3913197"/>
            <a:ext cx="4800000" cy="60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62" name="Google Shape;162;p23"/>
          <p:cNvSpPr txBox="1">
            <a:spLocks noGrp="1"/>
          </p:cNvSpPr>
          <p:nvPr>
            <p:ph type="subTitle" idx="4"/>
          </p:nvPr>
        </p:nvSpPr>
        <p:spPr>
          <a:xfrm>
            <a:off x="963533" y="5467900"/>
            <a:ext cx="4800000" cy="508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63" name="Google Shape;163;p23"/>
          <p:cNvSpPr txBox="1">
            <a:spLocks noGrp="1"/>
          </p:cNvSpPr>
          <p:nvPr>
            <p:ph type="subTitle" idx="5"/>
          </p:nvPr>
        </p:nvSpPr>
        <p:spPr>
          <a:xfrm>
            <a:off x="953467" y="5050635"/>
            <a:ext cx="4800000" cy="60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64" name="Google Shape;164;p23"/>
          <p:cNvSpPr txBox="1">
            <a:spLocks noGrp="1"/>
          </p:cNvSpPr>
          <p:nvPr>
            <p:ph type="subTitle" idx="6"/>
          </p:nvPr>
        </p:nvSpPr>
        <p:spPr>
          <a:xfrm>
            <a:off x="968533" y="2055668"/>
            <a:ext cx="4800000" cy="508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65" name="Google Shape;165;p23"/>
          <p:cNvSpPr txBox="1">
            <a:spLocks noGrp="1"/>
          </p:cNvSpPr>
          <p:nvPr>
            <p:ph type="subTitle" idx="7"/>
          </p:nvPr>
        </p:nvSpPr>
        <p:spPr>
          <a:xfrm>
            <a:off x="958500" y="1638300"/>
            <a:ext cx="4800000" cy="60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66" name="Google Shape;166;p23"/>
          <p:cNvSpPr txBox="1">
            <a:spLocks noGrp="1"/>
          </p:cNvSpPr>
          <p:nvPr>
            <p:ph type="subTitle" idx="8"/>
          </p:nvPr>
        </p:nvSpPr>
        <p:spPr>
          <a:xfrm>
            <a:off x="968533" y="3193097"/>
            <a:ext cx="4800000" cy="508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67" name="Google Shape;167;p23"/>
          <p:cNvSpPr txBox="1">
            <a:spLocks noGrp="1"/>
          </p:cNvSpPr>
          <p:nvPr>
            <p:ph type="subTitle" idx="9"/>
          </p:nvPr>
        </p:nvSpPr>
        <p:spPr>
          <a:xfrm>
            <a:off x="958500" y="2775796"/>
            <a:ext cx="4800000" cy="60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7203100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4"/>
          <p:cNvSpPr/>
          <p:nvPr/>
        </p:nvSpPr>
        <p:spPr>
          <a:xfrm>
            <a:off x="476567" y="491767"/>
            <a:ext cx="11239200" cy="58744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" name="Google Shape;170;p24"/>
          <p:cNvSpPr txBox="1">
            <a:spLocks noGrp="1"/>
          </p:cNvSpPr>
          <p:nvPr>
            <p:ph type="subTitle" idx="1"/>
          </p:nvPr>
        </p:nvSpPr>
        <p:spPr>
          <a:xfrm>
            <a:off x="4018504" y="2152733"/>
            <a:ext cx="2666800" cy="86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71" name="Google Shape;171;p24"/>
          <p:cNvSpPr txBox="1">
            <a:spLocks noGrp="1"/>
          </p:cNvSpPr>
          <p:nvPr>
            <p:ph type="subTitle" idx="2"/>
          </p:nvPr>
        </p:nvSpPr>
        <p:spPr>
          <a:xfrm>
            <a:off x="4018504" y="1556767"/>
            <a:ext cx="2666800" cy="70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72" name="Google Shape;172;p24"/>
          <p:cNvSpPr txBox="1">
            <a:spLocks noGrp="1"/>
          </p:cNvSpPr>
          <p:nvPr>
            <p:ph type="subTitle" idx="3"/>
          </p:nvPr>
        </p:nvSpPr>
        <p:spPr>
          <a:xfrm>
            <a:off x="1137332" y="5279067"/>
            <a:ext cx="2666800" cy="86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73" name="Google Shape;173;p24"/>
          <p:cNvSpPr txBox="1">
            <a:spLocks noGrp="1"/>
          </p:cNvSpPr>
          <p:nvPr>
            <p:ph type="subTitle" idx="4"/>
          </p:nvPr>
        </p:nvSpPr>
        <p:spPr>
          <a:xfrm>
            <a:off x="1137332" y="4683100"/>
            <a:ext cx="2666800" cy="70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74" name="Google Shape;174;p24"/>
          <p:cNvSpPr txBox="1">
            <a:spLocks noGrp="1"/>
          </p:cNvSpPr>
          <p:nvPr>
            <p:ph type="subTitle" idx="5"/>
          </p:nvPr>
        </p:nvSpPr>
        <p:spPr>
          <a:xfrm>
            <a:off x="1137332" y="2152733"/>
            <a:ext cx="2666800" cy="86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75" name="Google Shape;175;p24"/>
          <p:cNvSpPr txBox="1">
            <a:spLocks noGrp="1"/>
          </p:cNvSpPr>
          <p:nvPr>
            <p:ph type="subTitle" idx="6"/>
          </p:nvPr>
        </p:nvSpPr>
        <p:spPr>
          <a:xfrm>
            <a:off x="1137332" y="1556767"/>
            <a:ext cx="2666800" cy="70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76" name="Google Shape;176;p24"/>
          <p:cNvSpPr txBox="1">
            <a:spLocks noGrp="1"/>
          </p:cNvSpPr>
          <p:nvPr>
            <p:ph type="subTitle" idx="7"/>
          </p:nvPr>
        </p:nvSpPr>
        <p:spPr>
          <a:xfrm>
            <a:off x="1137332" y="3715900"/>
            <a:ext cx="2666800" cy="86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77" name="Google Shape;177;p24"/>
          <p:cNvSpPr txBox="1">
            <a:spLocks noGrp="1"/>
          </p:cNvSpPr>
          <p:nvPr>
            <p:ph type="subTitle" idx="8"/>
          </p:nvPr>
        </p:nvSpPr>
        <p:spPr>
          <a:xfrm>
            <a:off x="1137332" y="3119933"/>
            <a:ext cx="2666800" cy="70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78" name="Google Shape;178;p24"/>
          <p:cNvSpPr txBox="1">
            <a:spLocks noGrp="1"/>
          </p:cNvSpPr>
          <p:nvPr>
            <p:ph type="title"/>
          </p:nvPr>
        </p:nvSpPr>
        <p:spPr>
          <a:xfrm>
            <a:off x="477800" y="491733"/>
            <a:ext cx="11236400" cy="865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79" name="Google Shape;179;p24"/>
          <p:cNvSpPr txBox="1">
            <a:spLocks noGrp="1"/>
          </p:cNvSpPr>
          <p:nvPr>
            <p:ph type="subTitle" idx="9"/>
          </p:nvPr>
        </p:nvSpPr>
        <p:spPr>
          <a:xfrm>
            <a:off x="4018504" y="5279067"/>
            <a:ext cx="2666800" cy="86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80" name="Google Shape;180;p24"/>
          <p:cNvSpPr txBox="1">
            <a:spLocks noGrp="1"/>
          </p:cNvSpPr>
          <p:nvPr>
            <p:ph type="subTitle" idx="13"/>
          </p:nvPr>
        </p:nvSpPr>
        <p:spPr>
          <a:xfrm>
            <a:off x="4018504" y="4683100"/>
            <a:ext cx="2666800" cy="70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81" name="Google Shape;181;p24"/>
          <p:cNvSpPr txBox="1">
            <a:spLocks noGrp="1"/>
          </p:cNvSpPr>
          <p:nvPr>
            <p:ph type="subTitle" idx="14"/>
          </p:nvPr>
        </p:nvSpPr>
        <p:spPr>
          <a:xfrm>
            <a:off x="4018504" y="3715900"/>
            <a:ext cx="2666800" cy="86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82" name="Google Shape;182;p24"/>
          <p:cNvSpPr txBox="1">
            <a:spLocks noGrp="1"/>
          </p:cNvSpPr>
          <p:nvPr>
            <p:ph type="subTitle" idx="15"/>
          </p:nvPr>
        </p:nvSpPr>
        <p:spPr>
          <a:xfrm>
            <a:off x="4018504" y="3119933"/>
            <a:ext cx="2666800" cy="70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83" name="Google Shape;183;p24"/>
          <p:cNvSpPr>
            <a:spLocks noGrp="1"/>
          </p:cNvSpPr>
          <p:nvPr>
            <p:ph type="pic" idx="16"/>
          </p:nvPr>
        </p:nvSpPr>
        <p:spPr>
          <a:xfrm>
            <a:off x="7188400" y="-84033"/>
            <a:ext cx="5105200" cy="70260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04369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476567" y="491767"/>
            <a:ext cx="11239200" cy="58744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960000" y="1451843"/>
            <a:ext cx="10272000" cy="5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Google Shape;23;p4"/>
          <p:cNvCxnSpPr/>
          <p:nvPr/>
        </p:nvCxnSpPr>
        <p:spPr>
          <a:xfrm>
            <a:off x="476400" y="1356967"/>
            <a:ext cx="112392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477800" y="491733"/>
            <a:ext cx="11236400" cy="865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596099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Title and six columns 1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5"/>
          <p:cNvSpPr/>
          <p:nvPr/>
        </p:nvSpPr>
        <p:spPr>
          <a:xfrm>
            <a:off x="476567" y="491767"/>
            <a:ext cx="11239200" cy="58744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6" name="Google Shape;186;p25"/>
          <p:cNvSpPr txBox="1">
            <a:spLocks noGrp="1"/>
          </p:cNvSpPr>
          <p:nvPr>
            <p:ph type="subTitle" idx="1"/>
          </p:nvPr>
        </p:nvSpPr>
        <p:spPr>
          <a:xfrm>
            <a:off x="4780000" y="2980700"/>
            <a:ext cx="2632000" cy="787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87" name="Google Shape;187;p25"/>
          <p:cNvSpPr txBox="1">
            <a:spLocks noGrp="1"/>
          </p:cNvSpPr>
          <p:nvPr>
            <p:ph type="subTitle" idx="2"/>
          </p:nvPr>
        </p:nvSpPr>
        <p:spPr>
          <a:xfrm>
            <a:off x="4780000" y="2486333"/>
            <a:ext cx="2632000" cy="70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88" name="Google Shape;188;p25"/>
          <p:cNvSpPr txBox="1">
            <a:spLocks noGrp="1"/>
          </p:cNvSpPr>
          <p:nvPr>
            <p:ph type="subTitle" idx="3"/>
          </p:nvPr>
        </p:nvSpPr>
        <p:spPr>
          <a:xfrm>
            <a:off x="958973" y="5357467"/>
            <a:ext cx="2632000" cy="787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89" name="Google Shape;189;p25"/>
          <p:cNvSpPr txBox="1">
            <a:spLocks noGrp="1"/>
          </p:cNvSpPr>
          <p:nvPr>
            <p:ph type="subTitle" idx="4"/>
          </p:nvPr>
        </p:nvSpPr>
        <p:spPr>
          <a:xfrm>
            <a:off x="958973" y="4863100"/>
            <a:ext cx="2632000" cy="70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90" name="Google Shape;190;p25"/>
          <p:cNvSpPr txBox="1">
            <a:spLocks noGrp="1"/>
          </p:cNvSpPr>
          <p:nvPr>
            <p:ph type="subTitle" idx="5"/>
          </p:nvPr>
        </p:nvSpPr>
        <p:spPr>
          <a:xfrm>
            <a:off x="958973" y="2980700"/>
            <a:ext cx="2632000" cy="787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91" name="Google Shape;191;p25"/>
          <p:cNvSpPr txBox="1">
            <a:spLocks noGrp="1"/>
          </p:cNvSpPr>
          <p:nvPr>
            <p:ph type="subTitle" idx="6"/>
          </p:nvPr>
        </p:nvSpPr>
        <p:spPr>
          <a:xfrm>
            <a:off x="958973" y="2486333"/>
            <a:ext cx="2632000" cy="70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92" name="Google Shape;192;p25"/>
          <p:cNvSpPr txBox="1">
            <a:spLocks noGrp="1"/>
          </p:cNvSpPr>
          <p:nvPr>
            <p:ph type="subTitle" idx="7"/>
          </p:nvPr>
        </p:nvSpPr>
        <p:spPr>
          <a:xfrm>
            <a:off x="8606536" y="5340267"/>
            <a:ext cx="2632000" cy="787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93" name="Google Shape;193;p25"/>
          <p:cNvSpPr txBox="1">
            <a:spLocks noGrp="1"/>
          </p:cNvSpPr>
          <p:nvPr>
            <p:ph type="subTitle" idx="8"/>
          </p:nvPr>
        </p:nvSpPr>
        <p:spPr>
          <a:xfrm>
            <a:off x="8606536" y="4845900"/>
            <a:ext cx="2632000" cy="70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94" name="Google Shape;194;p25"/>
          <p:cNvSpPr txBox="1">
            <a:spLocks noGrp="1"/>
          </p:cNvSpPr>
          <p:nvPr>
            <p:ph type="title"/>
          </p:nvPr>
        </p:nvSpPr>
        <p:spPr>
          <a:xfrm>
            <a:off x="477800" y="491733"/>
            <a:ext cx="11236400" cy="865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95" name="Google Shape;195;p25"/>
          <p:cNvSpPr txBox="1">
            <a:spLocks noGrp="1"/>
          </p:cNvSpPr>
          <p:nvPr>
            <p:ph type="subTitle" idx="9"/>
          </p:nvPr>
        </p:nvSpPr>
        <p:spPr>
          <a:xfrm>
            <a:off x="4780000" y="5357467"/>
            <a:ext cx="2632000" cy="787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96" name="Google Shape;196;p25"/>
          <p:cNvSpPr txBox="1">
            <a:spLocks noGrp="1"/>
          </p:cNvSpPr>
          <p:nvPr>
            <p:ph type="subTitle" idx="13"/>
          </p:nvPr>
        </p:nvSpPr>
        <p:spPr>
          <a:xfrm>
            <a:off x="4780000" y="4863100"/>
            <a:ext cx="2632000" cy="70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97" name="Google Shape;197;p25"/>
          <p:cNvSpPr txBox="1">
            <a:spLocks noGrp="1"/>
          </p:cNvSpPr>
          <p:nvPr>
            <p:ph type="subTitle" idx="14"/>
          </p:nvPr>
        </p:nvSpPr>
        <p:spPr>
          <a:xfrm>
            <a:off x="8606536" y="2980500"/>
            <a:ext cx="2632000" cy="787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98" name="Google Shape;198;p25"/>
          <p:cNvSpPr txBox="1">
            <a:spLocks noGrp="1"/>
          </p:cNvSpPr>
          <p:nvPr>
            <p:ph type="subTitle" idx="15"/>
          </p:nvPr>
        </p:nvSpPr>
        <p:spPr>
          <a:xfrm>
            <a:off x="8606536" y="2486133"/>
            <a:ext cx="2632000" cy="70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360096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6"/>
          <p:cNvSpPr/>
          <p:nvPr/>
        </p:nvSpPr>
        <p:spPr>
          <a:xfrm>
            <a:off x="476567" y="491767"/>
            <a:ext cx="11239200" cy="58744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cxnSp>
        <p:nvCxnSpPr>
          <p:cNvPr id="201" name="Google Shape;201;p26"/>
          <p:cNvCxnSpPr/>
          <p:nvPr/>
        </p:nvCxnSpPr>
        <p:spPr>
          <a:xfrm rot="5400000">
            <a:off x="-1987333" y="3434567"/>
            <a:ext cx="58816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2" name="Google Shape;202;p26"/>
          <p:cNvCxnSpPr/>
          <p:nvPr/>
        </p:nvCxnSpPr>
        <p:spPr>
          <a:xfrm rot="5400000">
            <a:off x="8297733" y="3434567"/>
            <a:ext cx="58816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3" name="Google Shape;203;p26"/>
          <p:cNvSpPr txBox="1">
            <a:spLocks noGrp="1"/>
          </p:cNvSpPr>
          <p:nvPr>
            <p:ph type="title" hasCustomPrompt="1"/>
          </p:nvPr>
        </p:nvSpPr>
        <p:spPr>
          <a:xfrm>
            <a:off x="1283400" y="1593941"/>
            <a:ext cx="2768400" cy="92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5333">
                <a:highlight>
                  <a:schemeClr val="lt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204" name="Google Shape;204;p26"/>
          <p:cNvSpPr txBox="1">
            <a:spLocks noGrp="1"/>
          </p:cNvSpPr>
          <p:nvPr>
            <p:ph type="subTitle" idx="1"/>
          </p:nvPr>
        </p:nvSpPr>
        <p:spPr>
          <a:xfrm>
            <a:off x="1283400" y="5146365"/>
            <a:ext cx="2768400" cy="9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05" name="Google Shape;205;p26"/>
          <p:cNvSpPr txBox="1">
            <a:spLocks noGrp="1"/>
          </p:cNvSpPr>
          <p:nvPr>
            <p:ph type="title" idx="2" hasCustomPrompt="1"/>
          </p:nvPr>
        </p:nvSpPr>
        <p:spPr>
          <a:xfrm>
            <a:off x="4711800" y="1593933"/>
            <a:ext cx="2768400" cy="92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5333">
                <a:highlight>
                  <a:schemeClr val="lt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206" name="Google Shape;206;p26"/>
          <p:cNvSpPr txBox="1">
            <a:spLocks noGrp="1"/>
          </p:cNvSpPr>
          <p:nvPr>
            <p:ph type="subTitle" idx="3"/>
          </p:nvPr>
        </p:nvSpPr>
        <p:spPr>
          <a:xfrm>
            <a:off x="4711800" y="5146371"/>
            <a:ext cx="2768400" cy="9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07" name="Google Shape;207;p26"/>
          <p:cNvSpPr txBox="1">
            <a:spLocks noGrp="1"/>
          </p:cNvSpPr>
          <p:nvPr>
            <p:ph type="title" idx="4" hasCustomPrompt="1"/>
          </p:nvPr>
        </p:nvSpPr>
        <p:spPr>
          <a:xfrm>
            <a:off x="8140251" y="1593939"/>
            <a:ext cx="2768400" cy="92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5333">
                <a:highlight>
                  <a:schemeClr val="lt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208" name="Google Shape;208;p26"/>
          <p:cNvSpPr txBox="1">
            <a:spLocks noGrp="1"/>
          </p:cNvSpPr>
          <p:nvPr>
            <p:ph type="subTitle" idx="5"/>
          </p:nvPr>
        </p:nvSpPr>
        <p:spPr>
          <a:xfrm>
            <a:off x="8140251" y="5146367"/>
            <a:ext cx="2768400" cy="9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09" name="Google Shape;209;p26"/>
          <p:cNvSpPr txBox="1">
            <a:spLocks noGrp="1"/>
          </p:cNvSpPr>
          <p:nvPr>
            <p:ph type="title" idx="6"/>
          </p:nvPr>
        </p:nvSpPr>
        <p:spPr>
          <a:xfrm>
            <a:off x="477800" y="491733"/>
            <a:ext cx="11236400" cy="865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10" name="Google Shape;210;p26"/>
          <p:cNvSpPr txBox="1">
            <a:spLocks noGrp="1"/>
          </p:cNvSpPr>
          <p:nvPr>
            <p:ph type="subTitle" idx="7"/>
          </p:nvPr>
        </p:nvSpPr>
        <p:spPr>
          <a:xfrm>
            <a:off x="8140084" y="4590733"/>
            <a:ext cx="2768400" cy="60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11" name="Google Shape;211;p26"/>
          <p:cNvSpPr txBox="1">
            <a:spLocks noGrp="1"/>
          </p:cNvSpPr>
          <p:nvPr>
            <p:ph type="subTitle" idx="8"/>
          </p:nvPr>
        </p:nvSpPr>
        <p:spPr>
          <a:xfrm>
            <a:off x="4711800" y="4590733"/>
            <a:ext cx="2768400" cy="60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12" name="Google Shape;212;p26"/>
          <p:cNvSpPr txBox="1">
            <a:spLocks noGrp="1"/>
          </p:cNvSpPr>
          <p:nvPr>
            <p:ph type="subTitle" idx="9"/>
          </p:nvPr>
        </p:nvSpPr>
        <p:spPr>
          <a:xfrm>
            <a:off x="1283567" y="4590733"/>
            <a:ext cx="2768400" cy="60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cxnSp>
        <p:nvCxnSpPr>
          <p:cNvPr id="213" name="Google Shape;213;p26"/>
          <p:cNvCxnSpPr/>
          <p:nvPr/>
        </p:nvCxnSpPr>
        <p:spPr>
          <a:xfrm rot="5400000">
            <a:off x="1871051" y="3868167"/>
            <a:ext cx="50216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4" name="Google Shape;214;p26"/>
          <p:cNvCxnSpPr/>
          <p:nvPr/>
        </p:nvCxnSpPr>
        <p:spPr>
          <a:xfrm rot="5400000">
            <a:off x="5299417" y="3868167"/>
            <a:ext cx="50216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3821214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8"/>
          <p:cNvSpPr/>
          <p:nvPr/>
        </p:nvSpPr>
        <p:spPr>
          <a:xfrm>
            <a:off x="476567" y="491767"/>
            <a:ext cx="11239200" cy="58744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0" name="Google Shape;220;p28"/>
          <p:cNvSpPr txBox="1">
            <a:spLocks noGrp="1"/>
          </p:cNvSpPr>
          <p:nvPr>
            <p:ph type="ctrTitle"/>
          </p:nvPr>
        </p:nvSpPr>
        <p:spPr>
          <a:xfrm>
            <a:off x="1258267" y="304800"/>
            <a:ext cx="5257600" cy="19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10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1" name="Google Shape;221;p28"/>
          <p:cNvSpPr txBox="1">
            <a:spLocks noGrp="1"/>
          </p:cNvSpPr>
          <p:nvPr>
            <p:ph type="subTitle" idx="1"/>
          </p:nvPr>
        </p:nvSpPr>
        <p:spPr>
          <a:xfrm>
            <a:off x="953467" y="1967933"/>
            <a:ext cx="5891200" cy="1555600"/>
          </a:xfrm>
          <a:prstGeom prst="rect">
            <a:avLst/>
          </a:prstGeom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22" name="Google Shape;222;p28"/>
          <p:cNvSpPr txBox="1"/>
          <p:nvPr/>
        </p:nvSpPr>
        <p:spPr>
          <a:xfrm>
            <a:off x="1262767" y="5025467"/>
            <a:ext cx="5257600" cy="6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333" b="1">
                <a:solidFill>
                  <a:schemeClr val="dk2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, and includes icons by </a:t>
            </a:r>
            <a:r>
              <a:rPr lang="en" sz="1333" b="1">
                <a:solidFill>
                  <a:schemeClr val="dk2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1333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and infographics &amp; images by </a:t>
            </a:r>
            <a:r>
              <a:rPr lang="en" sz="1333" b="1">
                <a:solidFill>
                  <a:schemeClr val="dk2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 b="1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23" name="Google Shape;223;p28"/>
          <p:cNvCxnSpPr/>
          <p:nvPr/>
        </p:nvCxnSpPr>
        <p:spPr>
          <a:xfrm rot="5400000">
            <a:off x="-1981933" y="3443400"/>
            <a:ext cx="58708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4" name="Google Shape;224;p28"/>
          <p:cNvSpPr>
            <a:spLocks noGrp="1"/>
          </p:cNvSpPr>
          <p:nvPr>
            <p:ph type="pic" idx="2"/>
          </p:nvPr>
        </p:nvSpPr>
        <p:spPr>
          <a:xfrm>
            <a:off x="6844831" y="-84033"/>
            <a:ext cx="5575200" cy="70260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353174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6" name="Google Shape;226;p29"/>
          <p:cNvCxnSpPr/>
          <p:nvPr/>
        </p:nvCxnSpPr>
        <p:spPr>
          <a:xfrm>
            <a:off x="-339800" y="491767"/>
            <a:ext cx="128716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7" name="Google Shape;227;p29"/>
          <p:cNvCxnSpPr/>
          <p:nvPr/>
        </p:nvCxnSpPr>
        <p:spPr>
          <a:xfrm>
            <a:off x="476567" y="6366167"/>
            <a:ext cx="112392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8" name="Google Shape;228;p29"/>
          <p:cNvCxnSpPr/>
          <p:nvPr/>
        </p:nvCxnSpPr>
        <p:spPr>
          <a:xfrm rot="5400000">
            <a:off x="8373967" y="3024300"/>
            <a:ext cx="66836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9" name="Google Shape;229;p29"/>
          <p:cNvCxnSpPr/>
          <p:nvPr/>
        </p:nvCxnSpPr>
        <p:spPr>
          <a:xfrm rot="5400000">
            <a:off x="-2865233" y="3024300"/>
            <a:ext cx="66836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6451836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8770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67534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>
  <p:cSld name="Title only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3"/>
          <p:cNvSpPr txBox="1">
            <a:spLocks noGrp="1"/>
          </p:cNvSpPr>
          <p:nvPr>
            <p:ph type="title"/>
          </p:nvPr>
        </p:nvSpPr>
        <p:spPr>
          <a:xfrm>
            <a:off x="955700" y="681200"/>
            <a:ext cx="10280800" cy="6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52315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11427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>
  <p:cSld name="Title only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6"/>
          <p:cNvSpPr txBox="1">
            <a:spLocks noGrp="1"/>
          </p:cNvSpPr>
          <p:nvPr>
            <p:ph type="title"/>
          </p:nvPr>
        </p:nvSpPr>
        <p:spPr>
          <a:xfrm>
            <a:off x="1397800" y="431800"/>
            <a:ext cx="9396400" cy="6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3140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/>
          <p:nvPr/>
        </p:nvSpPr>
        <p:spPr>
          <a:xfrm>
            <a:off x="476567" y="491767"/>
            <a:ext cx="11239200" cy="58744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1"/>
          </p:nvPr>
        </p:nvSpPr>
        <p:spPr>
          <a:xfrm>
            <a:off x="1249800" y="2490267"/>
            <a:ext cx="3626800" cy="118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ubTitle" idx="2"/>
          </p:nvPr>
        </p:nvSpPr>
        <p:spPr>
          <a:xfrm>
            <a:off x="1242200" y="1750833"/>
            <a:ext cx="36268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ubTitle" idx="3"/>
          </p:nvPr>
        </p:nvSpPr>
        <p:spPr>
          <a:xfrm>
            <a:off x="1249800" y="4638933"/>
            <a:ext cx="3626800" cy="118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ubTitle" idx="4"/>
          </p:nvPr>
        </p:nvSpPr>
        <p:spPr>
          <a:xfrm>
            <a:off x="1242200" y="3899504"/>
            <a:ext cx="36268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477800" y="491733"/>
            <a:ext cx="11236400" cy="865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2" name="Google Shape;32;p5"/>
          <p:cNvSpPr>
            <a:spLocks noGrp="1"/>
          </p:cNvSpPr>
          <p:nvPr>
            <p:ph type="pic" idx="5"/>
          </p:nvPr>
        </p:nvSpPr>
        <p:spPr>
          <a:xfrm flipH="1">
            <a:off x="5766000" y="-84033"/>
            <a:ext cx="6527600" cy="70260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30748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/>
          <p:nvPr/>
        </p:nvSpPr>
        <p:spPr>
          <a:xfrm>
            <a:off x="476567" y="491767"/>
            <a:ext cx="11239200" cy="58744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cxnSp>
        <p:nvCxnSpPr>
          <p:cNvPr id="35" name="Google Shape;35;p6"/>
          <p:cNvCxnSpPr/>
          <p:nvPr/>
        </p:nvCxnSpPr>
        <p:spPr>
          <a:xfrm>
            <a:off x="476400" y="1356967"/>
            <a:ext cx="112392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" name="Google Shape;36;p6"/>
          <p:cNvCxnSpPr/>
          <p:nvPr/>
        </p:nvCxnSpPr>
        <p:spPr>
          <a:xfrm rot="5400000">
            <a:off x="-1987333" y="3434567"/>
            <a:ext cx="58816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6"/>
          <p:cNvCxnSpPr/>
          <p:nvPr/>
        </p:nvCxnSpPr>
        <p:spPr>
          <a:xfrm rot="5400000">
            <a:off x="8297733" y="3434567"/>
            <a:ext cx="58816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477800" y="491733"/>
            <a:ext cx="11236400" cy="865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59953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/>
          <p:nvPr/>
        </p:nvSpPr>
        <p:spPr>
          <a:xfrm>
            <a:off x="476567" y="491767"/>
            <a:ext cx="11239200" cy="58744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77800" y="491733"/>
            <a:ext cx="11236400" cy="865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960000" y="1714500"/>
            <a:ext cx="4586800" cy="40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8945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Font typeface="Anaheim"/>
              <a:buChar char="●"/>
              <a:defRPr sz="2133"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7"/>
          <p:cNvSpPr>
            <a:spLocks noGrp="1"/>
          </p:cNvSpPr>
          <p:nvPr>
            <p:ph type="pic" idx="2"/>
          </p:nvPr>
        </p:nvSpPr>
        <p:spPr>
          <a:xfrm>
            <a:off x="5974333" y="1379367"/>
            <a:ext cx="5737200" cy="49868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74656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/>
          <p:nvPr/>
        </p:nvSpPr>
        <p:spPr>
          <a:xfrm>
            <a:off x="476567" y="491767"/>
            <a:ext cx="11239200" cy="58744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953467" y="1378233"/>
            <a:ext cx="7466800" cy="4108000"/>
          </a:xfrm>
          <a:prstGeom prst="rect">
            <a:avLst/>
          </a:prstGeom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7" name="Google Shape;47;p8"/>
          <p:cNvSpPr>
            <a:spLocks noGrp="1"/>
          </p:cNvSpPr>
          <p:nvPr>
            <p:ph type="pic" idx="2"/>
          </p:nvPr>
        </p:nvSpPr>
        <p:spPr>
          <a:xfrm flipH="1">
            <a:off x="8420100" y="491767"/>
            <a:ext cx="3291600" cy="58744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14667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 txBox="1">
            <a:spLocks noGrp="1"/>
          </p:cNvSpPr>
          <p:nvPr>
            <p:ph type="title"/>
          </p:nvPr>
        </p:nvSpPr>
        <p:spPr>
          <a:xfrm>
            <a:off x="960000" y="489897"/>
            <a:ext cx="10272000" cy="11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subTitle" idx="1"/>
          </p:nvPr>
        </p:nvSpPr>
        <p:spPr>
          <a:xfrm>
            <a:off x="2988733" y="1798333"/>
            <a:ext cx="6214800" cy="22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18823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"/>
          <p:cNvSpPr>
            <a:spLocks noGrp="1"/>
          </p:cNvSpPr>
          <p:nvPr>
            <p:ph type="pic" idx="2"/>
          </p:nvPr>
        </p:nvSpPr>
        <p:spPr>
          <a:xfrm flipH="1">
            <a:off x="4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53" name="Google Shape;53;p10"/>
          <p:cNvSpPr txBox="1">
            <a:spLocks noGrp="1"/>
          </p:cNvSpPr>
          <p:nvPr>
            <p:ph type="title"/>
          </p:nvPr>
        </p:nvSpPr>
        <p:spPr>
          <a:xfrm>
            <a:off x="477527" y="4770709"/>
            <a:ext cx="4634400" cy="15944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4" name="Google Shape;54;p10"/>
          <p:cNvSpPr/>
          <p:nvPr/>
        </p:nvSpPr>
        <p:spPr>
          <a:xfrm>
            <a:off x="476567" y="491767"/>
            <a:ext cx="11239200" cy="58744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19396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476567" y="491767"/>
            <a:ext cx="11239200" cy="58744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11"/>
          <p:cNvSpPr txBox="1">
            <a:spLocks noGrp="1"/>
          </p:cNvSpPr>
          <p:nvPr>
            <p:ph type="title" hasCustomPrompt="1"/>
          </p:nvPr>
        </p:nvSpPr>
        <p:spPr>
          <a:xfrm>
            <a:off x="953467" y="713332"/>
            <a:ext cx="6578800" cy="155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>
            <a:spLocks noGrp="1"/>
          </p:cNvSpPr>
          <p:nvPr>
            <p:ph type="pic" idx="2"/>
          </p:nvPr>
        </p:nvSpPr>
        <p:spPr>
          <a:xfrm>
            <a:off x="476267" y="2971800"/>
            <a:ext cx="7568000" cy="33908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" name="Google Shape;59;p11"/>
          <p:cNvSpPr txBox="1">
            <a:spLocks noGrp="1"/>
          </p:cNvSpPr>
          <p:nvPr>
            <p:ph type="subTitle" idx="1"/>
          </p:nvPr>
        </p:nvSpPr>
        <p:spPr>
          <a:xfrm>
            <a:off x="953467" y="2266131"/>
            <a:ext cx="6578800" cy="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60" name="Google Shape;60;p11"/>
          <p:cNvSpPr>
            <a:spLocks noGrp="1"/>
          </p:cNvSpPr>
          <p:nvPr>
            <p:ph type="pic" idx="3"/>
          </p:nvPr>
        </p:nvSpPr>
        <p:spPr>
          <a:xfrm>
            <a:off x="8044433" y="-152400"/>
            <a:ext cx="4223600" cy="71120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79568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boto"/>
              <a:buNone/>
              <a:defRPr sz="3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85354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5" r:id="rId13"/>
    <p:sldLayoutId id="2147483676" r:id="rId14"/>
    <p:sldLayoutId id="2147483677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7" r:id="rId22"/>
    <p:sldLayoutId id="2147483688" r:id="rId23"/>
    <p:sldLayoutId id="2147483697" r:id="rId24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50">
          <p15:clr>
            <a:srgbClr val="EA4335"/>
          </p15:clr>
        </p15:guide>
        <p15:guide id="2" orient="horz" pos="337">
          <p15:clr>
            <a:srgbClr val="EA4335"/>
          </p15:clr>
        </p15:guide>
        <p15:guide id="3" pos="5310">
          <p15:clr>
            <a:srgbClr val="EA4335"/>
          </p15:clr>
        </p15:guide>
        <p15:guide id="4" orient="horz" pos="2903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2A47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1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37" name="Google Shape;237;p31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090723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2A47"/>
        </a:solid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4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43" name="Google Shape;243;p34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4929927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dkinsey@brynmawr.ed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3800885-3A54-9647-A25A-9FCCFBD41C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highlight>
                  <a:srgbClr val="FFFF00"/>
                </a:highlight>
              </a:rPr>
              <a:t>Intro to GIS for Social and Environmental Analysis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62B5B627-8C4F-C84B-8F4A-B56EC1C3D1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SPRING 2024, WEEK 14</a:t>
            </a:r>
          </a:p>
          <a:p>
            <a:r>
              <a:rPr lang="en-US" dirty="0"/>
              <a:t>Dr. Dirk Kinsey</a:t>
            </a:r>
          </a:p>
          <a:p>
            <a:r>
              <a:rPr lang="en-US" dirty="0">
                <a:hlinkClick r:id="rId2"/>
              </a:rPr>
              <a:t>dkinsey@brynmawr.edu</a:t>
            </a:r>
            <a:endParaRPr lang="en-US" dirty="0"/>
          </a:p>
          <a:p>
            <a:r>
              <a:rPr lang="en-US" dirty="0"/>
              <a:t>Office Hours: Tues 12-1pm and Thurs 1-2pm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2FE7F02-FAC4-EB46-9CE4-7500EF0EA263}"/>
              </a:ext>
            </a:extLst>
          </p:cNvPr>
          <p:cNvPicPr>
            <a:picLocks noGrp="1" noChangeAspect="1" noChangeArrowheads="1"/>
          </p:cNvPicPr>
          <p:nvPr>
            <p:ph type="pic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5" r="15285"/>
          <a:stretch>
            <a:fillRect/>
          </a:stretch>
        </p:blipFill>
        <p:spPr bwMode="auto">
          <a:xfrm>
            <a:off x="7606749" y="0"/>
            <a:ext cx="3260034" cy="682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3519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2"/>
                </a:solidFill>
                <a:highlight>
                  <a:srgbClr val="FFFF00"/>
                </a:highlight>
              </a:rPr>
              <a:t>Key Concepts and Ideas </a:t>
            </a:r>
            <a:r>
              <a:rPr lang="mr-IN" dirty="0">
                <a:solidFill>
                  <a:schemeClr val="bg2"/>
                </a:solidFill>
                <a:highlight>
                  <a:srgbClr val="FFFF00"/>
                </a:highlight>
              </a:rPr>
              <a:t>–</a:t>
            </a:r>
            <a:r>
              <a:rPr lang="en-US" dirty="0">
                <a:solidFill>
                  <a:schemeClr val="bg2"/>
                </a:solidFill>
                <a:highlight>
                  <a:srgbClr val="FFFF00"/>
                </a:highlight>
              </a:rPr>
              <a:t> first half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63538" y="1603259"/>
            <a:ext cx="9652037" cy="46534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2"/>
              </a:buClr>
            </a:pPr>
            <a:r>
              <a:rPr lang="en-US" sz="2000" dirty="0">
                <a:solidFill>
                  <a:schemeClr val="bg2"/>
                </a:solidFill>
              </a:rPr>
              <a:t>Layers</a:t>
            </a:r>
          </a:p>
          <a:p>
            <a:pPr>
              <a:buClr>
                <a:schemeClr val="bg2"/>
              </a:buClr>
            </a:pPr>
            <a:r>
              <a:rPr lang="en-US" sz="2000" dirty="0">
                <a:solidFill>
                  <a:schemeClr val="bg2"/>
                </a:solidFill>
              </a:rPr>
              <a:t>Spatial and attribute data</a:t>
            </a:r>
          </a:p>
          <a:p>
            <a:pPr>
              <a:buClr>
                <a:schemeClr val="bg2"/>
              </a:buClr>
            </a:pPr>
            <a:r>
              <a:rPr lang="en-US" sz="2000" dirty="0">
                <a:solidFill>
                  <a:schemeClr val="bg2"/>
                </a:solidFill>
              </a:rPr>
              <a:t>GIS (Geographic Information Systems)</a:t>
            </a:r>
          </a:p>
          <a:p>
            <a:pPr>
              <a:buClr>
                <a:schemeClr val="bg2"/>
              </a:buClr>
            </a:pPr>
            <a:r>
              <a:rPr lang="en-US" sz="2000" dirty="0">
                <a:solidFill>
                  <a:schemeClr val="bg2"/>
                </a:solidFill>
              </a:rPr>
              <a:t>Common GIS applications</a:t>
            </a:r>
          </a:p>
          <a:p>
            <a:pPr>
              <a:buClr>
                <a:schemeClr val="bg2"/>
              </a:buClr>
            </a:pPr>
            <a:r>
              <a:rPr lang="en-US" sz="2000" dirty="0">
                <a:solidFill>
                  <a:schemeClr val="bg2"/>
                </a:solidFill>
              </a:rPr>
              <a:t>Geometric representation</a:t>
            </a:r>
          </a:p>
          <a:p>
            <a:pPr>
              <a:buClr>
                <a:schemeClr val="bg2"/>
              </a:buClr>
            </a:pPr>
            <a:r>
              <a:rPr lang="en-US" sz="2000" dirty="0">
                <a:solidFill>
                  <a:schemeClr val="bg2"/>
                </a:solidFill>
              </a:rPr>
              <a:t>Map Scale: Large vs. small scale</a:t>
            </a:r>
          </a:p>
          <a:p>
            <a:pPr>
              <a:buClr>
                <a:schemeClr val="bg2"/>
              </a:buClr>
            </a:pPr>
            <a:r>
              <a:rPr lang="en-US" sz="2000" dirty="0">
                <a:solidFill>
                  <a:schemeClr val="bg2"/>
                </a:solidFill>
              </a:rPr>
              <a:t>Level of measurements</a:t>
            </a:r>
          </a:p>
          <a:p>
            <a:pPr lvl="1">
              <a:buClr>
                <a:schemeClr val="bg2"/>
              </a:buClr>
            </a:pPr>
            <a:r>
              <a:rPr lang="en-US" dirty="0">
                <a:solidFill>
                  <a:schemeClr val="bg2"/>
                </a:solidFill>
              </a:rPr>
              <a:t>Nominal, ordinal, interval, ratio</a:t>
            </a:r>
          </a:p>
          <a:p>
            <a:pPr>
              <a:buClr>
                <a:schemeClr val="bg2"/>
              </a:buClr>
            </a:pPr>
            <a:r>
              <a:rPr lang="en-US" sz="2000" dirty="0">
                <a:solidFill>
                  <a:schemeClr val="bg2"/>
                </a:solidFill>
              </a:rPr>
              <a:t>Types of maps</a:t>
            </a:r>
          </a:p>
          <a:p>
            <a:pPr>
              <a:buClr>
                <a:schemeClr val="bg2"/>
              </a:buClr>
            </a:pPr>
            <a:r>
              <a:rPr lang="en-US" sz="2000" dirty="0">
                <a:solidFill>
                  <a:schemeClr val="bg2"/>
                </a:solidFill>
              </a:rPr>
              <a:t>Choropleth Mapping</a:t>
            </a:r>
          </a:p>
          <a:p>
            <a:pPr marL="45720" indent="0">
              <a:buNone/>
            </a:pPr>
            <a:endParaRPr lang="en-US" sz="2000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sz="2000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226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902850" y="1713043"/>
            <a:ext cx="3854888" cy="522400"/>
          </a:xfrm>
        </p:spPr>
        <p:txBody>
          <a:bodyPr anchor="t" anchorCtr="0">
            <a:normAutofit fontScale="25000" lnSpcReduction="20000"/>
          </a:bodyPr>
          <a:lstStyle/>
          <a:p>
            <a:r>
              <a:rPr lang="en-US" sz="7200" dirty="0">
                <a:solidFill>
                  <a:schemeClr val="bg2"/>
                </a:solidFill>
              </a:rPr>
              <a:t>Relational database management systems (RDBMS)</a:t>
            </a:r>
          </a:p>
          <a:p>
            <a:r>
              <a:rPr lang="en-US" sz="7200" dirty="0">
                <a:solidFill>
                  <a:schemeClr val="bg2"/>
                </a:solidFill>
              </a:rPr>
              <a:t>Records &amp; fields</a:t>
            </a:r>
          </a:p>
          <a:p>
            <a:r>
              <a:rPr lang="en-US" sz="7200" dirty="0">
                <a:solidFill>
                  <a:schemeClr val="bg2"/>
                </a:solidFill>
              </a:rPr>
              <a:t>Primary key &amp; Foreign key</a:t>
            </a:r>
          </a:p>
          <a:p>
            <a:r>
              <a:rPr lang="en-US" sz="7200" dirty="0">
                <a:solidFill>
                  <a:schemeClr val="bg2"/>
                </a:solidFill>
              </a:rPr>
              <a:t>Relational algebra</a:t>
            </a:r>
          </a:p>
          <a:p>
            <a:pPr lvl="2"/>
            <a:r>
              <a:rPr lang="en-US" altLang="en-US" sz="7200" dirty="0">
                <a:solidFill>
                  <a:schemeClr val="bg2"/>
                </a:solidFill>
              </a:rPr>
              <a:t>Join, projection, selection</a:t>
            </a:r>
          </a:p>
          <a:p>
            <a:r>
              <a:rPr lang="en-US" altLang="en-US" sz="7200" dirty="0">
                <a:solidFill>
                  <a:schemeClr val="bg2"/>
                </a:solidFill>
              </a:rPr>
              <a:t>Shapefile</a:t>
            </a:r>
          </a:p>
          <a:p>
            <a:r>
              <a:rPr lang="en-US" altLang="en-US" sz="7200" dirty="0">
                <a:solidFill>
                  <a:schemeClr val="bg2"/>
                </a:solidFill>
              </a:rPr>
              <a:t>Geodatabase</a:t>
            </a:r>
          </a:p>
          <a:p>
            <a:r>
              <a:rPr lang="en-US" altLang="en-US" sz="7200" dirty="0">
                <a:solidFill>
                  <a:schemeClr val="bg2"/>
                </a:solidFill>
              </a:rPr>
              <a:t>Attribute table</a:t>
            </a:r>
          </a:p>
          <a:p>
            <a:r>
              <a:rPr lang="en-US" altLang="en-US" sz="7200" dirty="0">
                <a:solidFill>
                  <a:schemeClr val="bg2"/>
                </a:solidFill>
              </a:rPr>
              <a:t>Raster and vector data model</a:t>
            </a:r>
          </a:p>
          <a:p>
            <a:r>
              <a:rPr lang="en-US" altLang="en-US" sz="7200" dirty="0">
                <a:solidFill>
                  <a:schemeClr val="bg2"/>
                </a:solidFill>
              </a:rPr>
              <a:t>Spaghetti vector data model</a:t>
            </a:r>
          </a:p>
          <a:p>
            <a:r>
              <a:rPr lang="en-US" altLang="en-US" sz="7200" dirty="0">
                <a:solidFill>
                  <a:schemeClr val="bg2"/>
                </a:solidFill>
              </a:rPr>
              <a:t>Vector topologic data model</a:t>
            </a:r>
          </a:p>
          <a:p>
            <a:pPr lvl="2"/>
            <a:endParaRPr lang="en-US" sz="7200" dirty="0">
              <a:solidFill>
                <a:schemeClr val="bg2"/>
              </a:solidFill>
            </a:endParaRPr>
          </a:p>
          <a:p>
            <a:endParaRPr lang="en-US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2"/>
                </a:solidFill>
                <a:highlight>
                  <a:srgbClr val="FFFF00"/>
                </a:highlight>
              </a:rPr>
              <a:t>Key Concepts and Ideas </a:t>
            </a:r>
            <a:r>
              <a:rPr lang="mr-IN" dirty="0">
                <a:solidFill>
                  <a:schemeClr val="bg2"/>
                </a:solidFill>
                <a:highlight>
                  <a:srgbClr val="FFFF00"/>
                </a:highlight>
              </a:rPr>
              <a:t>–</a:t>
            </a:r>
            <a:r>
              <a:rPr lang="en-US" dirty="0">
                <a:solidFill>
                  <a:schemeClr val="bg2"/>
                </a:solidFill>
                <a:highlight>
                  <a:srgbClr val="FFFF00"/>
                </a:highlight>
              </a:rPr>
              <a:t> first half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293180" y="1838130"/>
            <a:ext cx="5421020" cy="501987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2"/>
              </a:buClr>
            </a:pPr>
            <a:r>
              <a:rPr lang="en-US" sz="1800" dirty="0">
                <a:solidFill>
                  <a:schemeClr val="bg2"/>
                </a:solidFill>
              </a:rPr>
              <a:t>Data Classification</a:t>
            </a:r>
          </a:p>
          <a:p>
            <a:pPr lvl="1">
              <a:buClr>
                <a:schemeClr val="bg2"/>
              </a:buClr>
            </a:pPr>
            <a:r>
              <a:rPr lang="en-US" sz="1800" dirty="0">
                <a:solidFill>
                  <a:schemeClr val="bg2"/>
                </a:solidFill>
              </a:rPr>
              <a:t>Natural breaks, equal interval, quantile</a:t>
            </a:r>
          </a:p>
          <a:p>
            <a:pPr>
              <a:buClr>
                <a:schemeClr val="bg2"/>
              </a:buClr>
            </a:pPr>
            <a:r>
              <a:rPr lang="en-US" sz="1800" dirty="0">
                <a:solidFill>
                  <a:schemeClr val="bg2"/>
                </a:solidFill>
              </a:rPr>
              <a:t>Sequential and diverging color schemes</a:t>
            </a:r>
          </a:p>
          <a:p>
            <a:pPr>
              <a:buClr>
                <a:schemeClr val="bg2"/>
              </a:buClr>
            </a:pPr>
            <a:r>
              <a:rPr lang="en-US" sz="1800" dirty="0">
                <a:solidFill>
                  <a:schemeClr val="bg2"/>
                </a:solidFill>
              </a:rPr>
              <a:t>Thematic map elements</a:t>
            </a:r>
          </a:p>
          <a:p>
            <a:pPr>
              <a:buClr>
                <a:schemeClr val="bg2"/>
              </a:buClr>
            </a:pPr>
            <a:r>
              <a:rPr lang="en-US" sz="1800" dirty="0">
                <a:solidFill>
                  <a:schemeClr val="bg2"/>
                </a:solidFill>
              </a:rPr>
              <a:t>Geographic coordinate system</a:t>
            </a:r>
          </a:p>
          <a:p>
            <a:pPr>
              <a:buClr>
                <a:schemeClr val="bg2"/>
              </a:buClr>
            </a:pPr>
            <a:r>
              <a:rPr lang="en-US" sz="1800" dirty="0">
                <a:solidFill>
                  <a:schemeClr val="bg2"/>
                </a:solidFill>
              </a:rPr>
              <a:t>Cartesian Coordinate System</a:t>
            </a:r>
          </a:p>
          <a:p>
            <a:pPr>
              <a:buClr>
                <a:schemeClr val="bg2"/>
              </a:buClr>
            </a:pPr>
            <a:r>
              <a:rPr lang="en-US" sz="1800" dirty="0">
                <a:solidFill>
                  <a:schemeClr val="bg2"/>
                </a:solidFill>
              </a:rPr>
              <a:t>Map Projections</a:t>
            </a:r>
          </a:p>
          <a:p>
            <a:pPr>
              <a:buClr>
                <a:schemeClr val="bg2"/>
              </a:buClr>
            </a:pPr>
            <a:r>
              <a:rPr lang="en-US" sz="1800" dirty="0">
                <a:solidFill>
                  <a:schemeClr val="bg2"/>
                </a:solidFill>
              </a:rPr>
              <a:t>Datum</a:t>
            </a:r>
          </a:p>
          <a:p>
            <a:pPr>
              <a:buClr>
                <a:schemeClr val="bg2"/>
              </a:buClr>
            </a:pPr>
            <a:r>
              <a:rPr lang="en-US" sz="1800" dirty="0">
                <a:solidFill>
                  <a:schemeClr val="bg2"/>
                </a:solidFill>
              </a:rPr>
              <a:t>UTM , State Plane</a:t>
            </a:r>
          </a:p>
          <a:p>
            <a:endParaRPr lang="en-US" sz="2000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sz="2000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143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type="body" idx="1"/>
          </p:nvPr>
        </p:nvSpPr>
        <p:spPr>
          <a:xfrm>
            <a:off x="1020725" y="1337615"/>
            <a:ext cx="10580725" cy="5028652"/>
          </a:xfrm>
        </p:spPr>
        <p:txBody>
          <a:bodyPr anchor="t" anchorCtr="0"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Vector Analysis 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Select by attribute / by location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Join operations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Measurement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Classification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Buffer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Overlay</a:t>
            </a:r>
          </a:p>
          <a:p>
            <a:pPr lvl="2"/>
            <a:r>
              <a:rPr lang="en-US" sz="1800" dirty="0"/>
              <a:t>Point-in-polygon</a:t>
            </a:r>
          </a:p>
          <a:p>
            <a:pPr lvl="2"/>
            <a:r>
              <a:rPr lang="en-US" sz="1800" dirty="0"/>
              <a:t>Line-in-polygon</a:t>
            </a:r>
          </a:p>
          <a:p>
            <a:pPr lvl="2"/>
            <a:r>
              <a:rPr lang="en-US" sz="1800" dirty="0"/>
              <a:t>Polygon-on-polygon</a:t>
            </a:r>
          </a:p>
          <a:p>
            <a:pPr lvl="3"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Intersection</a:t>
            </a:r>
          </a:p>
          <a:p>
            <a:pPr lvl="3"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Union</a:t>
            </a:r>
          </a:p>
          <a:p>
            <a:pPr lvl="3"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Identity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7ED2E5-DD44-B845-90FB-CC3FF713E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  <a:highlight>
                  <a:srgbClr val="FFFF00"/>
                </a:highlight>
              </a:rPr>
              <a:t>Key Concepts and Ideas </a:t>
            </a:r>
            <a:r>
              <a:rPr lang="mr-IN" dirty="0">
                <a:solidFill>
                  <a:schemeClr val="bg2"/>
                </a:solidFill>
                <a:highlight>
                  <a:srgbClr val="FFFF00"/>
                </a:highlight>
              </a:rPr>
              <a:t>–</a:t>
            </a:r>
            <a:r>
              <a:rPr lang="en-US" dirty="0">
                <a:solidFill>
                  <a:schemeClr val="bg2"/>
                </a:solidFill>
                <a:highlight>
                  <a:srgbClr val="FFFF00"/>
                </a:highlight>
              </a:rPr>
              <a:t> SECOND half</a:t>
            </a:r>
            <a:br>
              <a:rPr lang="en-US" dirty="0">
                <a:solidFill>
                  <a:schemeClr val="accent5">
                    <a:lumMod val="50000"/>
                  </a:schemeClr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918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ED2E5-DD44-B845-90FB-CC3FF713E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  <a:highlight>
                  <a:srgbClr val="FFFF00"/>
                </a:highlight>
              </a:rPr>
              <a:t>Key Concepts and Ideas </a:t>
            </a:r>
            <a:r>
              <a:rPr lang="mr-IN" dirty="0">
                <a:solidFill>
                  <a:schemeClr val="bg2"/>
                </a:solidFill>
                <a:highlight>
                  <a:srgbClr val="FFFF00"/>
                </a:highlight>
              </a:rPr>
              <a:t>–</a:t>
            </a:r>
            <a:r>
              <a:rPr lang="en-US" dirty="0">
                <a:solidFill>
                  <a:schemeClr val="bg2"/>
                </a:solidFill>
                <a:highlight>
                  <a:srgbClr val="FFFF00"/>
                </a:highlight>
              </a:rPr>
              <a:t> SECOND half</a:t>
            </a:r>
            <a:br>
              <a:rPr lang="en-US" dirty="0">
                <a:solidFill>
                  <a:schemeClr val="accent5">
                    <a:lumMod val="50000"/>
                  </a:schemeClr>
                </a:solidFill>
              </a:rPr>
            </a:b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294967295"/>
          </p:nvPr>
        </p:nvSpPr>
        <p:spPr>
          <a:xfrm>
            <a:off x="6096000" y="1500228"/>
            <a:ext cx="4210050" cy="5969000"/>
          </a:xfrm>
        </p:spPr>
        <p:txBody>
          <a:bodyPr anchor="t" anchorCtr="0"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Geocoding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Address geocoding / address matching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Process and requirements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Applications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Scoring and hit rate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Common issues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GIS and Ethics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Key ethical principles</a:t>
            </a:r>
          </a:p>
          <a:p>
            <a:pPr marL="306000" lvl="1">
              <a:spcBef>
                <a:spcPts val="0"/>
              </a:spcBef>
            </a:pPr>
            <a:r>
              <a:rPr lang="en-US" sz="1600" dirty="0"/>
              <a:t>Georeferencing scanned image</a:t>
            </a: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978499" y="1528783"/>
            <a:ext cx="6079525" cy="448625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2"/>
              </a:buClr>
            </a:pPr>
            <a:r>
              <a:rPr lang="en-US" sz="1600" dirty="0">
                <a:solidFill>
                  <a:schemeClr val="bg2"/>
                </a:solidFill>
              </a:rPr>
              <a:t>Discrete vs. continuous data</a:t>
            </a:r>
          </a:p>
          <a:p>
            <a:pPr>
              <a:buClr>
                <a:schemeClr val="bg2"/>
              </a:buClr>
            </a:pPr>
            <a:r>
              <a:rPr lang="en-US" sz="1600" dirty="0">
                <a:solidFill>
                  <a:schemeClr val="bg2"/>
                </a:solidFill>
              </a:rPr>
              <a:t>Raster Data</a:t>
            </a:r>
          </a:p>
          <a:p>
            <a:pPr lvl="1">
              <a:buClr>
                <a:schemeClr val="bg2"/>
              </a:buClr>
            </a:pPr>
            <a:r>
              <a:rPr lang="en-US" dirty="0">
                <a:solidFill>
                  <a:schemeClr val="bg2"/>
                </a:solidFill>
              </a:rPr>
              <a:t>Grid cells / pixels</a:t>
            </a:r>
          </a:p>
          <a:p>
            <a:pPr lvl="1">
              <a:buClr>
                <a:schemeClr val="bg2"/>
              </a:buClr>
            </a:pPr>
            <a:r>
              <a:rPr lang="en-US" dirty="0">
                <a:solidFill>
                  <a:schemeClr val="bg2"/>
                </a:solidFill>
              </a:rPr>
              <a:t>Resolution</a:t>
            </a:r>
          </a:p>
          <a:p>
            <a:pPr lvl="1">
              <a:buClr>
                <a:schemeClr val="bg2"/>
              </a:buClr>
            </a:pPr>
            <a:r>
              <a:rPr lang="en-US" dirty="0">
                <a:solidFill>
                  <a:schemeClr val="bg2"/>
                </a:solidFill>
              </a:rPr>
              <a:t>Raster types</a:t>
            </a:r>
          </a:p>
          <a:p>
            <a:pPr>
              <a:spcBef>
                <a:spcPts val="0"/>
              </a:spcBef>
              <a:buClr>
                <a:schemeClr val="bg2"/>
              </a:buClr>
            </a:pPr>
            <a:r>
              <a:rPr lang="en-US" sz="1600" dirty="0">
                <a:solidFill>
                  <a:schemeClr val="bg2"/>
                </a:solidFill>
              </a:rPr>
              <a:t>Raster Analysis</a:t>
            </a:r>
          </a:p>
          <a:p>
            <a:pPr lvl="1">
              <a:spcBef>
                <a:spcPts val="0"/>
              </a:spcBef>
              <a:buClr>
                <a:schemeClr val="bg2"/>
              </a:buClr>
            </a:pPr>
            <a:r>
              <a:rPr lang="en-US" dirty="0">
                <a:solidFill>
                  <a:schemeClr val="bg2"/>
                </a:solidFill>
              </a:rPr>
              <a:t>Boolean Raster</a:t>
            </a:r>
          </a:p>
          <a:p>
            <a:pPr lvl="1">
              <a:spcBef>
                <a:spcPts val="0"/>
              </a:spcBef>
              <a:buClr>
                <a:schemeClr val="bg2"/>
              </a:buClr>
            </a:pPr>
            <a:r>
              <a:rPr lang="en-US" dirty="0">
                <a:solidFill>
                  <a:schemeClr val="bg2"/>
                </a:solidFill>
              </a:rPr>
              <a:t>Map Algebra</a:t>
            </a:r>
          </a:p>
          <a:p>
            <a:pPr lvl="1">
              <a:spcBef>
                <a:spcPts val="0"/>
              </a:spcBef>
              <a:buClr>
                <a:schemeClr val="bg2"/>
              </a:buClr>
            </a:pPr>
            <a:r>
              <a:rPr lang="en-US" dirty="0" err="1">
                <a:solidFill>
                  <a:schemeClr val="bg2"/>
                </a:solidFill>
              </a:rPr>
              <a:t>Hillshade</a:t>
            </a:r>
            <a:endParaRPr lang="en-US" dirty="0">
              <a:solidFill>
                <a:schemeClr val="bg2"/>
              </a:solidFill>
            </a:endParaRPr>
          </a:p>
          <a:p>
            <a:pPr lvl="1">
              <a:spcBef>
                <a:spcPts val="0"/>
              </a:spcBef>
              <a:buClr>
                <a:schemeClr val="bg2"/>
              </a:buClr>
            </a:pPr>
            <a:r>
              <a:rPr lang="en-US" dirty="0">
                <a:solidFill>
                  <a:schemeClr val="bg2"/>
                </a:solidFill>
              </a:rPr>
              <a:t>Slope</a:t>
            </a:r>
          </a:p>
          <a:p>
            <a:pPr lvl="1">
              <a:spcBef>
                <a:spcPts val="0"/>
              </a:spcBef>
              <a:buClr>
                <a:schemeClr val="bg2"/>
              </a:buClr>
            </a:pPr>
            <a:r>
              <a:rPr lang="en-US" dirty="0">
                <a:solidFill>
                  <a:schemeClr val="bg2"/>
                </a:solidFill>
              </a:rPr>
              <a:t>Masking</a:t>
            </a:r>
          </a:p>
          <a:p>
            <a:pPr lvl="1">
              <a:spcBef>
                <a:spcPts val="0"/>
              </a:spcBef>
              <a:buClr>
                <a:schemeClr val="bg2"/>
              </a:buClr>
            </a:pPr>
            <a:r>
              <a:rPr lang="en-US" dirty="0">
                <a:solidFill>
                  <a:schemeClr val="bg2"/>
                </a:solidFill>
              </a:rPr>
              <a:t>Zonal statistics</a:t>
            </a:r>
          </a:p>
          <a:p>
            <a:pPr lvl="1">
              <a:spcBef>
                <a:spcPts val="0"/>
              </a:spcBef>
              <a:buClr>
                <a:schemeClr val="bg2"/>
              </a:buClr>
            </a:pPr>
            <a:r>
              <a:rPr lang="en-US" dirty="0">
                <a:solidFill>
                  <a:schemeClr val="bg2"/>
                </a:solidFill>
              </a:rPr>
              <a:t>Feature to raster</a:t>
            </a:r>
          </a:p>
          <a:p>
            <a:pPr lvl="1">
              <a:spcBef>
                <a:spcPts val="0"/>
              </a:spcBef>
              <a:buClr>
                <a:schemeClr val="bg2"/>
              </a:buClr>
            </a:pPr>
            <a:r>
              <a:rPr lang="en-US" dirty="0">
                <a:solidFill>
                  <a:schemeClr val="bg2"/>
                </a:solidFill>
              </a:rPr>
              <a:t>Reclassify</a:t>
            </a:r>
          </a:p>
          <a:p>
            <a:pPr lvl="1"/>
            <a:endParaRPr lang="en-US" sz="2000" dirty="0"/>
          </a:p>
          <a:p>
            <a:pPr lvl="2">
              <a:spcBef>
                <a:spcPts val="0"/>
              </a:spcBef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129526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ighlight>
                  <a:srgbClr val="FFFF00"/>
                </a:highlight>
              </a:rPr>
              <a:t>What remains fuzzy?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type="body" idx="4294967295"/>
          </p:nvPr>
        </p:nvSpPr>
        <p:spPr>
          <a:xfrm>
            <a:off x="1200151" y="1709738"/>
            <a:ext cx="8172450" cy="1919287"/>
          </a:xfrm>
        </p:spPr>
        <p:txBody>
          <a:bodyPr>
            <a:normAutofit/>
          </a:bodyPr>
          <a:lstStyle/>
          <a:p>
            <a:r>
              <a:rPr lang="en-US" sz="3200" dirty="0"/>
              <a:t>On your index card, write down one or two concepts, functions or ideas that are </a:t>
            </a:r>
            <a:r>
              <a:rPr lang="en-US" sz="3200" u="sng" dirty="0"/>
              <a:t>the least clear</a:t>
            </a:r>
            <a:r>
              <a:rPr lang="en-US" sz="3200" dirty="0"/>
              <a:t> to you.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85030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582236-8D09-2B43-9E4F-522C911F99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48686E-533C-0448-4A98-C13B39FF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2"/>
                </a:solidFill>
                <a:highlight>
                  <a:srgbClr val="FFFF00"/>
                </a:highlight>
              </a:rPr>
              <a:t>Round Robin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1136970-CDD1-315B-F36F-E9293B5FF81B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786337637"/>
              </p:ext>
            </p:extLst>
          </p:nvPr>
        </p:nvGraphicFramePr>
        <p:xfrm>
          <a:off x="202050" y="2224088"/>
          <a:ext cx="11029950" cy="36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5828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680A6A2-8B8A-AA44-A395-118754E08B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/>
              <a:t>Hands-on training in a technical skill set</a:t>
            </a:r>
          </a:p>
          <a:p>
            <a:r>
              <a:rPr lang="en-US" sz="2800" dirty="0"/>
              <a:t>Learning to use the software in a real-world research context</a:t>
            </a:r>
          </a:p>
          <a:p>
            <a:pPr lvl="1"/>
            <a:r>
              <a:rPr lang="en-US" sz="2800" dirty="0"/>
              <a:t>How do we ask a question with GIS? How do we answer it?</a:t>
            </a:r>
          </a:p>
          <a:p>
            <a:r>
              <a:rPr lang="en-US" sz="2800" dirty="0"/>
              <a:t>Learning how to approach a given question spatially</a:t>
            </a:r>
          </a:p>
          <a:p>
            <a:pPr lvl="1"/>
            <a:r>
              <a:rPr lang="en-US" sz="2800" dirty="0"/>
              <a:t>The “why of where”</a:t>
            </a:r>
          </a:p>
          <a:p>
            <a:r>
              <a:rPr lang="en-US" sz="2800" dirty="0"/>
              <a:t>Learning to think critically about the geospatial technology/geospatial data, its production and application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8EE555A-AE82-974F-A2E2-73BC4310F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ighlight>
                  <a:srgbClr val="FFFF00"/>
                </a:highlight>
              </a:rPr>
              <a:t>Course Goals</a:t>
            </a:r>
          </a:p>
        </p:txBody>
      </p:sp>
    </p:spTree>
    <p:extLst>
      <p:ext uri="{BB962C8B-B14F-4D97-AF65-F5344CB8AC3E}">
        <p14:creationId xmlns:p14="http://schemas.microsoft.com/office/powerpoint/2010/main" val="2034368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64A57-77E6-9F1F-2E61-7183101263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6333" y="353000"/>
            <a:ext cx="6368000" cy="4786400"/>
          </a:xfr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dirty="0"/>
              <a:t>	I HAD ONE 	BIG GOAL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0006A0-61A3-CDC1-BB67-05B5BBFB4F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6333" y="5139367"/>
            <a:ext cx="6368000" cy="1365600"/>
          </a:xfr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dirty="0">
                <a:highlight>
                  <a:srgbClr val="FFFF00"/>
                </a:highlight>
              </a:rPr>
              <a:t>Help you learn as much as possible without making you overly stressed</a:t>
            </a:r>
          </a:p>
        </p:txBody>
      </p:sp>
      <p:pic>
        <p:nvPicPr>
          <p:cNvPr id="1026" name="Picture 2" descr="Stress Omg GIF by ioana sopov - Find &amp; Share on GIPHY">
            <a:extLst>
              <a:ext uri="{FF2B5EF4-FFF2-40B4-BE49-F238E27FC236}">
                <a16:creationId xmlns:a16="http://schemas.microsoft.com/office/drawing/2014/main" id="{5265EAD4-983D-0441-A0FB-962C51B1A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7208" y="1136166"/>
            <a:ext cx="4585667" cy="4585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8975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042D0B9-9C8E-662C-5883-AFA3B3C7BE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8424838"/>
              </p:ext>
            </p:extLst>
          </p:nvPr>
        </p:nvGraphicFramePr>
        <p:xfrm>
          <a:off x="1338430" y="-9666"/>
          <a:ext cx="9226138" cy="5125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7929647A-0B93-D565-5CED-76884D759B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2405098"/>
              </p:ext>
            </p:extLst>
          </p:nvPr>
        </p:nvGraphicFramePr>
        <p:xfrm>
          <a:off x="1332041" y="4346987"/>
          <a:ext cx="9232527" cy="2325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5918FA9C-2F37-C74A-B1F7-AFC794F1B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496" y="-997444"/>
            <a:ext cx="11029616" cy="1013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960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98BBDA-FC0A-0648-9724-C853E1DCC699}"/>
              </a:ext>
            </a:extLst>
          </p:cNvPr>
          <p:cNvSpPr txBox="1"/>
          <p:nvPr/>
        </p:nvSpPr>
        <p:spPr>
          <a:xfrm>
            <a:off x="893379" y="954718"/>
            <a:ext cx="955390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highlight>
                  <a:srgbClr val="FFFF0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</a:t>
            </a:r>
            <a:r>
              <a:rPr lang="en-US" sz="88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</a:t>
            </a:r>
            <a:r>
              <a:rPr lang="en-US" sz="8800" b="1" dirty="0">
                <a:highlight>
                  <a:srgbClr val="FFFF0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PS </a:t>
            </a:r>
            <a:r>
              <a:rPr lang="en-US" sz="88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</a:t>
            </a:r>
            <a:r>
              <a:rPr lang="en-US" sz="8800" b="1" dirty="0">
                <a:highlight>
                  <a:srgbClr val="FFFF0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</a:t>
            </a:r>
            <a:r>
              <a:rPr lang="en-US" sz="88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</a:t>
            </a:r>
            <a:r>
              <a:rPr lang="en-US" sz="8800" b="1" dirty="0">
                <a:highlight>
                  <a:srgbClr val="FFFF0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88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</a:t>
            </a:r>
            <a:r>
              <a:rPr lang="en-US" sz="8800" b="1" dirty="0">
                <a:highlight>
                  <a:srgbClr val="FFFF0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RG</a:t>
            </a:r>
            <a:r>
              <a:rPr lang="en-US" sz="88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</a:t>
            </a:r>
            <a:r>
              <a:rPr lang="en-US" sz="8800" b="1" dirty="0">
                <a:highlight>
                  <a:srgbClr val="FFFF0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</a:t>
            </a:r>
            <a:r>
              <a:rPr lang="en-US" sz="88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</a:t>
            </a:r>
            <a:r>
              <a:rPr lang="en-US" sz="8800" b="1" dirty="0">
                <a:highlight>
                  <a:srgbClr val="FFFF0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C5EB7F-9F86-5744-9BBA-AA071ED1BF4E}"/>
              </a:ext>
            </a:extLst>
          </p:cNvPr>
          <p:cNvSpPr txBox="1"/>
          <p:nvPr/>
        </p:nvSpPr>
        <p:spPr>
          <a:xfrm>
            <a:off x="3573517" y="4313712"/>
            <a:ext cx="750438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By choosing what information to include and what information to omit, every cartographer is making implicit and or explicit arguments about what is important and what is not.</a:t>
            </a:r>
          </a:p>
        </p:txBody>
      </p:sp>
    </p:spTree>
    <p:extLst>
      <p:ext uri="{BB962C8B-B14F-4D97-AF65-F5344CB8AC3E}">
        <p14:creationId xmlns:p14="http://schemas.microsoft.com/office/powerpoint/2010/main" val="2059319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21F8E7A1-0A29-534E-B65C-6BB67472369D}"/>
              </a:ext>
            </a:extLst>
          </p:cNvPr>
          <p:cNvSpPr txBox="1">
            <a:spLocks/>
          </p:cNvSpPr>
          <p:nvPr/>
        </p:nvSpPr>
        <p:spPr>
          <a:xfrm>
            <a:off x="78956" y="783103"/>
            <a:ext cx="5381625" cy="5806425"/>
          </a:xfrm>
          <a:prstGeom prst="rect">
            <a:avLst/>
          </a:prstGeom>
        </p:spPr>
        <p:txBody>
          <a:bodyPr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2" algn="ctr"/>
            <a:r>
              <a:rPr lang="en-US" sz="6000" b="1" kern="1200" cap="all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LINES </a:t>
            </a:r>
            <a:br>
              <a:rPr lang="en-US" sz="6000" b="1" kern="1200" cap="all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</a:br>
            <a:r>
              <a:rPr lang="en-US" sz="6000" b="1" kern="1200" cap="all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DO </a:t>
            </a:r>
          </a:p>
          <a:p>
            <a:pPr lvl="2" algn="ctr"/>
            <a:r>
              <a:rPr lang="en-US" sz="6000" b="1" kern="1200" cap="all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WORK</a:t>
            </a:r>
          </a:p>
          <a:p>
            <a:endParaRPr lang="en-US" sz="3600" dirty="0">
              <a:solidFill>
                <a:schemeClr val="bg2"/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2D63383-963B-A74E-BEE5-9EB4879828ED}"/>
              </a:ext>
            </a:extLst>
          </p:cNvPr>
          <p:cNvCxnSpPr>
            <a:cxnSpLocks/>
          </p:cNvCxnSpPr>
          <p:nvPr/>
        </p:nvCxnSpPr>
        <p:spPr>
          <a:xfrm flipH="1">
            <a:off x="3867807" y="94593"/>
            <a:ext cx="3268717" cy="6852745"/>
          </a:xfrm>
          <a:prstGeom prst="line">
            <a:avLst/>
          </a:prstGeom>
          <a:ln w="92075" cap="flat" cmpd="sng" algn="ctr">
            <a:solidFill>
              <a:schemeClr val="tx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D82FF7D-3667-5E4A-8E82-436DFFF00291}"/>
              </a:ext>
            </a:extLst>
          </p:cNvPr>
          <p:cNvSpPr txBox="1"/>
          <p:nvPr/>
        </p:nvSpPr>
        <p:spPr>
          <a:xfrm>
            <a:off x="7253724" y="1759732"/>
            <a:ext cx="485932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2"/>
                </a:solidFill>
              </a:rPr>
              <a:t>EXCLUDE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2"/>
                </a:solidFill>
              </a:rPr>
              <a:t>INCLUDE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2"/>
                </a:solidFill>
              </a:rPr>
              <a:t>DIVIDE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2"/>
                </a:solidFill>
              </a:rPr>
              <a:t>DIFFERINTIATE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2"/>
                </a:solidFill>
              </a:rPr>
              <a:t>CREATE THINGS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2"/>
                </a:solidFill>
              </a:rPr>
              <a:t>ERASE THINGS</a:t>
            </a:r>
          </a:p>
        </p:txBody>
      </p:sp>
    </p:spTree>
    <p:extLst>
      <p:ext uri="{BB962C8B-B14F-4D97-AF65-F5344CB8AC3E}">
        <p14:creationId xmlns:p14="http://schemas.microsoft.com/office/powerpoint/2010/main" val="2302118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98773A-C586-114B-AECA-0129D58B6F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11947" y="668519"/>
            <a:ext cx="3527916" cy="5644057"/>
          </a:xfrm>
        </p:spPr>
        <p:txBody>
          <a:bodyPr/>
          <a:lstStyle/>
          <a:p>
            <a:pPr marL="220128" indent="0">
              <a:buNone/>
            </a:pPr>
            <a:r>
              <a:rPr lang="en-US" sz="4800" b="1" i="0" kern="1200" cap="all" baseline="0" dirty="0">
                <a:solidFill>
                  <a:schemeClr val="tx2"/>
                </a:solidFill>
              </a:rPr>
              <a:t>MAPS</a:t>
            </a:r>
            <a:br>
              <a:rPr lang="en-US" sz="4800" b="1" i="0" kern="1200" cap="all" baseline="0" dirty="0">
                <a:solidFill>
                  <a:schemeClr val="tx2"/>
                </a:solidFill>
              </a:rPr>
            </a:br>
            <a:r>
              <a:rPr lang="en-US" sz="4800" b="1" cap="all" dirty="0">
                <a:solidFill>
                  <a:schemeClr val="tx2"/>
                </a:solidFill>
              </a:rPr>
              <a:t>DESCRIBE </a:t>
            </a:r>
          </a:p>
          <a:p>
            <a:pPr marL="220128" indent="0">
              <a:buNone/>
            </a:pPr>
            <a:r>
              <a:rPr lang="en-US" sz="4800" b="1" cap="all" dirty="0">
                <a:solidFill>
                  <a:schemeClr val="tx2"/>
                </a:solidFill>
              </a:rPr>
              <a:t>SPACE</a:t>
            </a:r>
            <a:br>
              <a:rPr lang="en-US" sz="4800" b="1" cap="all" dirty="0">
                <a:solidFill>
                  <a:schemeClr val="tx2"/>
                </a:solidFill>
              </a:rPr>
            </a:br>
            <a:br>
              <a:rPr lang="en-US" sz="4800" b="1" cap="all" dirty="0">
                <a:solidFill>
                  <a:schemeClr val="tx2"/>
                </a:solidFill>
              </a:rPr>
            </a:br>
            <a:r>
              <a:rPr lang="en-US" sz="4800" b="1" cap="all" dirty="0">
                <a:solidFill>
                  <a:schemeClr val="tx2"/>
                </a:solidFill>
              </a:rPr>
              <a:t>MAPS</a:t>
            </a:r>
            <a:br>
              <a:rPr lang="en-US" sz="4800" b="1" cap="all" dirty="0">
                <a:solidFill>
                  <a:schemeClr val="tx2"/>
                </a:solidFill>
              </a:rPr>
            </a:br>
            <a:r>
              <a:rPr lang="en-US" sz="4800" b="1" cap="all" dirty="0">
                <a:solidFill>
                  <a:schemeClr val="tx2"/>
                </a:solidFill>
              </a:rPr>
              <a:t>PRODUCE</a:t>
            </a:r>
            <a:br>
              <a:rPr lang="en-US" sz="4800" b="1" cap="all" dirty="0">
                <a:solidFill>
                  <a:schemeClr val="tx2"/>
                </a:solidFill>
              </a:rPr>
            </a:br>
            <a:r>
              <a:rPr lang="en-US" sz="4800" b="1" cap="all" dirty="0">
                <a:solidFill>
                  <a:schemeClr val="tx2"/>
                </a:solidFill>
              </a:rPr>
              <a:t>SPACE</a:t>
            </a:r>
            <a:endParaRPr lang="en-US" sz="4800" dirty="0">
              <a:solidFill>
                <a:schemeClr val="tx2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E04E558-8BB4-5342-A61B-AAF5591015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5183" y="696862"/>
            <a:ext cx="3641836" cy="5831178"/>
          </a:xfrm>
        </p:spPr>
        <p:txBody>
          <a:bodyPr/>
          <a:lstStyle/>
          <a:p>
            <a:pPr marL="220128" indent="0">
              <a:buNone/>
            </a:pPr>
            <a:r>
              <a:rPr lang="en-US" sz="4800" b="1" i="0" kern="1200" cap="all" baseline="0" dirty="0">
                <a:solidFill>
                  <a:schemeClr val="bg2"/>
                </a:solidFill>
              </a:rPr>
              <a:t>MAPS</a:t>
            </a:r>
            <a:br>
              <a:rPr lang="en-US" sz="4800" b="1" i="0" kern="1200" cap="all" baseline="0" dirty="0">
                <a:solidFill>
                  <a:schemeClr val="bg2"/>
                </a:solidFill>
              </a:rPr>
            </a:br>
            <a:r>
              <a:rPr lang="en-US" sz="4800" b="1" cap="all" dirty="0">
                <a:solidFill>
                  <a:schemeClr val="bg2"/>
                </a:solidFill>
              </a:rPr>
              <a:t>DESCRIBE </a:t>
            </a:r>
          </a:p>
          <a:p>
            <a:pPr marL="220128" indent="0">
              <a:buNone/>
            </a:pPr>
            <a:r>
              <a:rPr lang="en-US" sz="4800" b="1" cap="all" dirty="0">
                <a:solidFill>
                  <a:schemeClr val="bg2"/>
                </a:solidFill>
              </a:rPr>
              <a:t>SPACE</a:t>
            </a:r>
            <a:br>
              <a:rPr lang="en-US" sz="4800" b="1" cap="all" dirty="0">
                <a:solidFill>
                  <a:schemeClr val="bg2"/>
                </a:solidFill>
              </a:rPr>
            </a:br>
            <a:br>
              <a:rPr lang="en-US" sz="4800" b="1" cap="all" dirty="0">
                <a:solidFill>
                  <a:schemeClr val="bg2"/>
                </a:solidFill>
              </a:rPr>
            </a:br>
            <a:r>
              <a:rPr lang="en-US" sz="4800" b="1" cap="all" dirty="0">
                <a:solidFill>
                  <a:schemeClr val="bg2"/>
                </a:solidFill>
              </a:rPr>
              <a:t>MAPS</a:t>
            </a:r>
            <a:br>
              <a:rPr lang="en-US" sz="4800" b="1" cap="all" dirty="0">
                <a:solidFill>
                  <a:schemeClr val="bg2"/>
                </a:solidFill>
              </a:rPr>
            </a:br>
            <a:r>
              <a:rPr lang="en-US" sz="4800" b="1" cap="all" dirty="0">
                <a:solidFill>
                  <a:schemeClr val="bg2"/>
                </a:solidFill>
              </a:rPr>
              <a:t>PRODUCE</a:t>
            </a:r>
            <a:br>
              <a:rPr lang="en-US" sz="4800" b="1" cap="all" dirty="0">
                <a:solidFill>
                  <a:schemeClr val="bg2"/>
                </a:solidFill>
              </a:rPr>
            </a:br>
            <a:r>
              <a:rPr lang="en-US" sz="4800" b="1" cap="all" dirty="0">
                <a:solidFill>
                  <a:schemeClr val="bg2"/>
                </a:solidFill>
              </a:rPr>
              <a:t>SPACE</a:t>
            </a:r>
            <a:endParaRPr lang="en-US" sz="4800" dirty="0">
              <a:solidFill>
                <a:schemeClr val="bg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6D40B3-403E-7840-9549-7C8F4350E80F}"/>
              </a:ext>
            </a:extLst>
          </p:cNvPr>
          <p:cNvSpPr txBox="1"/>
          <p:nvPr/>
        </p:nvSpPr>
        <p:spPr>
          <a:xfrm>
            <a:off x="6096000" y="496094"/>
            <a:ext cx="5592417" cy="5262979"/>
          </a:xfrm>
          <a:prstGeom prst="rect">
            <a:avLst/>
          </a:prstGeom>
          <a:noFill/>
          <a:ln w="1079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2"/>
              </a:solidFill>
            </a:endParaRPr>
          </a:p>
          <a:p>
            <a:pPr marL="457200" lvl="1" indent="-457200">
              <a:buFont typeface="Wingdings" pitchFamily="2" charset="2"/>
              <a:buChar char="v"/>
            </a:pPr>
            <a:r>
              <a:rPr lang="en-US" sz="2800" dirty="0">
                <a:solidFill>
                  <a:schemeClr val="bg2"/>
                </a:solidFill>
              </a:rPr>
              <a:t>Space as a social construct, space as produced</a:t>
            </a:r>
          </a:p>
          <a:p>
            <a:pPr marL="914400" lvl="2" indent="-457200">
              <a:buFont typeface="Wingdings" pitchFamily="2" charset="2"/>
              <a:buChar char="v"/>
            </a:pPr>
            <a:r>
              <a:rPr lang="en-US" sz="2800" dirty="0">
                <a:solidFill>
                  <a:schemeClr val="bg2"/>
                </a:solidFill>
              </a:rPr>
              <a:t>Interactions</a:t>
            </a:r>
          </a:p>
          <a:p>
            <a:pPr marL="914400" lvl="2" indent="-457200">
              <a:buFont typeface="Wingdings" pitchFamily="2" charset="2"/>
              <a:buChar char="v"/>
            </a:pPr>
            <a:r>
              <a:rPr lang="en-US" sz="2800" dirty="0">
                <a:solidFill>
                  <a:schemeClr val="bg2"/>
                </a:solidFill>
                <a:cs typeface="Calibri"/>
              </a:rPr>
              <a:t>Interconnections</a:t>
            </a:r>
          </a:p>
          <a:p>
            <a:pPr marL="914400" lvl="2" indent="-457200">
              <a:buFont typeface="Wingdings" pitchFamily="2" charset="2"/>
              <a:buChar char="v"/>
            </a:pPr>
            <a:r>
              <a:rPr lang="en-US" sz="2800" dirty="0">
                <a:solidFill>
                  <a:schemeClr val="bg2"/>
                </a:solidFill>
                <a:cs typeface="Calibri"/>
              </a:rPr>
              <a:t>Implications</a:t>
            </a:r>
          </a:p>
          <a:p>
            <a:pPr marL="914400" lvl="2" indent="-457200">
              <a:buFont typeface="Wingdings" pitchFamily="2" charset="2"/>
              <a:buChar char="v"/>
            </a:pPr>
            <a:endParaRPr lang="en-US" sz="2800" dirty="0">
              <a:solidFill>
                <a:schemeClr val="bg2"/>
              </a:solidFill>
              <a:cs typeface="Calibri"/>
            </a:endParaRPr>
          </a:p>
          <a:p>
            <a:pPr marL="457200" lvl="1" indent="-457200">
              <a:buFont typeface="Wingdings" pitchFamily="2" charset="2"/>
              <a:buChar char="v"/>
            </a:pPr>
            <a:r>
              <a:rPr lang="en-US" sz="2800" dirty="0">
                <a:solidFill>
                  <a:schemeClr val="bg2"/>
                </a:solidFill>
                <a:cs typeface="Calibri"/>
              </a:rPr>
              <a:t>The way that maps describe space defines spatial relationships with material implication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2"/>
              </a:solidFill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36E233-8F9F-C849-866E-783A59307EB2}"/>
              </a:ext>
            </a:extLst>
          </p:cNvPr>
          <p:cNvSpPr/>
          <p:nvPr/>
        </p:nvSpPr>
        <p:spPr>
          <a:xfrm>
            <a:off x="6096000" y="496094"/>
            <a:ext cx="5592417" cy="5865812"/>
          </a:xfrm>
          <a:prstGeom prst="rect">
            <a:avLst/>
          </a:prstGeom>
          <a:noFill/>
          <a:ln w="793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581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86D40B3-403E-7840-9549-7C8F4350E80F}"/>
              </a:ext>
            </a:extLst>
          </p:cNvPr>
          <p:cNvSpPr txBox="1"/>
          <p:nvPr/>
        </p:nvSpPr>
        <p:spPr>
          <a:xfrm>
            <a:off x="6003217" y="1394395"/>
            <a:ext cx="5592417" cy="3970318"/>
          </a:xfrm>
          <a:prstGeom prst="rect">
            <a:avLst/>
          </a:prstGeom>
          <a:noFill/>
          <a:ln w="107950">
            <a:noFill/>
          </a:ln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/>
                </a:solidFill>
              </a:rPr>
              <a:t>How we design and build our geospatial technology and how we collect, manage and analysis our data reflect our assumptions, biases and differing versions of an ideal world.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2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/>
                </a:solidFill>
              </a:rPr>
              <a:t>And that’s okay!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36E233-8F9F-C849-866E-783A59307EB2}"/>
              </a:ext>
            </a:extLst>
          </p:cNvPr>
          <p:cNvSpPr/>
          <p:nvPr/>
        </p:nvSpPr>
        <p:spPr>
          <a:xfrm>
            <a:off x="503583" y="496094"/>
            <a:ext cx="5592417" cy="5865812"/>
          </a:xfrm>
          <a:prstGeom prst="rect">
            <a:avLst/>
          </a:prstGeom>
          <a:noFill/>
          <a:ln w="793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A4AB346-E8B4-904B-941C-70E345048B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000" y="967409"/>
            <a:ext cx="4586800" cy="4824291"/>
          </a:xfrm>
        </p:spPr>
        <p:txBody>
          <a:bodyPr/>
          <a:lstStyle/>
          <a:p>
            <a:pPr marL="220128" indent="0">
              <a:buNone/>
            </a:pPr>
            <a:r>
              <a:rPr lang="en-US" sz="4800" b="1" i="0" kern="1200" cap="all" baseline="0" dirty="0">
                <a:solidFill>
                  <a:schemeClr val="bg2"/>
                </a:solidFill>
              </a:rPr>
              <a:t>Technology </a:t>
            </a:r>
            <a:br>
              <a:rPr lang="en-US" sz="4800" b="1" i="0" kern="1200" cap="all" baseline="0" dirty="0">
                <a:solidFill>
                  <a:schemeClr val="bg2"/>
                </a:solidFill>
              </a:rPr>
            </a:br>
            <a:r>
              <a:rPr lang="en-US" sz="4800" b="1" i="0" kern="1200" cap="all" baseline="0" dirty="0">
                <a:solidFill>
                  <a:schemeClr val="bg2"/>
                </a:solidFill>
              </a:rPr>
              <a:t>is political</a:t>
            </a:r>
            <a:br>
              <a:rPr lang="en-US" sz="4800" b="1" i="0" kern="1200" cap="all" baseline="0" dirty="0">
                <a:solidFill>
                  <a:schemeClr val="bg2"/>
                </a:solidFill>
              </a:rPr>
            </a:br>
            <a:endParaRPr lang="en-US" sz="4800" b="1" i="0" kern="1200" cap="all" baseline="0" dirty="0">
              <a:solidFill>
                <a:schemeClr val="bg2"/>
              </a:solidFill>
            </a:endParaRPr>
          </a:p>
          <a:p>
            <a:pPr marL="220128" indent="0">
              <a:buNone/>
            </a:pPr>
            <a:br>
              <a:rPr lang="en-US" sz="4800" b="1" cap="all" dirty="0">
                <a:solidFill>
                  <a:schemeClr val="bg2"/>
                </a:solidFill>
              </a:rPr>
            </a:br>
            <a:r>
              <a:rPr lang="en-US" sz="4800" b="1" cap="all" dirty="0">
                <a:solidFill>
                  <a:schemeClr val="bg2"/>
                </a:solidFill>
              </a:rPr>
              <a:t>Data is political</a:t>
            </a:r>
            <a:endParaRPr lang="en-US" sz="48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435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CDF5F6-03BC-0143-98B6-AF4ABA7640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56058" y="986183"/>
            <a:ext cx="4736607" cy="5379983"/>
          </a:xfrm>
        </p:spPr>
        <p:txBody>
          <a:bodyPr/>
          <a:lstStyle/>
          <a:p>
            <a:pPr marL="220128" indent="0">
              <a:buNone/>
            </a:pPr>
            <a:r>
              <a:rPr lang="en-US" sz="5400" dirty="0">
                <a:highlight>
                  <a:srgbClr val="FFFF00"/>
                </a:highlight>
              </a:rPr>
              <a:t>GIS LETS US ASK SPECIFIC QUESTIONS, </a:t>
            </a:r>
          </a:p>
          <a:p>
            <a:pPr marL="220128" indent="0">
              <a:buNone/>
            </a:pPr>
            <a:endParaRPr lang="en-US" sz="5400" dirty="0">
              <a:highlight>
                <a:srgbClr val="FFFF00"/>
              </a:highlight>
            </a:endParaRPr>
          </a:p>
          <a:p>
            <a:pPr marL="220128" indent="0">
              <a:buNone/>
            </a:pPr>
            <a:r>
              <a:rPr lang="en-US" sz="5400" dirty="0">
                <a:highlight>
                  <a:srgbClr val="FFFF00"/>
                </a:highlight>
              </a:rPr>
              <a:t>NOT ALL QUESTIONS</a:t>
            </a:r>
          </a:p>
        </p:txBody>
      </p:sp>
      <p:pic>
        <p:nvPicPr>
          <p:cNvPr id="1026" name="Picture 2" descr="What is GIS? | Geographic Information System Mapping Technology">
            <a:extLst>
              <a:ext uri="{FF2B5EF4-FFF2-40B4-BE49-F238E27FC236}">
                <a16:creationId xmlns:a16="http://schemas.microsoft.com/office/drawing/2014/main" id="{656FDB0D-C19E-2045-8BBE-ABB5D81CA7D3}"/>
              </a:ext>
            </a:extLst>
          </p:cNvPr>
          <p:cNvPicPr>
            <a:picLocks noGrp="1" noChangeAspect="1" noChangeArrowheads="1"/>
          </p:cNvPicPr>
          <p:nvPr>
            <p:ph type="pic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" b="795"/>
          <a:stretch>
            <a:fillRect/>
          </a:stretch>
        </p:blipFill>
        <p:spPr bwMode="auto">
          <a:xfrm>
            <a:off x="490538" y="504825"/>
            <a:ext cx="5605462" cy="586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678173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and Modern">
  <a:themeElements>
    <a:clrScheme name="Simple Light">
      <a:dk1>
        <a:srgbClr val="191919"/>
      </a:dk1>
      <a:lt1>
        <a:srgbClr val="FFFFFF"/>
      </a:lt1>
      <a:dk2>
        <a:srgbClr val="191919"/>
      </a:dk2>
      <a:lt2>
        <a:srgbClr val="FFDE0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mple and Modern" id="{0A3C2C08-88BE-F743-9A7C-F56BA0DBB8BE}" vid="{AF018F6F-F1D6-1444-B2C8-17B46C495216}"/>
    </a:ext>
  </a:extLst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E2A47"/>
      </a:dk1>
      <a:lt1>
        <a:srgbClr val="FFFFFF"/>
      </a:lt1>
      <a:dk2>
        <a:srgbClr val="869FB2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Simple and Modern</Template>
  <TotalTime>25923</TotalTime>
  <Words>674</Words>
  <Application>Microsoft Macintosh PowerPoint</Application>
  <PresentationFormat>Widescreen</PresentationFormat>
  <Paragraphs>130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Anaheim</vt:lpstr>
      <vt:lpstr>Arial</vt:lpstr>
      <vt:lpstr>Bebas Neue</vt:lpstr>
      <vt:lpstr>Corbel</vt:lpstr>
      <vt:lpstr>Proxima Nova</vt:lpstr>
      <vt:lpstr>Roboto</vt:lpstr>
      <vt:lpstr>Wingdings</vt:lpstr>
      <vt:lpstr>Wingdings 2</vt:lpstr>
      <vt:lpstr>Simple and Modern</vt:lpstr>
      <vt:lpstr>Slidesgo Final Pages</vt:lpstr>
      <vt:lpstr>1_Slidesgo Final Pages</vt:lpstr>
      <vt:lpstr>Intro to GIS for Social and Environmental Analysis</vt:lpstr>
      <vt:lpstr>Course Goals</vt:lpstr>
      <vt:lpstr> I HAD ONE  BIG GOAL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Key Concepts and Ideas – first half</vt:lpstr>
      <vt:lpstr>Key Concepts and Ideas – first half</vt:lpstr>
      <vt:lpstr>Key Concepts and Ideas – SECOND half </vt:lpstr>
      <vt:lpstr>Key Concepts and Ideas – SECOND half </vt:lpstr>
      <vt:lpstr>What remains fuzzy?</vt:lpstr>
      <vt:lpstr>Round Robin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Dirk A Kinsey</dc:creator>
  <cp:lastModifiedBy>Dirk A Kinsey</cp:lastModifiedBy>
  <cp:revision>8</cp:revision>
  <dcterms:created xsi:type="dcterms:W3CDTF">2023-08-18T18:13:03Z</dcterms:created>
  <dcterms:modified xsi:type="dcterms:W3CDTF">2024-05-02T14:27:18Z</dcterms:modified>
</cp:coreProperties>
</file>