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1pPr>
    <a:lvl2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2pPr>
    <a:lvl3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3pPr>
    <a:lvl4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4pPr>
    <a:lvl5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5pPr>
    <a:lvl6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6pPr>
    <a:lvl7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7pPr>
    <a:lvl8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8pPr>
    <a:lvl9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in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6" name="Shape 166"/>
          <p:cNvSpPr/>
          <p:nvPr>
            <p:ph type="sldImg"/>
          </p:nvPr>
        </p:nvSpPr>
        <p:spPr>
          <a:xfrm>
            <a:off x="1143000" y="685800"/>
            <a:ext cx="4572000" cy="3429000"/>
          </a:xfrm>
          <a:prstGeom prst="rect">
            <a:avLst/>
          </a:prstGeom>
        </p:spPr>
        <p:txBody>
          <a:bodyPr/>
          <a:lstStyle/>
          <a:p>
            <a:pPr/>
          </a:p>
        </p:txBody>
      </p:sp>
      <p:sp>
        <p:nvSpPr>
          <p:cNvPr id="167" name="Shape 16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1206496" y="11839047"/>
            <a:ext cx="21971006" cy="636981"/>
          </a:xfrm>
          <a:prstGeom prst="rect">
            <a:avLst/>
          </a:prstGeom>
        </p:spPr>
        <p:txBody>
          <a:bodyPr lIns="45718" tIns="45718" rIns="45718" bIns="45718" numCol="1" spcCol="38100" anchor="b"/>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1206496" y="2574991"/>
            <a:ext cx="21971005" cy="4648203"/>
          </a:xfrm>
          <a:prstGeom prst="rect">
            <a:avLst/>
          </a:prstGeom>
        </p:spPr>
        <p:txBody>
          <a:bodyPr anchor="b"/>
          <a:lstStyle>
            <a:lvl1pPr>
              <a:defRPr spc="-232" sz="11600"/>
            </a:lvl1pPr>
          </a:lstStyle>
          <a:p>
            <a:pPr/>
            <a:r>
              <a:t>Presentation Title</a:t>
            </a:r>
          </a:p>
        </p:txBody>
      </p:sp>
      <p:sp>
        <p:nvSpPr>
          <p:cNvPr id="13" name="Body Level One…"/>
          <p:cNvSpPr txBox="1"/>
          <p:nvPr>
            <p:ph type="body" sz="quarter" idx="21" hasCustomPrompt="1"/>
          </p:nvPr>
        </p:nvSpPr>
        <p:spPr>
          <a:xfrm>
            <a:off x="1206500" y="7196865"/>
            <a:ext cx="21971000" cy="1905003"/>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sz="quarter" idx="1" hasCustomPrompt="1"/>
          </p:nvPr>
        </p:nvSpPr>
        <p:spPr>
          <a:xfrm>
            <a:off x="1206500" y="8262180"/>
            <a:ext cx="21971000" cy="934782"/>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vl2pPr marL="1308100" indent="-698500" algn="ctr" defTabSz="825500">
              <a:lnSpc>
                <a:spcPct val="100000"/>
              </a:lnSpc>
              <a:spcBef>
                <a:spcPts val="0"/>
              </a:spcBef>
              <a:defRPr b="1" sz="5500"/>
            </a:lvl2pPr>
            <a:lvl3pPr marL="1917700" indent="-698500" algn="ctr" defTabSz="825500">
              <a:lnSpc>
                <a:spcPct val="100000"/>
              </a:lnSpc>
              <a:spcBef>
                <a:spcPts val="0"/>
              </a:spcBef>
              <a:defRPr b="1" sz="5500"/>
            </a:lvl3pPr>
            <a:lvl4pPr marL="2527300" indent="-698500" algn="ctr" defTabSz="825500">
              <a:lnSpc>
                <a:spcPct val="100000"/>
              </a:lnSpc>
              <a:spcBef>
                <a:spcPts val="0"/>
              </a:spcBef>
              <a:defRPr b="1" sz="5500"/>
            </a:lvl4pPr>
            <a:lvl5pPr marL="3136900" indent="-698500" algn="ctr" defTabSz="825500">
              <a:lnSpc>
                <a:spcPct val="100000"/>
              </a:lnSpc>
              <a:spcBef>
                <a:spcPts val="0"/>
              </a:spcBef>
              <a:defRPr b="1" sz="5500"/>
            </a:lvl5pPr>
          </a:lstStyle>
          <a:p>
            <a:pPr/>
            <a:r>
              <a:t>Fact information</a:t>
            </a:r>
          </a:p>
          <a:p>
            <a:pPr lvl="1"/>
            <a:r>
              <a:t/>
            </a:r>
          </a:p>
          <a:p>
            <a:pPr lvl="2"/>
            <a:r>
              <a:t/>
            </a:r>
          </a:p>
          <a:p>
            <a:pPr lvl="3"/>
            <a:r>
              <a:t/>
            </a:r>
          </a:p>
          <a:p>
            <a:pPr lvl="4"/>
            <a:r>
              <a:t/>
            </a:r>
          </a:p>
        </p:txBody>
      </p:sp>
      <p:sp>
        <p:nvSpPr>
          <p:cNvPr id="107" name="Body Level One…"/>
          <p:cNvSpPr txBox="1"/>
          <p:nvPr>
            <p:ph type="body" idx="21" hasCustomPrompt="1"/>
          </p:nvPr>
        </p:nvSpPr>
        <p:spPr>
          <a:xfrm>
            <a:off x="1206500" y="935257"/>
            <a:ext cx="21971000" cy="7359065"/>
          </a:xfrm>
          <a:prstGeom prst="rect">
            <a:avLst/>
          </a:prstGeom>
        </p:spPr>
        <p:txBody>
          <a:bodyPr numCol="1" spcCol="38100" anchor="b"/>
          <a:lstStyle/>
          <a:p>
            <a:pPr lvl="4" marL="0" indent="2121408" algn="ctr" defTabSz="1072868">
              <a:lnSpc>
                <a:spcPct val="80000"/>
              </a:lnSpc>
              <a:spcBef>
                <a:spcPts val="0"/>
              </a:spcBef>
              <a:buSzTx/>
              <a:buNone/>
              <a:defRPr b="1" spc="-199" sz="11000"/>
            </a:pPr>
            <a:r>
              <a:t>100%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Body Level One…"/>
          <p:cNvSpPr txBox="1"/>
          <p:nvPr>
            <p:ph type="body" sz="quarter" idx="1" hasCustomPrompt="1"/>
          </p:nvPr>
        </p:nvSpPr>
        <p:spPr>
          <a:xfrm>
            <a:off x="2480823" y="10675453"/>
            <a:ext cx="20149255"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Attribution</a:t>
            </a:r>
          </a:p>
          <a:p>
            <a:pPr lvl="1"/>
            <a:r>
              <a:t/>
            </a:r>
          </a:p>
          <a:p>
            <a:pPr lvl="2"/>
            <a:r>
              <a:t/>
            </a:r>
          </a:p>
          <a:p>
            <a:pPr lvl="3"/>
            <a:r>
              <a:t/>
            </a:r>
          </a:p>
          <a:p>
            <a:pPr lvl="4"/>
            <a:r>
              <a:t/>
            </a:r>
          </a:p>
        </p:txBody>
      </p:sp>
      <p:sp>
        <p:nvSpPr>
          <p:cNvPr id="116" name="Body Level One…"/>
          <p:cNvSpPr txBox="1"/>
          <p:nvPr>
            <p:ph type="body" sz="half" idx="21" hasCustomPrompt="1"/>
          </p:nvPr>
        </p:nvSpPr>
        <p:spPr>
          <a:xfrm>
            <a:off x="1753923" y="4939860"/>
            <a:ext cx="20876154" cy="3836282"/>
          </a:xfrm>
          <a:prstGeom prst="rect">
            <a:avLst/>
          </a:prstGeom>
        </p:spPr>
        <p:txBody>
          <a:bodyPr numCol="1" spcCol="38100" anchor="ctr"/>
          <a:lstStyle/>
          <a:p>
            <a:pPr lvl="4" marL="0" indent="2323846" defTabSz="1511768">
              <a:spcBef>
                <a:spcPts val="0"/>
              </a:spcBef>
              <a:buSzTx/>
              <a:buNone/>
              <a:defRPr spc="-200" sz="5200">
                <a:latin typeface="Helvetica Neue Medium"/>
                <a:ea typeface="Helvetica Neue Medium"/>
                <a:cs typeface="Helvetica Neue Medium"/>
                <a:sym typeface="Helvetica Neue Medium"/>
              </a:defRPr>
            </a:pPr>
            <a:r>
              <a:t>“Notable Quote”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15430500" y="7085409"/>
            <a:ext cx="8128000" cy="5410203"/>
          </a:xfrm>
          <a:prstGeom prst="rect">
            <a:avLst/>
          </a:prstGeom>
        </p:spPr>
        <p:txBody>
          <a:bodyPr lIns="91439" tIns="45719" rIns="91439" bIns="45719" numCol="1" spcCol="38100">
            <a:noAutofit/>
          </a:bodyPr>
          <a:lstStyle/>
          <a:p>
            <a:pPr/>
          </a:p>
        </p:txBody>
      </p:sp>
      <p:sp>
        <p:nvSpPr>
          <p:cNvPr id="125" name="824910546_2681x1332.jpg"/>
          <p:cNvSpPr/>
          <p:nvPr>
            <p:ph type="pic" idx="22"/>
          </p:nvPr>
        </p:nvSpPr>
        <p:spPr>
          <a:xfrm>
            <a:off x="-2933700" y="1270000"/>
            <a:ext cx="22699133" cy="11277600"/>
          </a:xfrm>
          <a:prstGeom prst="rect">
            <a:avLst/>
          </a:prstGeom>
        </p:spPr>
        <p:txBody>
          <a:bodyPr lIns="91439" tIns="45719" rIns="91439" bIns="45719" numCol="1" spcCol="38100">
            <a:noAutofit/>
          </a:bodyPr>
          <a:lstStyle/>
          <a:p>
            <a:pPr/>
          </a:p>
        </p:txBody>
      </p:sp>
      <p:sp>
        <p:nvSpPr>
          <p:cNvPr id="126" name="575395635_960x639.jpg"/>
          <p:cNvSpPr/>
          <p:nvPr>
            <p:ph type="pic" sz="quarter" idx="23"/>
          </p:nvPr>
        </p:nvSpPr>
        <p:spPr>
          <a:xfrm>
            <a:off x="15430500" y="1270000"/>
            <a:ext cx="8128000" cy="5410200"/>
          </a:xfrm>
          <a:prstGeom prst="rect">
            <a:avLst/>
          </a:prstGeom>
        </p:spPr>
        <p:txBody>
          <a:bodyPr lIns="91439" tIns="45719" rIns="91439" bIns="45719" numCol="1" spcCol="38100">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1511300" y="-3721100"/>
            <a:ext cx="28511500" cy="19030242"/>
          </a:xfrm>
          <a:prstGeom prst="rect">
            <a:avLst/>
          </a:prstGeom>
        </p:spPr>
        <p:txBody>
          <a:bodyPr lIns="91439" tIns="45719" rIns="91439" bIns="45719" numCol="1" spcCol="38100">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49" name="Title Text"/>
          <p:cNvSpPr txBox="1"/>
          <p:nvPr>
            <p:ph type="title"/>
          </p:nvPr>
        </p:nvSpPr>
        <p:spPr>
          <a:xfrm>
            <a:off x="4833937" y="2303858"/>
            <a:ext cx="14716127" cy="4643440"/>
          </a:xfrm>
          <a:prstGeom prst="rect">
            <a:avLst/>
          </a:prstGeom>
        </p:spPr>
        <p:txBody>
          <a:bodyPr lIns="71435" tIns="71435" rIns="71435" bIns="71435" anchor="b"/>
          <a:lstStyle>
            <a:lvl1pPr algn="ctr" defTabSz="821529">
              <a:lnSpc>
                <a:spcPct val="100000"/>
              </a:lnSpc>
              <a:defRPr b="0" spc="0" sz="11200">
                <a:latin typeface="Helvetica Neue Medium"/>
                <a:ea typeface="Helvetica Neue Medium"/>
                <a:cs typeface="Helvetica Neue Medium"/>
                <a:sym typeface="Helvetica Neue Medium"/>
              </a:defRPr>
            </a:lvl1pPr>
          </a:lstStyle>
          <a:p>
            <a:pPr/>
            <a:r>
              <a:t>Title Text</a:t>
            </a:r>
          </a:p>
        </p:txBody>
      </p:sp>
      <p:sp>
        <p:nvSpPr>
          <p:cNvPr id="150" name="Body Level One…"/>
          <p:cNvSpPr txBox="1"/>
          <p:nvPr>
            <p:ph type="body" sz="quarter" idx="1"/>
          </p:nvPr>
        </p:nvSpPr>
        <p:spPr>
          <a:xfrm>
            <a:off x="4833937" y="7072310"/>
            <a:ext cx="14716127" cy="1589487"/>
          </a:xfrm>
          <a:prstGeom prst="rect">
            <a:avLst/>
          </a:prstGeom>
        </p:spPr>
        <p:txBody>
          <a:bodyPr lIns="71435" tIns="71435" rIns="71435" bIns="71435" numCol="1" spcCol="38100"/>
          <a:lstStyle>
            <a:lvl1pPr marL="0" indent="0" algn="ctr" defTabSz="821529">
              <a:lnSpc>
                <a:spcPct val="100000"/>
              </a:lnSpc>
              <a:spcBef>
                <a:spcPts val="0"/>
              </a:spcBef>
              <a:buSzTx/>
              <a:buNone/>
              <a:defRPr sz="5200"/>
            </a:lvl1pPr>
            <a:lvl2pPr marL="0" indent="0" algn="ctr" defTabSz="821529">
              <a:lnSpc>
                <a:spcPct val="100000"/>
              </a:lnSpc>
              <a:spcBef>
                <a:spcPts val="0"/>
              </a:spcBef>
              <a:buSzTx/>
              <a:buNone/>
              <a:defRPr sz="5200"/>
            </a:lvl2pPr>
            <a:lvl3pPr marL="0" indent="0" algn="ctr" defTabSz="821529">
              <a:lnSpc>
                <a:spcPct val="100000"/>
              </a:lnSpc>
              <a:spcBef>
                <a:spcPts val="0"/>
              </a:spcBef>
              <a:buSzTx/>
              <a:buNone/>
              <a:defRPr sz="5200"/>
            </a:lvl3pPr>
            <a:lvl4pPr marL="0" indent="0" algn="ctr" defTabSz="821529">
              <a:lnSpc>
                <a:spcPct val="100000"/>
              </a:lnSpc>
              <a:spcBef>
                <a:spcPts val="0"/>
              </a:spcBef>
              <a:buSzTx/>
              <a:buNone/>
              <a:defRPr sz="5200"/>
            </a:lvl4pPr>
            <a:lvl5pPr marL="0" indent="0" algn="ctr" defTabSz="821529">
              <a:lnSpc>
                <a:spcPct val="100000"/>
              </a:lnSpc>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51" name="Slide Number"/>
          <p:cNvSpPr txBox="1"/>
          <p:nvPr>
            <p:ph type="sldNum" sz="quarter" idx="2"/>
          </p:nvPr>
        </p:nvSpPr>
        <p:spPr>
          <a:xfrm>
            <a:off x="11954104" y="13073062"/>
            <a:ext cx="466266" cy="477668"/>
          </a:xfrm>
          <a:prstGeom prst="rect">
            <a:avLst/>
          </a:prstGeom>
        </p:spPr>
        <p:txBody>
          <a:bodyPr lIns="71435" tIns="71435" rIns="71435" bIns="71435"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58" name="Image"/>
          <p:cNvSpPr/>
          <p:nvPr>
            <p:ph type="pic" idx="21"/>
          </p:nvPr>
        </p:nvSpPr>
        <p:spPr>
          <a:xfrm>
            <a:off x="3494482" y="428625"/>
            <a:ext cx="17395038" cy="8637945"/>
          </a:xfrm>
          <a:prstGeom prst="rect">
            <a:avLst/>
          </a:prstGeom>
        </p:spPr>
        <p:txBody>
          <a:bodyPr lIns="91439" tIns="45719" rIns="91439" bIns="45719" numCol="1" spcCol="38100">
            <a:noAutofit/>
          </a:bodyPr>
          <a:lstStyle/>
          <a:p>
            <a:pPr/>
          </a:p>
        </p:txBody>
      </p:sp>
      <p:sp>
        <p:nvSpPr>
          <p:cNvPr id="159" name="Title Text"/>
          <p:cNvSpPr txBox="1"/>
          <p:nvPr>
            <p:ph type="title"/>
          </p:nvPr>
        </p:nvSpPr>
        <p:spPr>
          <a:xfrm>
            <a:off x="4833937" y="9447609"/>
            <a:ext cx="14716127" cy="1185420"/>
          </a:xfrm>
          <a:prstGeom prst="rect">
            <a:avLst/>
          </a:prstGeom>
        </p:spPr>
        <p:txBody>
          <a:bodyPr lIns="71435" tIns="71435" rIns="71435" bIns="71435" anchor="ctr"/>
          <a:lstStyle>
            <a:lvl1pPr algn="ctr" defTabSz="821529">
              <a:lnSpc>
                <a:spcPct val="100000"/>
              </a:lnSpc>
              <a:spcBef>
                <a:spcPts val="5900"/>
              </a:spcBef>
              <a:defRPr b="0" spc="0" sz="4400"/>
            </a:lvl1pPr>
          </a:lstStyle>
          <a:p>
            <a:pPr/>
            <a:r>
              <a:t>Title Text</a:t>
            </a:r>
          </a:p>
        </p:txBody>
      </p:sp>
      <p:sp>
        <p:nvSpPr>
          <p:cNvPr id="160" name="Slide Number"/>
          <p:cNvSpPr txBox="1"/>
          <p:nvPr>
            <p:ph type="sldNum" sz="quarter" idx="2"/>
          </p:nvPr>
        </p:nvSpPr>
        <p:spPr>
          <a:xfrm>
            <a:off x="11954104" y="13073062"/>
            <a:ext cx="466266" cy="477668"/>
          </a:xfrm>
          <a:prstGeom prst="rect">
            <a:avLst/>
          </a:prstGeom>
        </p:spPr>
        <p:txBody>
          <a:bodyPr lIns="71435" tIns="71435" rIns="71435" bIns="71435"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431800" y="-4038600"/>
            <a:ext cx="29464000" cy="18034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Body Level One…"/>
          <p:cNvSpPr txBox="1"/>
          <p:nvPr>
            <p:ph type="body" sz="quarter" idx="1" hasCustomPrompt="1"/>
          </p:nvPr>
        </p:nvSpPr>
        <p:spPr>
          <a:xfrm>
            <a:off x="1207690" y="1106137"/>
            <a:ext cx="21968621"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1206500" y="11609909"/>
            <a:ext cx="21971000" cy="1144690"/>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4"/>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12052303" y="1270000"/>
            <a:ext cx="11188408" cy="11209889"/>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1206500" y="952500"/>
            <a:ext cx="21971000" cy="1433164"/>
          </a:xfrm>
          <a:prstGeom prst="rect">
            <a:avLst/>
          </a:prstGeom>
        </p:spPr>
        <p:txBody>
          <a:bodyPr/>
          <a:lstStyle/>
          <a:p>
            <a:pPr/>
            <a:r>
              <a:t>Slide Title</a:t>
            </a:r>
          </a:p>
        </p:txBody>
      </p:sp>
      <p:sp>
        <p:nvSpPr>
          <p:cNvPr id="43"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1206500" y="4248503"/>
            <a:ext cx="21971000" cy="8256015"/>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Body Level One…"/>
          <p:cNvSpPr txBox="1"/>
          <p:nvPr>
            <p:ph type="body" sz="quarter" idx="1" hasCustomPrompt="1"/>
          </p:nvPr>
        </p:nvSpPr>
        <p:spPr>
          <a:xfrm>
            <a:off x="1206500" y="2245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1206500" y="4248503"/>
            <a:ext cx="9779000" cy="8256015"/>
          </a:xfrm>
          <a:prstGeom prst="rect">
            <a:avLst/>
          </a:prstGeom>
        </p:spPr>
        <p:txBody>
          <a:bodyPr numCol="1" spcCol="38100"/>
          <a:lstStyle/>
          <a:p>
            <a:pPr/>
            <a:r>
              <a:t>Slide bullet text</a:t>
            </a:r>
          </a:p>
        </p:txBody>
      </p:sp>
      <p:sp>
        <p:nvSpPr>
          <p:cNvPr id="63" name="824910546_2681x1332.jpg"/>
          <p:cNvSpPr/>
          <p:nvPr>
            <p:ph type="pic" idx="22"/>
          </p:nvPr>
        </p:nvSpPr>
        <p:spPr>
          <a:xfrm>
            <a:off x="6380200" y="1263846"/>
            <a:ext cx="22529802" cy="11193473"/>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51"/>
          </a:xfrm>
          <a:prstGeom prst="rect">
            <a:avLst/>
          </a:prstGeom>
        </p:spPr>
        <p:txBody>
          <a:bodyPr/>
          <a:lstStyle/>
          <a:p>
            <a:pPr/>
            <a:r>
              <a:t>Slide Title</a:t>
            </a:r>
          </a:p>
        </p:txBody>
      </p:sp>
      <p:sp>
        <p:nvSpPr>
          <p:cNvPr id="80"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Agenda Subtitle</a:t>
            </a:r>
          </a:p>
          <a:p>
            <a:pPr lvl="1"/>
            <a:r>
              <a:t/>
            </a:r>
          </a:p>
          <a:p>
            <a:pPr lvl="2"/>
            <a:r>
              <a:t/>
            </a:r>
          </a:p>
          <a:p>
            <a:pPr lvl="3"/>
            <a:r>
              <a:t/>
            </a:r>
          </a:p>
          <a:p>
            <a:pPr lvl="4"/>
            <a:r>
              <a:t/>
            </a:r>
          </a:p>
        </p:txBody>
      </p:sp>
      <p:sp>
        <p:nvSpPr>
          <p:cNvPr id="90" name="Body Level One…"/>
          <p:cNvSpPr txBox="1"/>
          <p:nvPr>
            <p:ph type="body" idx="21" hasCustomPrompt="1"/>
          </p:nvPr>
        </p:nvSpPr>
        <p:spPr>
          <a:xfrm>
            <a:off x="1206500" y="4248503"/>
            <a:ext cx="21971000" cy="8256015"/>
          </a:xfrm>
          <a:prstGeom prst="rect">
            <a:avLst/>
          </a:prstGeom>
        </p:spPr>
        <p:txBody>
          <a:bodyPr numCol="1" spcCol="38100"/>
          <a:lstStyle>
            <a:lvl1pPr marL="0" indent="0" defTabSz="825500">
              <a:lnSpc>
                <a:spcPct val="100000"/>
              </a:lnSpc>
              <a:spcBef>
                <a:spcPts val="1800"/>
              </a:spcBef>
              <a:buSzTx/>
              <a:buNone/>
              <a:defRPr spc="-99" sz="5500"/>
            </a:lvl1pPr>
          </a:lstStyle>
          <a:p>
            <a:pPr/>
            <a:r>
              <a:t>Agenda Topics</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tif"/><Relationship Id="rId3" Type="http://schemas.openxmlformats.org/officeDocument/2006/relationships/hyperlink" Target="https://www.youtube.com/watch?v=ebtiJH3EOHo" TargetMode="External"/><Relationship Id="rId4" Type="http://schemas.openxmlformats.org/officeDocument/2006/relationships/image" Target="../media/image3.tif"/><Relationship Id="rId5" Type="http://schemas.openxmlformats.org/officeDocument/2006/relationships/image" Target="../media/image4.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tif"/><Relationship Id="rId3" Type="http://schemas.openxmlformats.org/officeDocument/2006/relationships/image" Target="../media/image7.tif"/><Relationship Id="rId4" Type="http://schemas.openxmlformats.org/officeDocument/2006/relationships/image" Target="../media/image8.tif"/><Relationship Id="rId5" Type="http://schemas.openxmlformats.org/officeDocument/2006/relationships/image" Target="../media/image9.tif"/><Relationship Id="rId6" Type="http://schemas.openxmlformats.org/officeDocument/2006/relationships/image" Target="../media/image10.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1.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2.tif"/><Relationship Id="rId3" Type="http://schemas.openxmlformats.org/officeDocument/2006/relationships/image" Target="../media/image13.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4.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video" Target="https://player.vimeo.com/video/140654307?app_id=122963" TargetMode="External"/><Relationship Id="rId3"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Identification in the Cinema"/>
          <p:cNvSpPr txBox="1"/>
          <p:nvPr>
            <p:ph type="title"/>
          </p:nvPr>
        </p:nvSpPr>
        <p:spPr>
          <a:xfrm>
            <a:off x="4833937" y="2303859"/>
            <a:ext cx="14716127" cy="4643438"/>
          </a:xfrm>
          <a:prstGeom prst="rect">
            <a:avLst/>
          </a:prstGeom>
        </p:spPr>
        <p:txBody>
          <a:bodyPr/>
          <a:lstStyle/>
          <a:p>
            <a:pPr/>
            <a:r>
              <a:t>Identification in the Cinema</a:t>
            </a:r>
          </a:p>
        </p:txBody>
      </p:sp>
      <p:sp>
        <p:nvSpPr>
          <p:cNvPr id="170" name="Session 5: Lighting (cont.) and cinematography…"/>
          <p:cNvSpPr txBox="1"/>
          <p:nvPr>
            <p:ph type="body" sz="quarter" idx="1"/>
          </p:nvPr>
        </p:nvSpPr>
        <p:spPr>
          <a:xfrm>
            <a:off x="8062238" y="6962178"/>
            <a:ext cx="8259531" cy="1148359"/>
          </a:xfrm>
          <a:prstGeom prst="rect">
            <a:avLst/>
          </a:prstGeom>
        </p:spPr>
        <p:txBody>
          <a:bodyPr/>
          <a:lstStyle>
            <a:lvl1pPr defTabSz="347692">
              <a:defRPr sz="3400">
                <a:latin typeface="Gill Sans"/>
                <a:ea typeface="Gill Sans"/>
                <a:cs typeface="Gill Sans"/>
                <a:sym typeface="Gill Sans"/>
              </a:defRPr>
            </a:lvl1pPr>
          </a:lstStyle>
          <a:p>
            <a:pPr/>
            <a:r>
              <a:t>Session 20:  The Conversation, Sound and the Phantasmatic Body</a:t>
            </a:r>
          </a:p>
        </p:txBody>
      </p:sp>
      <p:sp>
        <p:nvSpPr>
          <p:cNvPr id="171" name="“There is always something uncanny about a voice that emanates from a source outside the frame”"/>
          <p:cNvSpPr txBox="1"/>
          <p:nvPr/>
        </p:nvSpPr>
        <p:spPr>
          <a:xfrm>
            <a:off x="2986051" y="12826500"/>
            <a:ext cx="18411900"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365992">
              <a:defRPr sz="3600">
                <a:solidFill>
                  <a:srgbClr val="FFFFFF"/>
                </a:solidFill>
                <a:latin typeface="Gill Sans"/>
                <a:ea typeface="Gill Sans"/>
                <a:cs typeface="Gill Sans"/>
                <a:sym typeface="Gill Sans"/>
              </a:defRPr>
            </a:lvl1pPr>
          </a:lstStyle>
          <a:p>
            <a:pPr/>
            <a:r>
              <a:t>“There is always something uncanny about a voice that emanates from a source outside the frame”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Key Terms"/>
          <p:cNvSpPr txBox="1"/>
          <p:nvPr>
            <p:ph type="title"/>
          </p:nvPr>
        </p:nvSpPr>
        <p:spPr>
          <a:xfrm>
            <a:off x="4833937" y="160734"/>
            <a:ext cx="14716127" cy="1185418"/>
          </a:xfrm>
          <a:prstGeom prst="rect">
            <a:avLst/>
          </a:prstGeom>
        </p:spPr>
        <p:txBody>
          <a:bodyPr/>
          <a:lstStyle/>
          <a:p>
            <a:pPr/>
            <a:r>
              <a:t>Key Terms</a:t>
            </a:r>
          </a:p>
        </p:txBody>
      </p:sp>
      <p:sp>
        <p:nvSpPr>
          <p:cNvPr id="174" name="Metacinema (aesthetic critic/critique of structures of visuality)…"/>
          <p:cNvSpPr txBox="1"/>
          <p:nvPr/>
        </p:nvSpPr>
        <p:spPr>
          <a:xfrm>
            <a:off x="15393956" y="2048695"/>
            <a:ext cx="8268536" cy="5579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algn="l" defTabSz="821529">
              <a:defRPr b="1" sz="3200">
                <a:solidFill>
                  <a:srgbClr val="FFFFFF"/>
                </a:solidFill>
              </a:defRPr>
            </a:pPr>
            <a:r>
              <a:t>Mary Ann Doane, The Voice in the Cinema</a:t>
            </a:r>
          </a:p>
          <a:p>
            <a:pPr lvl="2" indent="642937" algn="l" defTabSz="821529">
              <a:defRPr b="1" sz="3200">
                <a:solidFill>
                  <a:srgbClr val="FFFFFF"/>
                </a:solidFill>
              </a:defRPr>
            </a:pPr>
            <a:r>
              <a:t>Phenomenology</a:t>
            </a:r>
          </a:p>
          <a:p>
            <a:pPr lvl="2" indent="642937" algn="l" defTabSz="821529">
              <a:defRPr b="1" sz="3200">
                <a:solidFill>
                  <a:srgbClr val="FFFFFF"/>
                </a:solidFill>
              </a:defRPr>
            </a:pPr>
            <a:r>
              <a:t>The phantasmic body (276)</a:t>
            </a:r>
          </a:p>
          <a:p>
            <a:pPr lvl="2" indent="642937" algn="l" defTabSz="821529">
              <a:defRPr b="1" sz="3200">
                <a:solidFill>
                  <a:srgbClr val="FFFFFF"/>
                </a:solidFill>
              </a:defRPr>
            </a:pPr>
            <a:r>
              <a:t>“Aura” Walter Benjamin (277)</a:t>
            </a:r>
          </a:p>
          <a:p>
            <a:pPr lvl="2" indent="642937" algn="l" defTabSz="821529">
              <a:defRPr b="1" sz="3200">
                <a:solidFill>
                  <a:srgbClr val="FFFFFF"/>
                </a:solidFill>
              </a:defRPr>
            </a:pPr>
            <a:r>
              <a:t>Presence (277)</a:t>
            </a:r>
          </a:p>
          <a:p>
            <a:pPr lvl="2" indent="642937" algn="l" defTabSz="821529">
              <a:defRPr b="1" sz="3200">
                <a:solidFill>
                  <a:srgbClr val="FFFFFF"/>
                </a:solidFill>
              </a:defRPr>
            </a:pPr>
            <a:r>
              <a:t>Room tone (278)</a:t>
            </a:r>
          </a:p>
          <a:p>
            <a:pPr lvl="2" indent="642937" algn="l" defTabSz="821529">
              <a:defRPr b="1" sz="3200">
                <a:solidFill>
                  <a:srgbClr val="FFFFFF"/>
                </a:solidFill>
              </a:defRPr>
            </a:pPr>
            <a:r>
              <a:t>Reverberation(278)</a:t>
            </a:r>
          </a:p>
          <a:p>
            <a:pPr lvl="2" indent="642937" algn="l" defTabSz="821529">
              <a:defRPr b="1" sz="3200">
                <a:solidFill>
                  <a:srgbClr val="FFFFFF"/>
                </a:solidFill>
              </a:defRPr>
            </a:pPr>
            <a:r>
              <a:t>Sound Perspective(278)</a:t>
            </a:r>
          </a:p>
          <a:p>
            <a:pPr lvl="2" indent="642937" algn="l" defTabSz="821529">
              <a:defRPr b="1" sz="3200">
                <a:solidFill>
                  <a:srgbClr val="FFFFFF"/>
                </a:solidFill>
              </a:defRPr>
            </a:pPr>
            <a:r>
              <a:t>Voice-off (278)</a:t>
            </a:r>
          </a:p>
          <a:p>
            <a:pPr lvl="2" indent="642937" algn="l" defTabSz="821529">
              <a:defRPr b="1" sz="3200">
                <a:solidFill>
                  <a:srgbClr val="FFFFFF"/>
                </a:solidFill>
              </a:defRPr>
            </a:pPr>
            <a:r>
              <a:t>Voice over (278-79)</a:t>
            </a:r>
          </a:p>
          <a:p>
            <a:pPr lvl="2" indent="642937" algn="l" defTabSz="821529">
              <a:defRPr b="1" sz="3200">
                <a:solidFill>
                  <a:srgbClr val="FFFFFF"/>
                </a:solidFill>
              </a:defRPr>
            </a:pPr>
            <a:r>
              <a:t>Sonorous envelope (283)</a:t>
            </a:r>
          </a:p>
        </p:txBody>
      </p:sp>
      <p:sp>
        <p:nvSpPr>
          <p:cNvPr id="175" name="Key Themes"/>
          <p:cNvSpPr txBox="1"/>
          <p:nvPr/>
        </p:nvSpPr>
        <p:spPr>
          <a:xfrm>
            <a:off x="473726" y="8390563"/>
            <a:ext cx="14716128" cy="1185420"/>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defTabSz="821529">
              <a:spcBef>
                <a:spcPts val="5900"/>
              </a:spcBef>
              <a:defRPr sz="4400">
                <a:solidFill>
                  <a:srgbClr val="FFFFFF"/>
                </a:solidFill>
              </a:defRPr>
            </a:lvl1pPr>
          </a:lstStyle>
          <a:p>
            <a:pPr/>
            <a:r>
              <a:t>Key Themes</a:t>
            </a:r>
          </a:p>
        </p:txBody>
      </p:sp>
      <p:sp>
        <p:nvSpPr>
          <p:cNvPr id="176" name="Distraction vs. attention p. 140…"/>
          <p:cNvSpPr txBox="1"/>
          <p:nvPr/>
        </p:nvSpPr>
        <p:spPr>
          <a:xfrm>
            <a:off x="3735135" y="9868720"/>
            <a:ext cx="8035317" cy="3102884"/>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p>
            <a:pPr algn="l" defTabSz="821529">
              <a:defRPr b="1" sz="3200">
                <a:solidFill>
                  <a:srgbClr val="FFFFFF"/>
                </a:solidFill>
              </a:defRPr>
            </a:pPr>
          </a:p>
          <a:p>
            <a:pPr lvl="2" indent="642937" algn="l" defTabSz="821529">
              <a:defRPr b="1" sz="3200">
                <a:solidFill>
                  <a:srgbClr val="FFFFFF"/>
                </a:solidFill>
              </a:defRPr>
            </a:pPr>
            <a:r>
              <a:t>Heterogeneity of filmic space 280</a:t>
            </a:r>
          </a:p>
          <a:p>
            <a:pPr lvl="3" indent="642937" algn="l" defTabSz="821529">
              <a:defRPr b="1" sz="3200">
                <a:solidFill>
                  <a:srgbClr val="FFFFFF"/>
                </a:solidFill>
              </a:defRPr>
            </a:pPr>
            <a:r>
              <a:t>   -Virtual space of the diegesis</a:t>
            </a:r>
          </a:p>
          <a:p>
            <a:pPr lvl="3" indent="642937" algn="l" defTabSz="821529">
              <a:defRPr b="1" sz="3200">
                <a:solidFill>
                  <a:srgbClr val="FFFFFF"/>
                </a:solidFill>
              </a:defRPr>
            </a:pPr>
            <a:r>
              <a:t>   -Visual space of the screen</a:t>
            </a:r>
          </a:p>
          <a:p>
            <a:pPr lvl="3" indent="642937" algn="l" defTabSz="821529">
              <a:defRPr b="1" sz="3200">
                <a:solidFill>
                  <a:srgbClr val="FFFFFF"/>
                </a:solidFill>
              </a:defRPr>
            </a:pPr>
            <a:r>
              <a:t>   -Acoustic space of the theater</a:t>
            </a:r>
          </a:p>
          <a:p>
            <a:pPr lvl="3" indent="642937" algn="l" defTabSz="821529">
              <a:defRPr b="1" sz="3200">
                <a:solidFill>
                  <a:srgbClr val="FFFFFF"/>
                </a:solidFill>
              </a:defRPr>
            </a:pPr>
            <a:r>
              <a:t>Overhearing and voyeurism 282</a:t>
            </a:r>
          </a:p>
        </p:txBody>
      </p:sp>
      <p:sp>
        <p:nvSpPr>
          <p:cNvPr id="177" name="Metacinema (aesthetic critic/critique of structures of visuality)…"/>
          <p:cNvSpPr txBox="1"/>
          <p:nvPr/>
        </p:nvSpPr>
        <p:spPr>
          <a:xfrm>
            <a:off x="236523" y="1527842"/>
            <a:ext cx="9998999" cy="65699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algn="l" defTabSz="821529">
              <a:defRPr b="1" sz="3200">
                <a:solidFill>
                  <a:srgbClr val="FFFFFF"/>
                </a:solidFill>
              </a:defRPr>
            </a:pPr>
            <a:r>
              <a:t>Corrigan and White</a:t>
            </a:r>
          </a:p>
          <a:p>
            <a:pPr lvl="2" indent="642937" algn="l" defTabSz="821529">
              <a:defRPr b="1" sz="3200">
                <a:solidFill>
                  <a:srgbClr val="FFFFFF"/>
                </a:solidFill>
              </a:defRPr>
            </a:pPr>
            <a:r>
              <a:t>Melodrama</a:t>
            </a:r>
          </a:p>
          <a:p>
            <a:pPr lvl="2" indent="642937" algn="l" defTabSz="821529">
              <a:defRPr b="1" sz="3200">
                <a:solidFill>
                  <a:srgbClr val="FFFFFF"/>
                </a:solidFill>
              </a:defRPr>
            </a:pPr>
            <a:r>
              <a:t>Synchronous sound vs non-synchronous sound</a:t>
            </a:r>
          </a:p>
          <a:p>
            <a:pPr lvl="2" indent="642937" algn="l" defTabSz="821529">
              <a:defRPr b="1" sz="3200">
                <a:solidFill>
                  <a:srgbClr val="FFFFFF"/>
                </a:solidFill>
              </a:defRPr>
            </a:pPr>
            <a:r>
              <a:t>Parallel vs contrapuntal (counterpoint) sound </a:t>
            </a:r>
          </a:p>
          <a:p>
            <a:pPr lvl="2" indent="642937" algn="l" defTabSz="821529">
              <a:defRPr b="1" sz="3200">
                <a:solidFill>
                  <a:srgbClr val="FFFFFF"/>
                </a:solidFill>
              </a:defRPr>
            </a:pPr>
            <a:r>
              <a:t>Diegetic vs nondiegetic sound</a:t>
            </a:r>
          </a:p>
          <a:p>
            <a:pPr lvl="2" indent="642937" algn="l" defTabSz="821529">
              <a:defRPr b="1" sz="3200">
                <a:solidFill>
                  <a:srgbClr val="FFFFFF"/>
                </a:solidFill>
              </a:defRPr>
            </a:pPr>
            <a:r>
              <a:t>Direct sound vs reflected sound</a:t>
            </a:r>
          </a:p>
          <a:p>
            <a:pPr lvl="2" indent="642937" algn="l" defTabSz="821529">
              <a:defRPr b="1" sz="3200">
                <a:solidFill>
                  <a:srgbClr val="FFFFFF"/>
                </a:solidFill>
              </a:defRPr>
            </a:pPr>
            <a:r>
              <a:t>Postproduction sound</a:t>
            </a:r>
          </a:p>
          <a:p>
            <a:pPr lvl="2" indent="642937" algn="l" defTabSz="821529">
              <a:defRPr b="1" sz="3200">
                <a:solidFill>
                  <a:srgbClr val="FFFFFF"/>
                </a:solidFill>
              </a:defRPr>
            </a:pPr>
            <a:r>
              <a:t>  Room tone</a:t>
            </a:r>
          </a:p>
          <a:p>
            <a:pPr lvl="2" indent="642937" algn="l" defTabSz="821529">
              <a:defRPr b="1" sz="3200">
                <a:solidFill>
                  <a:srgbClr val="FFFFFF"/>
                </a:solidFill>
              </a:defRPr>
            </a:pPr>
            <a:r>
              <a:t>  Automated dialog replacement (ADR)/looping</a:t>
            </a:r>
          </a:p>
          <a:p>
            <a:pPr lvl="2" indent="642937" algn="l" defTabSz="821529">
              <a:defRPr b="1" sz="3200">
                <a:solidFill>
                  <a:srgbClr val="FFFFFF"/>
                </a:solidFill>
              </a:defRPr>
            </a:pPr>
            <a:r>
              <a:t>Sound bridge</a:t>
            </a:r>
          </a:p>
          <a:p>
            <a:pPr lvl="2" indent="642937" algn="l" defTabSz="821529">
              <a:defRPr b="1" sz="3200">
                <a:solidFill>
                  <a:srgbClr val="FFFFFF"/>
                </a:solidFill>
              </a:defRPr>
            </a:pPr>
            <a:r>
              <a:t>Overlapping dialog</a:t>
            </a:r>
          </a:p>
          <a:p>
            <a:pPr lvl="2" indent="642937" algn="l" defTabSz="821529">
              <a:defRPr b="1" sz="3200">
                <a:solidFill>
                  <a:srgbClr val="FFFFFF"/>
                </a:solidFill>
              </a:defRPr>
            </a:pPr>
            <a:r>
              <a:t>Underscoring</a:t>
            </a:r>
          </a:p>
          <a:p>
            <a:pPr lvl="2" indent="642937" algn="l" defTabSz="821529">
              <a:defRPr b="1" sz="3200">
                <a:solidFill>
                  <a:srgbClr val="FFFFFF"/>
                </a:solidFill>
              </a:defRPr>
            </a:pPr>
            <a:r>
              <a:t>Narrative cueing</a:t>
            </a:r>
          </a:p>
        </p:txBody>
      </p:sp>
      <p:pic>
        <p:nvPicPr>
          <p:cNvPr id="178" name="Image" descr="Image"/>
          <p:cNvPicPr>
            <a:picLocks noChangeAspect="1"/>
          </p:cNvPicPr>
          <p:nvPr/>
        </p:nvPicPr>
        <p:blipFill>
          <a:blip r:embed="rId2">
            <a:extLst/>
          </a:blip>
          <a:stretch>
            <a:fillRect/>
          </a:stretch>
        </p:blipFill>
        <p:spPr>
          <a:xfrm>
            <a:off x="14680037" y="8059298"/>
            <a:ext cx="9189721" cy="5143501"/>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The Heightened Gesture in Silent Film"/>
          <p:cNvSpPr txBox="1"/>
          <p:nvPr>
            <p:ph type="title"/>
          </p:nvPr>
        </p:nvSpPr>
        <p:spPr>
          <a:xfrm>
            <a:off x="5734415" y="300647"/>
            <a:ext cx="14716127" cy="1185420"/>
          </a:xfrm>
          <a:prstGeom prst="rect">
            <a:avLst/>
          </a:prstGeom>
        </p:spPr>
        <p:txBody>
          <a:bodyPr/>
          <a:lstStyle/>
          <a:p>
            <a:pPr/>
            <a:r>
              <a:t>The Heightened Gesture in Silent Film</a:t>
            </a:r>
          </a:p>
        </p:txBody>
      </p:sp>
      <p:pic>
        <p:nvPicPr>
          <p:cNvPr id="181" name="Image" descr="Image"/>
          <p:cNvPicPr>
            <a:picLocks noChangeAspect="1"/>
          </p:cNvPicPr>
          <p:nvPr/>
        </p:nvPicPr>
        <p:blipFill>
          <a:blip r:embed="rId2">
            <a:extLst/>
          </a:blip>
          <a:stretch>
            <a:fillRect/>
          </a:stretch>
        </p:blipFill>
        <p:spPr>
          <a:xfrm>
            <a:off x="16274358" y="2319762"/>
            <a:ext cx="7886252" cy="5951307"/>
          </a:xfrm>
          <a:prstGeom prst="rect">
            <a:avLst/>
          </a:prstGeom>
          <a:ln w="12700">
            <a:miter lim="400000"/>
          </a:ln>
        </p:spPr>
      </p:pic>
      <p:sp>
        <p:nvSpPr>
          <p:cNvPr id="182" name="Birth of a Nation (Griffith, 1915, USA)"/>
          <p:cNvSpPr txBox="1"/>
          <p:nvPr/>
        </p:nvSpPr>
        <p:spPr>
          <a:xfrm>
            <a:off x="9409382" y="9177025"/>
            <a:ext cx="5115764"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584200">
              <a:defRPr u="sng">
                <a:solidFill>
                  <a:srgbClr val="FFFFFF"/>
                </a:solidFill>
                <a:uFill>
                  <a:solidFill>
                    <a:srgbClr val="0000FF"/>
                  </a:solidFill>
                </a:uFill>
                <a:hlinkClick r:id="rId3" invalidUrl="" action="" tgtFrame="" tooltip="" history="1" highlightClick="0" endSnd="0"/>
              </a:defRPr>
            </a:lvl1pPr>
          </a:lstStyle>
          <a:p>
            <a:pPr/>
            <a:r>
              <a:rPr>
                <a:hlinkClick r:id="rId3" invalidUrl="" action="" tgtFrame="" tooltip="" history="1" highlightClick="0" endSnd="0"/>
              </a:rPr>
              <a:t>Birth of a Nation (Griffith, 1915, USA)</a:t>
            </a:r>
          </a:p>
        </p:txBody>
      </p:sp>
      <p:pic>
        <p:nvPicPr>
          <p:cNvPr id="183" name="Image" descr="Image"/>
          <p:cNvPicPr>
            <a:picLocks noChangeAspect="1"/>
          </p:cNvPicPr>
          <p:nvPr/>
        </p:nvPicPr>
        <p:blipFill>
          <a:blip r:embed="rId4">
            <a:extLst/>
          </a:blip>
          <a:stretch>
            <a:fillRect/>
          </a:stretch>
        </p:blipFill>
        <p:spPr>
          <a:xfrm>
            <a:off x="8312541" y="2356724"/>
            <a:ext cx="7758918" cy="5877383"/>
          </a:xfrm>
          <a:prstGeom prst="rect">
            <a:avLst/>
          </a:prstGeom>
          <a:ln w="12700">
            <a:miter lim="400000"/>
          </a:ln>
        </p:spPr>
      </p:pic>
      <p:sp>
        <p:nvSpPr>
          <p:cNvPr id="184" name="Sherlock Jr., (Buster Keaton, USA, 1922)"/>
          <p:cNvSpPr txBox="1"/>
          <p:nvPr/>
        </p:nvSpPr>
        <p:spPr>
          <a:xfrm>
            <a:off x="16641665" y="9152158"/>
            <a:ext cx="6307075" cy="5111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2700">
                <a:solidFill>
                  <a:srgbClr val="FFFFFF"/>
                </a:solidFill>
              </a:defRPr>
            </a:lvl1pPr>
          </a:lstStyle>
          <a:p>
            <a:pPr/>
            <a:r>
              <a:t>Sherlock Jr., (Buster Keaton, USA, 1922)</a:t>
            </a:r>
          </a:p>
        </p:txBody>
      </p:sp>
      <p:pic>
        <p:nvPicPr>
          <p:cNvPr id="185" name="Image" descr="Image"/>
          <p:cNvPicPr>
            <a:picLocks noChangeAspect="1"/>
          </p:cNvPicPr>
          <p:nvPr/>
        </p:nvPicPr>
        <p:blipFill>
          <a:blip r:embed="rId5">
            <a:extLst/>
          </a:blip>
          <a:stretch>
            <a:fillRect/>
          </a:stretch>
        </p:blipFill>
        <p:spPr>
          <a:xfrm>
            <a:off x="429504" y="2324454"/>
            <a:ext cx="7509540" cy="5941924"/>
          </a:xfrm>
          <a:prstGeom prst="rect">
            <a:avLst/>
          </a:prstGeom>
          <a:ln w="12700">
            <a:miter lim="400000"/>
          </a:ln>
        </p:spPr>
      </p:pic>
      <p:sp>
        <p:nvSpPr>
          <p:cNvPr id="186" name="A trip to the Moon, (Georges Méliès, France, 1902)"/>
          <p:cNvSpPr txBox="1"/>
          <p:nvPr/>
        </p:nvSpPr>
        <p:spPr>
          <a:xfrm>
            <a:off x="264012" y="9152158"/>
            <a:ext cx="7840524" cy="5111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2700">
                <a:solidFill>
                  <a:srgbClr val="FFFFFF"/>
                </a:solidFill>
              </a:defRPr>
            </a:lvl1pPr>
          </a:lstStyle>
          <a:p>
            <a:pPr/>
            <a:r>
              <a:t>A trip to the Moon, (Georges Méliès, France, 1902)</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8" name="Image" descr="Image"/>
          <p:cNvPicPr>
            <a:picLocks noChangeAspect="1"/>
          </p:cNvPicPr>
          <p:nvPr/>
        </p:nvPicPr>
        <p:blipFill>
          <a:blip r:embed="rId2">
            <a:extLst/>
          </a:blip>
          <a:stretch>
            <a:fillRect/>
          </a:stretch>
        </p:blipFill>
        <p:spPr>
          <a:xfrm>
            <a:off x="1481461" y="828363"/>
            <a:ext cx="21421078" cy="12059274"/>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The phantasmic body (p276)"/>
          <p:cNvSpPr txBox="1"/>
          <p:nvPr>
            <p:ph type="title"/>
          </p:nvPr>
        </p:nvSpPr>
        <p:spPr>
          <a:xfrm>
            <a:off x="4833936" y="324344"/>
            <a:ext cx="14716128" cy="1185420"/>
          </a:xfrm>
          <a:prstGeom prst="rect">
            <a:avLst/>
          </a:prstGeom>
        </p:spPr>
        <p:txBody>
          <a:bodyPr/>
          <a:lstStyle/>
          <a:p>
            <a:pPr/>
            <a:r>
              <a:t>The phantasmic body (p276)</a:t>
            </a:r>
          </a:p>
        </p:txBody>
      </p:sp>
      <p:pic>
        <p:nvPicPr>
          <p:cNvPr id="191" name="Image" descr="Image"/>
          <p:cNvPicPr>
            <a:picLocks noChangeAspect="1"/>
          </p:cNvPicPr>
          <p:nvPr/>
        </p:nvPicPr>
        <p:blipFill>
          <a:blip r:embed="rId2">
            <a:extLst/>
          </a:blip>
          <a:stretch>
            <a:fillRect/>
          </a:stretch>
        </p:blipFill>
        <p:spPr>
          <a:xfrm>
            <a:off x="12426669" y="10214296"/>
            <a:ext cx="5464875" cy="3073993"/>
          </a:xfrm>
          <a:prstGeom prst="rect">
            <a:avLst/>
          </a:prstGeom>
          <a:ln w="12700">
            <a:miter lim="400000"/>
          </a:ln>
        </p:spPr>
      </p:pic>
      <p:pic>
        <p:nvPicPr>
          <p:cNvPr id="192" name="Image" descr="Image"/>
          <p:cNvPicPr>
            <a:picLocks noChangeAspect="1"/>
          </p:cNvPicPr>
          <p:nvPr/>
        </p:nvPicPr>
        <p:blipFill>
          <a:blip r:embed="rId3">
            <a:extLst/>
          </a:blip>
          <a:stretch>
            <a:fillRect/>
          </a:stretch>
        </p:blipFill>
        <p:spPr>
          <a:xfrm>
            <a:off x="18451602" y="10214297"/>
            <a:ext cx="5464874" cy="3073992"/>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46518" y="10175510"/>
            <a:ext cx="5597040" cy="3151565"/>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6333723" y="10175510"/>
            <a:ext cx="5602781" cy="3151565"/>
          </a:xfrm>
          <a:prstGeom prst="rect">
            <a:avLst/>
          </a:prstGeom>
          <a:ln w="12700">
            <a:miter lim="400000"/>
          </a:ln>
        </p:spPr>
      </p:pic>
      <p:pic>
        <p:nvPicPr>
          <p:cNvPr id="195" name="Image" descr="Image"/>
          <p:cNvPicPr>
            <a:picLocks noChangeAspect="1"/>
          </p:cNvPicPr>
          <p:nvPr/>
        </p:nvPicPr>
        <p:blipFill>
          <a:blip r:embed="rId6">
            <a:extLst/>
          </a:blip>
          <a:stretch>
            <a:fillRect/>
          </a:stretch>
        </p:blipFill>
        <p:spPr>
          <a:xfrm>
            <a:off x="7795913" y="1470495"/>
            <a:ext cx="8792174" cy="4945599"/>
          </a:xfrm>
          <a:prstGeom prst="rect">
            <a:avLst/>
          </a:prstGeom>
          <a:ln w="12700">
            <a:miter lim="400000"/>
          </a:ln>
        </p:spPr>
      </p:pic>
      <p:sp>
        <p:nvSpPr>
          <p:cNvPr id="196" name="The body reconstituted by technology and practices of the cinema"/>
          <p:cNvSpPr txBox="1"/>
          <p:nvPr/>
        </p:nvSpPr>
        <p:spPr>
          <a:xfrm>
            <a:off x="8349893" y="6509984"/>
            <a:ext cx="7684215" cy="11305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821529">
              <a:spcBef>
                <a:spcPts val="5900"/>
              </a:spcBef>
              <a:defRPr sz="3500">
                <a:solidFill>
                  <a:srgbClr val="FFFFFF"/>
                </a:solidFill>
              </a:defRPr>
            </a:lvl1pPr>
          </a:lstStyle>
          <a:p>
            <a:pPr/>
            <a:r>
              <a:t>The body reconstituted by technology and practices of the cinema</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 name="Image" descr="Image"/>
          <p:cNvPicPr>
            <a:picLocks noChangeAspect="1"/>
          </p:cNvPicPr>
          <p:nvPr/>
        </p:nvPicPr>
        <p:blipFill>
          <a:blip r:embed="rId2">
            <a:extLst/>
          </a:blip>
          <a:stretch>
            <a:fillRect/>
          </a:stretch>
        </p:blipFill>
        <p:spPr>
          <a:xfrm>
            <a:off x="2103541" y="4229729"/>
            <a:ext cx="20176917" cy="9037578"/>
          </a:xfrm>
          <a:prstGeom prst="rect">
            <a:avLst/>
          </a:prstGeom>
          <a:ln w="12700">
            <a:miter lim="400000"/>
          </a:ln>
        </p:spPr>
      </p:pic>
      <p:sp>
        <p:nvSpPr>
          <p:cNvPr id="199" name="A History of Sound in the Cinema"/>
          <p:cNvSpPr txBox="1"/>
          <p:nvPr/>
        </p:nvSpPr>
        <p:spPr>
          <a:xfrm>
            <a:off x="8528226" y="159993"/>
            <a:ext cx="7327546" cy="64713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600">
                <a:solidFill>
                  <a:srgbClr val="FFFFFF"/>
                </a:solidFill>
              </a:defRPr>
            </a:lvl1pPr>
          </a:lstStyle>
          <a:p>
            <a:pPr/>
            <a:r>
              <a:t>A History of Sound in the Cinema</a:t>
            </a:r>
          </a:p>
        </p:txBody>
      </p:sp>
      <p:sp>
        <p:nvSpPr>
          <p:cNvPr id="200" name="The production of the phantasmic body through the technological reunification of the voice and the image of the body:…"/>
          <p:cNvSpPr txBox="1"/>
          <p:nvPr/>
        </p:nvSpPr>
        <p:spPr>
          <a:xfrm>
            <a:off x="504735" y="843333"/>
            <a:ext cx="22208416" cy="2503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200">
                <a:solidFill>
                  <a:srgbClr val="FFFFFF"/>
                </a:solidFill>
              </a:defRPr>
            </a:pPr>
            <a:r>
              <a:t>The production of the phantasmic body through the technological reunification of the voice and the image of the body:</a:t>
            </a:r>
          </a:p>
          <a:p>
            <a:pPr algn="l">
              <a:defRPr sz="3200">
                <a:solidFill>
                  <a:srgbClr val="FFFFFF"/>
                </a:solidFill>
              </a:defRPr>
            </a:pPr>
            <a:r>
              <a:t>— Automated dialog replacement (ADR)/looping</a:t>
            </a:r>
          </a:p>
          <a:p>
            <a:pPr algn="l">
              <a:defRPr sz="3200">
                <a:solidFill>
                  <a:srgbClr val="FFFFFF"/>
                </a:solidFill>
              </a:defRPr>
            </a:pPr>
            <a:r>
              <a:t>—synchronizers</a:t>
            </a:r>
          </a:p>
          <a:p>
            <a:pPr algn="l">
              <a:defRPr sz="3200">
                <a:solidFill>
                  <a:srgbClr val="FFFFFF"/>
                </a:solidFill>
              </a:defRPr>
            </a:pPr>
            <a:r>
              <a:t>—Moviola</a:t>
            </a:r>
          </a:p>
          <a:p>
            <a:pPr algn="l">
              <a:defRPr sz="3200">
                <a:solidFill>
                  <a:srgbClr val="FFFFFF"/>
                </a:solidFill>
              </a:defRPr>
            </a:pPr>
            <a:r>
              <a:t>— Flatbed Editing Table</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2" name="The Phenomenology of Cinematic Space"/>
          <p:cNvSpPr txBox="1"/>
          <p:nvPr/>
        </p:nvSpPr>
        <p:spPr>
          <a:xfrm>
            <a:off x="6924141" y="515445"/>
            <a:ext cx="10535718" cy="64713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lgn="l" defTabSz="825500">
              <a:defRPr b="1" sz="3600">
                <a:solidFill>
                  <a:srgbClr val="FFFFFF"/>
                </a:solidFill>
              </a:defRPr>
            </a:pPr>
            <a:r>
              <a:t>The Phenomenology of Cinematic Space (p 280)</a:t>
            </a:r>
          </a:p>
        </p:txBody>
      </p:sp>
      <p:sp>
        <p:nvSpPr>
          <p:cNvPr id="203" name="The Space of the diegesis"/>
          <p:cNvSpPr txBox="1"/>
          <p:nvPr/>
        </p:nvSpPr>
        <p:spPr>
          <a:xfrm>
            <a:off x="244580" y="2245311"/>
            <a:ext cx="20264477" cy="64713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lgn="l" defTabSz="825500">
              <a:defRPr b="1" sz="3600">
                <a:solidFill>
                  <a:srgbClr val="FFFFFF"/>
                </a:solidFill>
              </a:defRPr>
            </a:pPr>
            <a:r>
              <a:t>The Space of the diegesis: unconfined virtual space constructed by the film (audible+visible) </a:t>
            </a:r>
          </a:p>
        </p:txBody>
      </p:sp>
      <p:pic>
        <p:nvPicPr>
          <p:cNvPr id="204" name="Image" descr="Image"/>
          <p:cNvPicPr>
            <a:picLocks noChangeAspect="1"/>
          </p:cNvPicPr>
          <p:nvPr/>
        </p:nvPicPr>
        <p:blipFill>
          <a:blip r:embed="rId2">
            <a:extLst/>
          </a:blip>
          <a:stretch>
            <a:fillRect/>
          </a:stretch>
        </p:blipFill>
        <p:spPr>
          <a:xfrm>
            <a:off x="766475" y="5054049"/>
            <a:ext cx="10403194" cy="5901282"/>
          </a:xfrm>
          <a:prstGeom prst="rect">
            <a:avLst/>
          </a:prstGeom>
          <a:ln w="12700">
            <a:miter lim="400000"/>
          </a:ln>
        </p:spPr>
      </p:pic>
      <p:pic>
        <p:nvPicPr>
          <p:cNvPr id="205" name="Image" descr="Image"/>
          <p:cNvPicPr>
            <a:picLocks noChangeAspect="1"/>
          </p:cNvPicPr>
          <p:nvPr/>
        </p:nvPicPr>
        <p:blipFill>
          <a:blip r:embed="rId3">
            <a:extLst/>
          </a:blip>
          <a:stretch>
            <a:fillRect/>
          </a:stretch>
        </p:blipFill>
        <p:spPr>
          <a:xfrm>
            <a:off x="13109559" y="5031579"/>
            <a:ext cx="10796516" cy="5946222"/>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The Phenomenology of Cinematic Space"/>
          <p:cNvSpPr txBox="1"/>
          <p:nvPr/>
        </p:nvSpPr>
        <p:spPr>
          <a:xfrm>
            <a:off x="7707552" y="515445"/>
            <a:ext cx="8968894" cy="64713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lgn="l" defTabSz="825500">
              <a:defRPr b="1" sz="3600">
                <a:solidFill>
                  <a:srgbClr val="FFFFFF"/>
                </a:solidFill>
              </a:defRPr>
            </a:pPr>
            <a:r>
              <a:t>The Phenomenology of Cinematic Space</a:t>
            </a:r>
          </a:p>
        </p:txBody>
      </p:sp>
      <p:sp>
        <p:nvSpPr>
          <p:cNvPr id="208" name="The Visible Space of the Screen"/>
          <p:cNvSpPr txBox="1"/>
          <p:nvPr/>
        </p:nvSpPr>
        <p:spPr>
          <a:xfrm>
            <a:off x="291974" y="1160220"/>
            <a:ext cx="8088326" cy="120593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lgn="l" defTabSz="825500">
              <a:defRPr b="1" sz="3600">
                <a:solidFill>
                  <a:schemeClr val="accent5"/>
                </a:solidFill>
              </a:defRPr>
            </a:pPr>
            <a:r>
              <a:t>The Visible Space of the Screen</a:t>
            </a:r>
          </a:p>
          <a:p>
            <a:pPr lvl="2" algn="l" defTabSz="825500">
              <a:defRPr b="1" sz="3600">
                <a:solidFill>
                  <a:schemeClr val="accent5"/>
                </a:solidFill>
              </a:defRPr>
            </a:pPr>
            <a:r>
              <a:t>Receptor of the image.  Non audible.</a:t>
            </a:r>
          </a:p>
        </p:txBody>
      </p:sp>
      <p:sp>
        <p:nvSpPr>
          <p:cNvPr id="209" name="The acoustical space of the theater"/>
          <p:cNvSpPr txBox="1"/>
          <p:nvPr/>
        </p:nvSpPr>
        <p:spPr>
          <a:xfrm>
            <a:off x="14356398" y="1223352"/>
            <a:ext cx="10211718" cy="17647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lgn="l" defTabSz="825500">
              <a:defRPr b="1" sz="3600">
                <a:solidFill>
                  <a:schemeClr val="accent4"/>
                </a:solidFill>
              </a:defRPr>
            </a:pPr>
            <a:r>
              <a:t>The acoustical space of the theater</a:t>
            </a:r>
          </a:p>
          <a:p>
            <a:pPr lvl="2" algn="l" defTabSz="825500">
              <a:defRPr b="1" sz="3600">
                <a:solidFill>
                  <a:schemeClr val="accent4"/>
                </a:solidFill>
              </a:defRPr>
            </a:pPr>
            <a:r>
              <a:t>Visible to the spectator but inaccessible to the visual projection of the diegesis</a:t>
            </a:r>
          </a:p>
        </p:txBody>
      </p:sp>
      <p:pic>
        <p:nvPicPr>
          <p:cNvPr id="210" name="Image" descr="Image"/>
          <p:cNvPicPr>
            <a:picLocks noChangeAspect="1"/>
          </p:cNvPicPr>
          <p:nvPr/>
        </p:nvPicPr>
        <p:blipFill>
          <a:blip r:embed="rId2">
            <a:extLst/>
          </a:blip>
          <a:stretch>
            <a:fillRect/>
          </a:stretch>
        </p:blipFill>
        <p:spPr>
          <a:xfrm>
            <a:off x="1014985" y="3428008"/>
            <a:ext cx="18437395" cy="9679632"/>
          </a:xfrm>
          <a:prstGeom prst="rect">
            <a:avLst/>
          </a:prstGeom>
          <a:ln w="12700">
            <a:miter lim="400000"/>
          </a:ln>
        </p:spPr>
      </p:pic>
      <p:sp>
        <p:nvSpPr>
          <p:cNvPr id="211" name="Hiroshi Sugimoto, AL. Ringling Baraboo, 1996"/>
          <p:cNvSpPr txBox="1"/>
          <p:nvPr/>
        </p:nvSpPr>
        <p:spPr>
          <a:xfrm>
            <a:off x="6657863" y="13071674"/>
            <a:ext cx="7151638" cy="5111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sz="2700">
                <a:solidFill>
                  <a:srgbClr val="FFFFFF"/>
                </a:solidFill>
              </a:defRPr>
            </a:lvl1pPr>
          </a:lstStyle>
          <a:p>
            <a:pPr/>
            <a:r>
              <a:t>Hiroshi Sugimoto, AL. Ringling Baraboo, 1996</a:t>
            </a:r>
          </a:p>
        </p:txBody>
      </p:sp>
      <p:sp>
        <p:nvSpPr>
          <p:cNvPr id="212" name="Arrow"/>
          <p:cNvSpPr/>
          <p:nvPr/>
        </p:nvSpPr>
        <p:spPr>
          <a:xfrm rot="3053298">
            <a:off x="1685176" y="5300117"/>
            <a:ext cx="8861980" cy="1270001"/>
          </a:xfrm>
          <a:prstGeom prst="rightArrow">
            <a:avLst>
              <a:gd name="adj1" fmla="val 32000"/>
              <a:gd name="adj2" fmla="val 68000"/>
            </a:avLst>
          </a:prstGeom>
          <a:solidFill>
            <a:schemeClr val="accent5"/>
          </a:solidFill>
          <a:ln w="25400">
            <a:solidFill>
              <a:schemeClr val="accent1"/>
            </a:solidFill>
          </a:ln>
        </p:spPr>
        <p:txBody>
          <a:bodyPr lIns="50800" tIns="50800" rIns="50800" bIns="50800" anchor="ctr"/>
          <a:lstStyle/>
          <a:p>
            <a:pPr>
              <a:defRPr>
                <a:solidFill>
                  <a:schemeClr val="accent5"/>
                </a:solidFill>
              </a:defRPr>
            </a:pPr>
          </a:p>
        </p:txBody>
      </p:sp>
      <p:sp>
        <p:nvSpPr>
          <p:cNvPr id="213" name="Arrow"/>
          <p:cNvSpPr/>
          <p:nvPr/>
        </p:nvSpPr>
        <p:spPr>
          <a:xfrm rot="7358989">
            <a:off x="19145928" y="4429109"/>
            <a:ext cx="4794900" cy="1270001"/>
          </a:xfrm>
          <a:prstGeom prst="rightArrow">
            <a:avLst>
              <a:gd name="adj1" fmla="val 32000"/>
              <a:gd name="adj2" fmla="val 64000"/>
            </a:avLst>
          </a:prstGeom>
          <a:solidFill>
            <a:schemeClr val="accent4"/>
          </a:solidFill>
          <a:ln w="25400">
            <a:solidFill>
              <a:schemeClr val="accent1"/>
            </a:solidFill>
          </a:ln>
        </p:spPr>
        <p:txBody>
          <a:bodyPr lIns="50800" tIns="50800" rIns="50800" bIns="50800" anchor="ctr"/>
          <a:lstStyle/>
          <a:p>
            <a:pPr/>
          </a:p>
        </p:txBody>
      </p:sp>
      <p:sp>
        <p:nvSpPr>
          <p:cNvPr id="215" name="Connection Line"/>
          <p:cNvSpPr/>
          <p:nvPr/>
        </p:nvSpPr>
        <p:spPr>
          <a:xfrm>
            <a:off x="18721323" y="3277459"/>
            <a:ext cx="633630" cy="9219717"/>
          </a:xfrm>
          <a:custGeom>
            <a:avLst/>
            <a:gdLst/>
            <a:ahLst/>
            <a:cxnLst>
              <a:cxn ang="0">
                <a:pos x="wd2" y="hd2"/>
              </a:cxn>
              <a:cxn ang="5400000">
                <a:pos x="wd2" y="hd2"/>
              </a:cxn>
              <a:cxn ang="10800000">
                <a:pos x="wd2" y="hd2"/>
              </a:cxn>
              <a:cxn ang="16200000">
                <a:pos x="wd2" y="hd2"/>
              </a:cxn>
            </a:cxnLst>
            <a:rect l="0" t="0" r="r" b="b"/>
            <a:pathLst>
              <a:path w="17014" h="21600" fill="norm" stroke="1" extrusionOk="0">
                <a:moveTo>
                  <a:pt x="0" y="21600"/>
                </a:moveTo>
                <a:cubicBezTo>
                  <a:pt x="17724" y="16763"/>
                  <a:pt x="21600" y="9563"/>
                  <a:pt x="11629" y="0"/>
                </a:cubicBezTo>
              </a:path>
            </a:pathLst>
          </a:custGeom>
          <a:ln w="25400">
            <a:solidFill>
              <a:schemeClr val="accent4"/>
            </a:solidFill>
          </a:ln>
        </p:spPr>
        <p:txBody>
          <a:bodyPr/>
          <a:lstStyle/>
          <a:p>
            <a:pP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The Conversation (Francis Ford Coppola, 1974)"/>
          <p:cNvSpPr txBox="1"/>
          <p:nvPr>
            <p:ph type="title"/>
          </p:nvPr>
        </p:nvSpPr>
        <p:spPr>
          <a:xfrm>
            <a:off x="4573272" y="12931361"/>
            <a:ext cx="14716127" cy="592675"/>
          </a:xfrm>
          <a:prstGeom prst="rect">
            <a:avLst/>
          </a:prstGeom>
        </p:spPr>
        <p:txBody>
          <a:bodyPr/>
          <a:lstStyle>
            <a:lvl1pPr defTabSz="788669">
              <a:spcBef>
                <a:spcPts val="5600"/>
              </a:spcBef>
              <a:defRPr sz="3000"/>
            </a:lvl1pPr>
          </a:lstStyle>
          <a:p>
            <a:pPr/>
            <a:r>
              <a:t>The Conversation (Francis Ford Coppola, 1974)</a:t>
            </a:r>
          </a:p>
        </p:txBody>
      </p:sp>
      <p:pic>
        <p:nvPicPr>
          <p:cNvPr id="218" name="The Conversation - Opening Sequence (Coppola, 1974)" descr="The Conversation - Opening Sequence (Coppola, 1974)"/>
          <p:cNvPicPr>
            <a:picLocks noChangeAspect="0"/>
          </p:cNvPicPr>
          <p:nvPr>
            <a:videoFile xmlns:mc="http://schemas.openxmlformats.org/markup-compatibility/2006" xmlns:aiw="http://developer.apple.com/namespaces/iwork" r:link="rId2" mc:Ignorable="aiw" aiw:title="The Conversation - Opening Sequence (Coppola, 1974)" aiw:author="Julian Palmer"/>
          </p:nvPr>
        </p:nvPicPr>
        <p:blipFill>
          <a:blip r:embed="rId3">
            <a:extLst/>
          </a:blip>
          <a:stretch>
            <a:fillRect/>
          </a:stretch>
        </p:blipFill>
        <p:spPr>
          <a:xfrm>
            <a:off x="3274357" y="3719369"/>
            <a:ext cx="15939544" cy="8978449"/>
          </a:xfrm>
          <a:prstGeom prst="rect">
            <a:avLst/>
          </a:prstGeom>
        </p:spPr>
      </p:pic>
      <p:sp>
        <p:nvSpPr>
          <p:cNvPr id="219" name="The Uncanny Nature of the Voice-off in The Conversation…"/>
          <p:cNvSpPr txBox="1"/>
          <p:nvPr/>
        </p:nvSpPr>
        <p:spPr>
          <a:xfrm>
            <a:off x="489538" y="292378"/>
            <a:ext cx="22883594" cy="28468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sz="3000">
                <a:solidFill>
                  <a:srgbClr val="FFFFFF"/>
                </a:solidFill>
              </a:defRPr>
            </a:pPr>
            <a:r>
              <a:t>The Uncanny Nature of the Voice-off in </a:t>
            </a:r>
            <a:r>
              <a:rPr i="1"/>
              <a:t>The Conversation </a:t>
            </a:r>
            <a:r>
              <a:t>(p280-281)</a:t>
            </a:r>
            <a:endParaRPr i="1"/>
          </a:p>
          <a:p>
            <a:pPr algn="l">
              <a:defRPr sz="3000">
                <a:solidFill>
                  <a:srgbClr val="FFFFFF"/>
                </a:solidFill>
              </a:defRPr>
            </a:pPr>
            <a:r>
              <a:t>“As soon as the sound is detached from its source, no longer anchored by a represented body, its potential as a signifier is revealed.  There is always something uncanny about a voice which emanates from a source outside the frame…the voice-off is always “submitted to the destiny of the body” because it </a:t>
            </a:r>
            <a:r>
              <a:rPr i="1"/>
              <a:t>belongs</a:t>
            </a:r>
            <a:r>
              <a:t> to a character who is confined to the space of the diegesis, if not to the visible space of the screen.  Its efficacy rests on the knowledge that the character can easily be made visible by a slight reframing which would reunite the voice and its source.”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218"/>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3" grpId="1" fill="hold">
                                  <p:stCondLst>
                                    <p:cond delay="0"/>
                                  </p:stCondLst>
                                  <p:childTnLst>
                                    <p:cmd type="call" cmd="stop">
                                      <p:cBhvr>
                                        <p:cTn id="10" dur="1000" fill="hold"/>
                                        <p:tgtEl>
                                          <p:spTgt spid="21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218"/>
                </p:tgtEl>
              </p:cMediaNode>
            </p:video>
            <p:seq concurrent="1" prevAc="none" nextAc="seek">
              <p:cTn id="12" evtFilter="cancelBubble" nodeType="interactiveSeq" restart="whenNotActive" fill="hold">
                <p:stCondLst>
                  <p:cond delay="0" evt="onClick">
                    <p:tgtEl>
                      <p:spTgt spid="218"/>
                    </p:tgtEl>
                  </p:cond>
                </p:stCondLst>
                <p:endSync delay="0" evt="end">
                  <p:rtn val="all"/>
                </p:endSync>
                <p:childTnLst>
                  <p:par>
                    <p:cTn id="13" fill="hold">
                      <p:stCondLst>
                        <p:cond delay="0"/>
                      </p:stCondLst>
                      <p:childTnLst>
                        <p:par>
                          <p:cTn id="14" fill="hold">
                            <p:stCondLst>
                              <p:cond delay="0"/>
                            </p:stCondLst>
                            <p:childTnLst>
                              <p:par>
                                <p:cTn id="15" presetClass="mediacall" nodeType="clickEffect" presetSubtype="0" presetID="2" fill="hold">
                                  <p:stCondLst>
                                    <p:cond delay="0"/>
                                  </p:stCondLst>
                                  <p:childTnLst>
                                    <p:cmd type="call" cmd="togglePause">
                                      <p:cBhvr>
                                        <p:cTn id="16" dur="1" fill="hold"/>
                                        <p:tgtEl>
                                          <p:spTgt spid="218"/>
                                        </p:tgtEl>
                                      </p:cBhvr>
                                    </p:cmd>
                                  </p:childTnLst>
                                </p:cTn>
                              </p:par>
                            </p:childTnLst>
                          </p:cTn>
                        </p:par>
                      </p:childTnLst>
                    </p:cTn>
                  </p:par>
                </p:childTnLst>
              </p:cTn>
              <p:nextCondLst>
                <p:cond delay="0" evt="onClick">
                  <p:tgtEl>
                    <p:spTgt spid="218"/>
                  </p:tgtEl>
                </p:cond>
              </p:nextCondLst>
            </p:seq>
          </p:childTnLst>
        </p:cTn>
      </p:par>
    </p:tnLst>
  </p:timing>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a:ea typeface="Helvetica"/>
        <a:cs typeface="Helvetica"/>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a:ea typeface="Helvetica"/>
        <a:cs typeface="Helvetica"/>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