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1pPr>
    <a:lvl2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2pPr>
    <a:lvl3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3pPr>
    <a:lvl4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4pPr>
    <a:lvl5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AD5E6"/>
          </a:solidFill>
        </a:fill>
      </a:tcStyle>
    </a:wholeTbl>
    <a:band2H>
      <a:tcTxStyle b="def" i="def"/>
      <a:tcStyle>
        <a:tcBdr/>
        <a:fill>
          <a:solidFill>
            <a:srgbClr val="E6EBF3"/>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BE4CA"/>
          </a:solidFill>
        </a:fill>
      </a:tcStyle>
    </a:wholeTbl>
    <a:band2H>
      <a:tcTxStyle b="def" i="def"/>
      <a:tcStyle>
        <a:tcBdr/>
        <a:fill>
          <a:solidFill>
            <a:srgbClr val="E7F2E6"/>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ECCBD6"/>
          </a:solidFill>
        </a:fill>
      </a:tcStyle>
    </a:wholeTbl>
    <a:band2H>
      <a:tcTxStyle b="def" i="def"/>
      <a:tcStyle>
        <a:tcBdr/>
        <a:fill>
          <a:solidFill>
            <a:srgbClr val="F6E7EC"/>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000000"/>
          </a:solidFill>
        </a:fill>
      </a:tcStyle>
    </a:band2H>
    <a:firstCol>
      <a:tcTxStyle b="on"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000000"/>
          </a:solidFill>
        </a:fill>
      </a:tcStyle>
    </a:lastRow>
    <a:firstRow>
      <a:tcTxStyle b="on" i="off">
        <a:fontRef idx="major">
          <a:srgbClr val="000000"/>
        </a:fontRef>
        <a:srgbClr val="000000"/>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66" name="Shape 166"/>
          <p:cNvSpPr/>
          <p:nvPr>
            <p:ph type="sldImg"/>
          </p:nvPr>
        </p:nvSpPr>
        <p:spPr>
          <a:xfrm>
            <a:off x="1143000" y="685800"/>
            <a:ext cx="4572000" cy="3429000"/>
          </a:xfrm>
          <a:prstGeom prst="rect">
            <a:avLst/>
          </a:prstGeom>
        </p:spPr>
        <p:txBody>
          <a:bodyPr/>
          <a:lstStyle/>
          <a:p>
            <a:pPr/>
          </a:p>
        </p:txBody>
      </p:sp>
      <p:sp>
        <p:nvSpPr>
          <p:cNvPr id="167" name="Shape 167"/>
          <p:cNvSpPr/>
          <p:nvPr>
            <p:ph type="body" sz="quarter" idx="1"/>
          </p:nvPr>
        </p:nvSpPr>
        <p:spPr>
          <a:xfrm>
            <a:off x="914400" y="4343400"/>
            <a:ext cx="5029200" cy="4114800"/>
          </a:xfrm>
          <a:prstGeom prst="rect">
            <a:avLst/>
          </a:prstGeom>
        </p:spPr>
        <p:txBody>
          <a:bodyPr/>
          <a:lstStyle/>
          <a:p>
            <a:pPr/>
          </a:p>
        </p:txBody>
      </p:sp>
    </p:spTree>
  </p:cSld>
  <p:clrMap bg1="dk1" tx1="lt1" bg2="dk2" tx2="lt2" accent1="accent1" accent2="accent2" accent3="accent3" accent4="accent4" accent5="accent5" accent6="accent6" hlink="hlink" folHlink="folHlink"/>
  <p:notesStyle>
    <a:lvl1pPr latinLnBrk="0">
      <a:defRPr sz="1200">
        <a:solidFill>
          <a:srgbClr val="FFFFFF"/>
        </a:solidFill>
        <a:latin typeface="+mn-lt"/>
        <a:ea typeface="+mn-ea"/>
        <a:cs typeface="+mn-cs"/>
        <a:sym typeface="Helvetica Neue"/>
      </a:defRPr>
    </a:lvl1pPr>
    <a:lvl2pPr indent="228600" latinLnBrk="0">
      <a:defRPr sz="1200">
        <a:solidFill>
          <a:srgbClr val="FFFFFF"/>
        </a:solidFill>
        <a:latin typeface="+mn-lt"/>
        <a:ea typeface="+mn-ea"/>
        <a:cs typeface="+mn-cs"/>
        <a:sym typeface="Helvetica Neue"/>
      </a:defRPr>
    </a:lvl2pPr>
    <a:lvl3pPr indent="457200" latinLnBrk="0">
      <a:defRPr sz="1200">
        <a:solidFill>
          <a:srgbClr val="FFFFFF"/>
        </a:solidFill>
        <a:latin typeface="+mn-lt"/>
        <a:ea typeface="+mn-ea"/>
        <a:cs typeface="+mn-cs"/>
        <a:sym typeface="Helvetica Neue"/>
      </a:defRPr>
    </a:lvl3pPr>
    <a:lvl4pPr indent="685800" latinLnBrk="0">
      <a:defRPr sz="1200">
        <a:solidFill>
          <a:srgbClr val="FFFFFF"/>
        </a:solidFill>
        <a:latin typeface="+mn-lt"/>
        <a:ea typeface="+mn-ea"/>
        <a:cs typeface="+mn-cs"/>
        <a:sym typeface="Helvetica Neue"/>
      </a:defRPr>
    </a:lvl4pPr>
    <a:lvl5pPr indent="914400" latinLnBrk="0">
      <a:defRPr sz="1200">
        <a:solidFill>
          <a:srgbClr val="FFFFFF"/>
        </a:solidFill>
        <a:latin typeface="+mn-lt"/>
        <a:ea typeface="+mn-ea"/>
        <a:cs typeface="+mn-cs"/>
        <a:sym typeface="Helvetica Neue"/>
      </a:defRPr>
    </a:lvl5pPr>
    <a:lvl6pPr indent="1143000" latinLnBrk="0">
      <a:defRPr sz="1200">
        <a:solidFill>
          <a:srgbClr val="FFFFFF"/>
        </a:solidFill>
        <a:latin typeface="+mn-lt"/>
        <a:ea typeface="+mn-ea"/>
        <a:cs typeface="+mn-cs"/>
        <a:sym typeface="Helvetica Neue"/>
      </a:defRPr>
    </a:lvl6pPr>
    <a:lvl7pPr indent="1371600" latinLnBrk="0">
      <a:defRPr sz="1200">
        <a:solidFill>
          <a:srgbClr val="FFFFFF"/>
        </a:solidFill>
        <a:latin typeface="+mn-lt"/>
        <a:ea typeface="+mn-ea"/>
        <a:cs typeface="+mn-cs"/>
        <a:sym typeface="Helvetica Neue"/>
      </a:defRPr>
    </a:lvl7pPr>
    <a:lvl8pPr indent="1600200" latinLnBrk="0">
      <a:defRPr sz="1200">
        <a:solidFill>
          <a:srgbClr val="FFFFFF"/>
        </a:solidFill>
        <a:latin typeface="+mn-lt"/>
        <a:ea typeface="+mn-ea"/>
        <a:cs typeface="+mn-cs"/>
        <a:sym typeface="Helvetica Neue"/>
      </a:defRPr>
    </a:lvl8pPr>
    <a:lvl9pPr indent="1828800" latinLnBrk="0">
      <a:defRPr sz="1200">
        <a:solidFill>
          <a:srgbClr val="FFFFFF"/>
        </a:solidFill>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p:spTree>
      <p:nvGrpSpPr>
        <p:cNvPr id="1" name=""/>
        <p:cNvGrpSpPr/>
        <p:nvPr/>
      </p:nvGrpSpPr>
      <p:grpSpPr>
        <a:xfrm>
          <a:off x="0" y="0"/>
          <a:ext cx="0" cy="0"/>
          <a:chOff x="0" y="0"/>
          <a:chExt cx="0" cy="0"/>
        </a:xfrm>
      </p:grpSpPr>
      <p:sp>
        <p:nvSpPr>
          <p:cNvPr id="11" name="Body Level One…"/>
          <p:cNvSpPr txBox="1"/>
          <p:nvPr>
            <p:ph type="body" sz="quarter" idx="1" hasCustomPrompt="1"/>
          </p:nvPr>
        </p:nvSpPr>
        <p:spPr>
          <a:xfrm>
            <a:off x="603248" y="5919523"/>
            <a:ext cx="10985504" cy="318493"/>
          </a:xfrm>
          <a:prstGeom prst="rect">
            <a:avLst/>
          </a:prstGeom>
        </p:spPr>
        <p:txBody>
          <a:bodyPr lIns="45718" tIns="45718" rIns="45718" bIns="45718" numCol="1" spcCol="38100" anchor="b"/>
          <a:lstStyle>
            <a:lvl1pPr marL="0" indent="0" defTabSz="412750">
              <a:lnSpc>
                <a:spcPct val="100000"/>
              </a:lnSpc>
              <a:spcBef>
                <a:spcPts val="0"/>
              </a:spcBef>
              <a:buSzTx/>
              <a:buNone/>
              <a:defRPr b="1" sz="1800"/>
            </a:lvl1pPr>
            <a:lvl2pPr marL="533400" indent="-228600" defTabSz="412750">
              <a:lnSpc>
                <a:spcPct val="100000"/>
              </a:lnSpc>
              <a:spcBef>
                <a:spcPts val="0"/>
              </a:spcBef>
              <a:defRPr b="1" sz="1800"/>
            </a:lvl2pPr>
            <a:lvl3pPr marL="838200" indent="-228600" defTabSz="412750">
              <a:lnSpc>
                <a:spcPct val="100000"/>
              </a:lnSpc>
              <a:spcBef>
                <a:spcPts val="0"/>
              </a:spcBef>
              <a:defRPr b="1" sz="1800"/>
            </a:lvl3pPr>
            <a:lvl4pPr marL="1143000" indent="-228600" defTabSz="412750">
              <a:lnSpc>
                <a:spcPct val="100000"/>
              </a:lnSpc>
              <a:spcBef>
                <a:spcPts val="0"/>
              </a:spcBef>
              <a:defRPr b="1" sz="1800"/>
            </a:lvl4pPr>
            <a:lvl5pPr marL="1447800" indent="-228600" defTabSz="412750">
              <a:lnSpc>
                <a:spcPct val="100000"/>
              </a:lnSpc>
              <a:spcBef>
                <a:spcPts val="0"/>
              </a:spcBef>
              <a:defRPr b="1" sz="1800"/>
            </a:lvl5pPr>
          </a:lstStyle>
          <a:p>
            <a:pPr/>
            <a:r>
              <a:t>Author and Date</a:t>
            </a:r>
          </a:p>
          <a:p>
            <a:pPr lvl="1"/>
            <a:r>
              <a:t/>
            </a:r>
          </a:p>
          <a:p>
            <a:pPr lvl="2"/>
            <a:r>
              <a:t/>
            </a:r>
          </a:p>
          <a:p>
            <a:pPr lvl="3"/>
            <a:r>
              <a:t/>
            </a:r>
          </a:p>
          <a:p>
            <a:pPr lvl="4"/>
            <a:r>
              <a:t/>
            </a:r>
          </a:p>
        </p:txBody>
      </p:sp>
      <p:sp>
        <p:nvSpPr>
          <p:cNvPr id="12" name="Presentation Title"/>
          <p:cNvSpPr txBox="1"/>
          <p:nvPr>
            <p:ph type="title" hasCustomPrompt="1"/>
          </p:nvPr>
        </p:nvSpPr>
        <p:spPr>
          <a:xfrm>
            <a:off x="603248" y="1287496"/>
            <a:ext cx="10985504" cy="2324101"/>
          </a:xfrm>
          <a:prstGeom prst="rect">
            <a:avLst/>
          </a:prstGeom>
        </p:spPr>
        <p:txBody>
          <a:bodyPr anchor="b"/>
          <a:lstStyle>
            <a:lvl1pPr>
              <a:defRPr spc="-116" sz="5800"/>
            </a:lvl1pPr>
          </a:lstStyle>
          <a:p>
            <a:pPr/>
            <a:r>
              <a:t>Presentation Title</a:t>
            </a:r>
          </a:p>
        </p:txBody>
      </p:sp>
      <p:sp>
        <p:nvSpPr>
          <p:cNvPr id="13" name="Body Level One…"/>
          <p:cNvSpPr txBox="1"/>
          <p:nvPr>
            <p:ph type="body" sz="quarter" idx="21" hasCustomPrompt="1"/>
          </p:nvPr>
        </p:nvSpPr>
        <p:spPr>
          <a:xfrm>
            <a:off x="603250" y="3598433"/>
            <a:ext cx="10985500" cy="952504"/>
          </a:xfrm>
          <a:prstGeom prst="rect">
            <a:avLst/>
          </a:prstGeom>
        </p:spPr>
        <p:txBody>
          <a:bodyPr numCol="1" spcCol="38100"/>
          <a:lstStyle>
            <a:lvl1pPr marL="0" indent="0" defTabSz="412750">
              <a:lnSpc>
                <a:spcPct val="100000"/>
              </a:lnSpc>
              <a:spcBef>
                <a:spcPts val="0"/>
              </a:spcBef>
              <a:buSzTx/>
              <a:buNone/>
              <a:defRPr b="1" sz="2700"/>
            </a:lvl1pPr>
          </a:lstStyle>
          <a:p>
            <a:pPr/>
            <a:r>
              <a:t>Presentation Subtitle</a:t>
            </a:r>
          </a:p>
        </p:txBody>
      </p:sp>
      <p:sp>
        <p:nvSpPr>
          <p:cNvPr id="14" name="Slide Number"/>
          <p:cNvSpPr txBox="1"/>
          <p:nvPr>
            <p:ph type="sldNum" sz="quarter" idx="2"/>
          </p:nvPr>
        </p:nvSpPr>
        <p:spPr>
          <a:xfrm>
            <a:off x="5975299" y="6489701"/>
            <a:ext cx="241402" cy="238101"/>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atement">
    <p:spTree>
      <p:nvGrpSpPr>
        <p:cNvPr id="1" name=""/>
        <p:cNvGrpSpPr/>
        <p:nvPr/>
      </p:nvGrpSpPr>
      <p:grpSpPr>
        <a:xfrm>
          <a:off x="0" y="0"/>
          <a:ext cx="0" cy="0"/>
          <a:chOff x="0" y="0"/>
          <a:chExt cx="0" cy="0"/>
        </a:xfrm>
      </p:grpSpPr>
      <p:sp>
        <p:nvSpPr>
          <p:cNvPr id="98" name="Body Level One…"/>
          <p:cNvSpPr txBox="1"/>
          <p:nvPr>
            <p:ph type="body" sz="half" idx="1" hasCustomPrompt="1"/>
          </p:nvPr>
        </p:nvSpPr>
        <p:spPr>
          <a:xfrm>
            <a:off x="603250" y="2460419"/>
            <a:ext cx="10985500" cy="1937161"/>
          </a:xfrm>
          <a:prstGeom prst="rect">
            <a:avLst/>
          </a:prstGeom>
        </p:spPr>
        <p:txBody>
          <a:bodyPr numCol="1" spcCol="38100" anchor="ctr"/>
          <a:lstStyle>
            <a:lvl1pPr marL="0" indent="0" algn="ctr">
              <a:lnSpc>
                <a:spcPct val="80000"/>
              </a:lnSpc>
              <a:spcBef>
                <a:spcPts val="0"/>
              </a:spcBef>
              <a:buSzTx/>
              <a:buNone/>
              <a:defRPr spc="-116" sz="5800">
                <a:latin typeface="Helvetica Neue Medium"/>
                <a:ea typeface="Helvetica Neue Medium"/>
                <a:cs typeface="Helvetica Neue Medium"/>
                <a:sym typeface="Helvetica Neue Medium"/>
              </a:defRPr>
            </a:lvl1pPr>
            <a:lvl2pPr marL="0" indent="0" algn="ctr">
              <a:lnSpc>
                <a:spcPct val="80000"/>
              </a:lnSpc>
              <a:spcBef>
                <a:spcPts val="0"/>
              </a:spcBef>
              <a:buSzTx/>
              <a:buNone/>
              <a:defRPr spc="-116" sz="5800">
                <a:latin typeface="Helvetica Neue Medium"/>
                <a:ea typeface="Helvetica Neue Medium"/>
                <a:cs typeface="Helvetica Neue Medium"/>
                <a:sym typeface="Helvetica Neue Medium"/>
              </a:defRPr>
            </a:lvl2pPr>
            <a:lvl3pPr marL="0" indent="0" algn="ctr">
              <a:lnSpc>
                <a:spcPct val="80000"/>
              </a:lnSpc>
              <a:spcBef>
                <a:spcPts val="0"/>
              </a:spcBef>
              <a:buSzTx/>
              <a:buNone/>
              <a:defRPr spc="-116" sz="5800">
                <a:latin typeface="Helvetica Neue Medium"/>
                <a:ea typeface="Helvetica Neue Medium"/>
                <a:cs typeface="Helvetica Neue Medium"/>
                <a:sym typeface="Helvetica Neue Medium"/>
              </a:defRPr>
            </a:lvl3pPr>
            <a:lvl4pPr marL="0" indent="0" algn="ctr">
              <a:lnSpc>
                <a:spcPct val="80000"/>
              </a:lnSpc>
              <a:spcBef>
                <a:spcPts val="0"/>
              </a:spcBef>
              <a:buSzTx/>
              <a:buNone/>
              <a:defRPr spc="-116" sz="5800">
                <a:latin typeface="Helvetica Neue Medium"/>
                <a:ea typeface="Helvetica Neue Medium"/>
                <a:cs typeface="Helvetica Neue Medium"/>
                <a:sym typeface="Helvetica Neue Medium"/>
              </a:defRPr>
            </a:lvl4pPr>
            <a:lvl5pPr marL="0" indent="0" algn="ctr">
              <a:lnSpc>
                <a:spcPct val="80000"/>
              </a:lnSpc>
              <a:spcBef>
                <a:spcPts val="0"/>
              </a:spcBef>
              <a:buSzTx/>
              <a:buNone/>
              <a:defRPr spc="-116" sz="5800">
                <a:latin typeface="Helvetica Neue Medium"/>
                <a:ea typeface="Helvetica Neue Medium"/>
                <a:cs typeface="Helvetica Neue Medium"/>
                <a:sym typeface="Helvetica Neue Medium"/>
              </a:defRPr>
            </a:lvl5pPr>
          </a:lstStyle>
          <a:p>
            <a:pPr/>
            <a:r>
              <a:t>Statement</a:t>
            </a:r>
          </a:p>
          <a:p>
            <a:pPr lvl="1"/>
            <a:r>
              <a:t/>
            </a:r>
          </a:p>
          <a:p>
            <a:pPr lvl="2"/>
            <a:r>
              <a:t/>
            </a:r>
          </a:p>
          <a:p>
            <a:pPr lvl="3"/>
            <a:r>
              <a:t/>
            </a:r>
          </a:p>
          <a:p>
            <a:pPr lvl="4"/>
            <a:r>
              <a:t/>
            </a:r>
          </a:p>
        </p:txBody>
      </p:sp>
      <p:sp>
        <p:nvSpPr>
          <p:cNvPr id="9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ig Fact">
    <p:spTree>
      <p:nvGrpSpPr>
        <p:cNvPr id="1" name=""/>
        <p:cNvGrpSpPr/>
        <p:nvPr/>
      </p:nvGrpSpPr>
      <p:grpSpPr>
        <a:xfrm>
          <a:off x="0" y="0"/>
          <a:ext cx="0" cy="0"/>
          <a:chOff x="0" y="0"/>
          <a:chExt cx="0" cy="0"/>
        </a:xfrm>
      </p:grpSpPr>
      <p:sp>
        <p:nvSpPr>
          <p:cNvPr id="106" name="Body Level One…"/>
          <p:cNvSpPr txBox="1"/>
          <p:nvPr>
            <p:ph type="body" sz="quarter" idx="1" hasCustomPrompt="1"/>
          </p:nvPr>
        </p:nvSpPr>
        <p:spPr>
          <a:xfrm>
            <a:off x="603250" y="4131090"/>
            <a:ext cx="10985500" cy="467393"/>
          </a:xfrm>
          <a:prstGeom prst="rect">
            <a:avLst/>
          </a:prstGeom>
        </p:spPr>
        <p:txBody>
          <a:bodyPr lIns="45718" tIns="45718" rIns="45718" bIns="45718" numCol="1" spcCol="38100"/>
          <a:lstStyle>
            <a:lvl1pPr marL="0" indent="0" algn="ctr" defTabSz="412750">
              <a:lnSpc>
                <a:spcPct val="100000"/>
              </a:lnSpc>
              <a:spcBef>
                <a:spcPts val="0"/>
              </a:spcBef>
              <a:buSzTx/>
              <a:buNone/>
              <a:defRPr b="1" sz="2700"/>
            </a:lvl1pPr>
            <a:lvl2pPr marL="647700" indent="-342900" algn="ctr" defTabSz="412750">
              <a:lnSpc>
                <a:spcPct val="100000"/>
              </a:lnSpc>
              <a:spcBef>
                <a:spcPts val="0"/>
              </a:spcBef>
              <a:defRPr b="1" sz="2700"/>
            </a:lvl2pPr>
            <a:lvl3pPr marL="952500" indent="-342900" algn="ctr" defTabSz="412750">
              <a:lnSpc>
                <a:spcPct val="100000"/>
              </a:lnSpc>
              <a:spcBef>
                <a:spcPts val="0"/>
              </a:spcBef>
              <a:defRPr b="1" sz="2700"/>
            </a:lvl3pPr>
            <a:lvl4pPr marL="1257300" indent="-342900" algn="ctr" defTabSz="412750">
              <a:lnSpc>
                <a:spcPct val="100000"/>
              </a:lnSpc>
              <a:spcBef>
                <a:spcPts val="0"/>
              </a:spcBef>
              <a:defRPr b="1" sz="2700"/>
            </a:lvl4pPr>
            <a:lvl5pPr marL="1562100" indent="-342900" algn="ctr" defTabSz="412750">
              <a:lnSpc>
                <a:spcPct val="100000"/>
              </a:lnSpc>
              <a:spcBef>
                <a:spcPts val="0"/>
              </a:spcBef>
              <a:defRPr b="1" sz="2700"/>
            </a:lvl5pPr>
          </a:lstStyle>
          <a:p>
            <a:pPr/>
            <a:r>
              <a:t>Fact information</a:t>
            </a:r>
          </a:p>
          <a:p>
            <a:pPr lvl="1"/>
            <a:r>
              <a:t/>
            </a:r>
          </a:p>
          <a:p>
            <a:pPr lvl="2"/>
            <a:r>
              <a:t/>
            </a:r>
          </a:p>
          <a:p>
            <a:pPr lvl="3"/>
            <a:r>
              <a:t/>
            </a:r>
          </a:p>
          <a:p>
            <a:pPr lvl="4"/>
            <a:r>
              <a:t/>
            </a:r>
          </a:p>
        </p:txBody>
      </p:sp>
      <p:sp>
        <p:nvSpPr>
          <p:cNvPr id="107" name="Body Level One…"/>
          <p:cNvSpPr txBox="1"/>
          <p:nvPr>
            <p:ph type="body" idx="21" hasCustomPrompt="1"/>
          </p:nvPr>
        </p:nvSpPr>
        <p:spPr>
          <a:xfrm>
            <a:off x="603250" y="467627"/>
            <a:ext cx="10985500" cy="3679537"/>
          </a:xfrm>
          <a:prstGeom prst="rect">
            <a:avLst/>
          </a:prstGeom>
        </p:spPr>
        <p:txBody>
          <a:bodyPr numCol="1" spcCol="38100" anchor="b"/>
          <a:lstStyle/>
          <a:p>
            <a:pPr lvl="4" marL="0" indent="2221991" algn="ctr" defTabSz="524241">
              <a:lnSpc>
                <a:spcPct val="80000"/>
              </a:lnSpc>
              <a:spcBef>
                <a:spcPts val="0"/>
              </a:spcBef>
              <a:buSzTx/>
              <a:buNone/>
              <a:defRPr b="1" spc="-100" sz="5300"/>
            </a:pPr>
            <a:r>
              <a:t>100%
</a:t>
            </a:r>
          </a:p>
        </p:txBody>
      </p:sp>
      <p:sp>
        <p:nvSpPr>
          <p:cNvPr id="10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15" name="Body Level One…"/>
          <p:cNvSpPr txBox="1"/>
          <p:nvPr>
            <p:ph type="body" sz="quarter" idx="1" hasCustomPrompt="1"/>
          </p:nvPr>
        </p:nvSpPr>
        <p:spPr>
          <a:xfrm>
            <a:off x="1240413" y="5337726"/>
            <a:ext cx="10074627" cy="318493"/>
          </a:xfrm>
          <a:prstGeom prst="rect">
            <a:avLst/>
          </a:prstGeom>
        </p:spPr>
        <p:txBody>
          <a:bodyPr lIns="45718" tIns="45718" rIns="45718" bIns="45718" numCol="1" spcCol="38100"/>
          <a:lstStyle>
            <a:lvl1pPr marL="0" indent="0" defTabSz="412750">
              <a:lnSpc>
                <a:spcPct val="100000"/>
              </a:lnSpc>
              <a:spcBef>
                <a:spcPts val="0"/>
              </a:spcBef>
              <a:buSzTx/>
              <a:buNone/>
              <a:defRPr b="1" sz="1800"/>
            </a:lvl1pPr>
            <a:lvl2pPr marL="533400" indent="-228600" defTabSz="412750">
              <a:lnSpc>
                <a:spcPct val="100000"/>
              </a:lnSpc>
              <a:spcBef>
                <a:spcPts val="0"/>
              </a:spcBef>
              <a:defRPr b="1" sz="1800"/>
            </a:lvl2pPr>
            <a:lvl3pPr marL="838200" indent="-228600" defTabSz="412750">
              <a:lnSpc>
                <a:spcPct val="100000"/>
              </a:lnSpc>
              <a:spcBef>
                <a:spcPts val="0"/>
              </a:spcBef>
              <a:defRPr b="1" sz="1800"/>
            </a:lvl3pPr>
            <a:lvl4pPr marL="1143000" indent="-228600" defTabSz="412750">
              <a:lnSpc>
                <a:spcPct val="100000"/>
              </a:lnSpc>
              <a:spcBef>
                <a:spcPts val="0"/>
              </a:spcBef>
              <a:defRPr b="1" sz="1800"/>
            </a:lvl4pPr>
            <a:lvl5pPr marL="1447800" indent="-228600" defTabSz="412750">
              <a:lnSpc>
                <a:spcPct val="100000"/>
              </a:lnSpc>
              <a:spcBef>
                <a:spcPts val="0"/>
              </a:spcBef>
              <a:defRPr b="1" sz="1800"/>
            </a:lvl5pPr>
          </a:lstStyle>
          <a:p>
            <a:pPr/>
            <a:r>
              <a:t>Attribution</a:t>
            </a:r>
          </a:p>
          <a:p>
            <a:pPr lvl="1"/>
            <a:r>
              <a:t/>
            </a:r>
          </a:p>
          <a:p>
            <a:pPr lvl="2"/>
            <a:r>
              <a:t/>
            </a:r>
          </a:p>
          <a:p>
            <a:pPr lvl="3"/>
            <a:r>
              <a:t/>
            </a:r>
          </a:p>
          <a:p>
            <a:pPr lvl="4"/>
            <a:r>
              <a:t/>
            </a:r>
          </a:p>
        </p:txBody>
      </p:sp>
      <p:sp>
        <p:nvSpPr>
          <p:cNvPr id="116" name="Body Level One…"/>
          <p:cNvSpPr txBox="1"/>
          <p:nvPr>
            <p:ph type="body" sz="half" idx="21" hasCustomPrompt="1"/>
          </p:nvPr>
        </p:nvSpPr>
        <p:spPr>
          <a:xfrm>
            <a:off x="876962" y="2469930"/>
            <a:ext cx="10438077" cy="1918143"/>
          </a:xfrm>
          <a:prstGeom prst="rect">
            <a:avLst/>
          </a:prstGeom>
        </p:spPr>
        <p:txBody>
          <a:bodyPr numCol="1" spcCol="38100" anchor="ctr"/>
          <a:lstStyle/>
          <a:p>
            <a:pPr lvl="4" marL="0" indent="2236468" defTabSz="731500">
              <a:spcBef>
                <a:spcPts val="0"/>
              </a:spcBef>
              <a:buSzTx/>
              <a:buNone/>
              <a:defRPr spc="-100" sz="2500">
                <a:latin typeface="Helvetica Neue Medium"/>
                <a:ea typeface="Helvetica Neue Medium"/>
                <a:cs typeface="Helvetica Neue Medium"/>
                <a:sym typeface="Helvetica Neue Medium"/>
              </a:defRPr>
            </a:pPr>
            <a:r>
              <a:t>“Notable Quote”
</a:t>
            </a:r>
          </a:p>
        </p:txBody>
      </p:sp>
      <p:sp>
        <p:nvSpPr>
          <p:cNvPr id="11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24" name="862804876_960x639.jpg"/>
          <p:cNvSpPr/>
          <p:nvPr>
            <p:ph type="pic" sz="quarter" idx="21"/>
          </p:nvPr>
        </p:nvSpPr>
        <p:spPr>
          <a:xfrm>
            <a:off x="7715250" y="3542705"/>
            <a:ext cx="4064000" cy="2705103"/>
          </a:xfrm>
          <a:prstGeom prst="rect">
            <a:avLst/>
          </a:prstGeom>
        </p:spPr>
        <p:txBody>
          <a:bodyPr lIns="91439" tIns="45719" rIns="91439" bIns="45719" numCol="1" spcCol="38100">
            <a:noAutofit/>
          </a:bodyPr>
          <a:lstStyle/>
          <a:p>
            <a:pPr/>
          </a:p>
        </p:txBody>
      </p:sp>
      <p:sp>
        <p:nvSpPr>
          <p:cNvPr id="125" name="824910546_2681x1332.jpg"/>
          <p:cNvSpPr/>
          <p:nvPr>
            <p:ph type="pic" idx="22"/>
          </p:nvPr>
        </p:nvSpPr>
        <p:spPr>
          <a:xfrm>
            <a:off x="-1466850" y="635000"/>
            <a:ext cx="11349567" cy="5638800"/>
          </a:xfrm>
          <a:prstGeom prst="rect">
            <a:avLst/>
          </a:prstGeom>
        </p:spPr>
        <p:txBody>
          <a:bodyPr lIns="91439" tIns="45719" rIns="91439" bIns="45719" numCol="1" spcCol="38100">
            <a:noAutofit/>
          </a:bodyPr>
          <a:lstStyle/>
          <a:p>
            <a:pPr/>
          </a:p>
        </p:txBody>
      </p:sp>
      <p:sp>
        <p:nvSpPr>
          <p:cNvPr id="126" name="575395635_960x639.jpg"/>
          <p:cNvSpPr/>
          <p:nvPr>
            <p:ph type="pic" sz="quarter" idx="23"/>
          </p:nvPr>
        </p:nvSpPr>
        <p:spPr>
          <a:xfrm>
            <a:off x="7715250" y="635000"/>
            <a:ext cx="4064000" cy="2705100"/>
          </a:xfrm>
          <a:prstGeom prst="rect">
            <a:avLst/>
          </a:prstGeom>
        </p:spPr>
        <p:txBody>
          <a:bodyPr lIns="91439" tIns="45719" rIns="91439" bIns="45719" numCol="1" spcCol="38100">
            <a:noAutofit/>
          </a:bodyPr>
          <a:lstStyle/>
          <a:p>
            <a:pPr/>
          </a:p>
        </p:txBody>
      </p:sp>
      <p:sp>
        <p:nvSpPr>
          <p:cNvPr id="12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34" name="Image"/>
          <p:cNvSpPr/>
          <p:nvPr>
            <p:ph type="pic" idx="21"/>
          </p:nvPr>
        </p:nvSpPr>
        <p:spPr>
          <a:xfrm>
            <a:off x="-755650" y="-1860550"/>
            <a:ext cx="14255750" cy="9515121"/>
          </a:xfrm>
          <a:prstGeom prst="rect">
            <a:avLst/>
          </a:prstGeom>
        </p:spPr>
        <p:txBody>
          <a:bodyPr lIns="91439" tIns="45719" rIns="91439" bIns="45719" numCol="1" spcCol="38100">
            <a:noAutofit/>
          </a:bodyPr>
          <a:lstStyle/>
          <a:p>
            <a:pPr/>
          </a:p>
        </p:txBody>
      </p:sp>
      <p:sp>
        <p:nvSpPr>
          <p:cNvPr id="13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4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spTree>
      <p:nvGrpSpPr>
        <p:cNvPr id="1" name=""/>
        <p:cNvGrpSpPr/>
        <p:nvPr/>
      </p:nvGrpSpPr>
      <p:grpSpPr>
        <a:xfrm>
          <a:off x="0" y="0"/>
          <a:ext cx="0" cy="0"/>
          <a:chOff x="0" y="0"/>
          <a:chExt cx="0" cy="0"/>
        </a:xfrm>
      </p:grpSpPr>
      <p:sp>
        <p:nvSpPr>
          <p:cNvPr id="149" name="Title Text"/>
          <p:cNvSpPr txBox="1"/>
          <p:nvPr>
            <p:ph type="title"/>
          </p:nvPr>
        </p:nvSpPr>
        <p:spPr>
          <a:xfrm>
            <a:off x="2416967" y="1151929"/>
            <a:ext cx="7358067" cy="2321720"/>
          </a:xfrm>
          <a:prstGeom prst="rect">
            <a:avLst/>
          </a:prstGeom>
        </p:spPr>
        <p:txBody>
          <a:bodyPr lIns="71434" tIns="71434" rIns="71434" bIns="71434" anchor="b"/>
          <a:lstStyle>
            <a:lvl1pPr algn="ctr" defTabSz="410766">
              <a:lnSpc>
                <a:spcPct val="100000"/>
              </a:lnSpc>
              <a:defRPr b="0" spc="0" sz="5600">
                <a:latin typeface="Helvetica Neue Medium"/>
                <a:ea typeface="Helvetica Neue Medium"/>
                <a:cs typeface="Helvetica Neue Medium"/>
                <a:sym typeface="Helvetica Neue Medium"/>
              </a:defRPr>
            </a:lvl1pPr>
          </a:lstStyle>
          <a:p>
            <a:pPr/>
            <a:r>
              <a:t>Title Text</a:t>
            </a:r>
          </a:p>
        </p:txBody>
      </p:sp>
      <p:sp>
        <p:nvSpPr>
          <p:cNvPr id="150" name="Body Level One…"/>
          <p:cNvSpPr txBox="1"/>
          <p:nvPr>
            <p:ph type="body" sz="quarter" idx="1"/>
          </p:nvPr>
        </p:nvSpPr>
        <p:spPr>
          <a:xfrm>
            <a:off x="2416967" y="3536155"/>
            <a:ext cx="7358067" cy="794746"/>
          </a:xfrm>
          <a:prstGeom prst="rect">
            <a:avLst/>
          </a:prstGeom>
        </p:spPr>
        <p:txBody>
          <a:bodyPr lIns="71434" tIns="71434" rIns="71434" bIns="71434" numCol="1" spcCol="38100"/>
          <a:lstStyle>
            <a:lvl1pPr marL="0" indent="0" algn="ctr" defTabSz="410766">
              <a:lnSpc>
                <a:spcPct val="100000"/>
              </a:lnSpc>
              <a:spcBef>
                <a:spcPts val="0"/>
              </a:spcBef>
              <a:buSzTx/>
              <a:buNone/>
              <a:defRPr sz="2600"/>
            </a:lvl1pPr>
            <a:lvl2pPr marL="0" indent="0" algn="ctr" defTabSz="410766">
              <a:lnSpc>
                <a:spcPct val="100000"/>
              </a:lnSpc>
              <a:spcBef>
                <a:spcPts val="0"/>
              </a:spcBef>
              <a:buSzTx/>
              <a:buNone/>
              <a:defRPr sz="2600"/>
            </a:lvl2pPr>
            <a:lvl3pPr marL="0" indent="0" algn="ctr" defTabSz="410766">
              <a:lnSpc>
                <a:spcPct val="100000"/>
              </a:lnSpc>
              <a:spcBef>
                <a:spcPts val="0"/>
              </a:spcBef>
              <a:buSzTx/>
              <a:buNone/>
              <a:defRPr sz="2600"/>
            </a:lvl3pPr>
            <a:lvl4pPr marL="0" indent="0" algn="ctr" defTabSz="410766">
              <a:lnSpc>
                <a:spcPct val="100000"/>
              </a:lnSpc>
              <a:spcBef>
                <a:spcPts val="0"/>
              </a:spcBef>
              <a:buSzTx/>
              <a:buNone/>
              <a:defRPr sz="2600"/>
            </a:lvl4pPr>
            <a:lvl5pPr marL="0" indent="0" algn="ctr" defTabSz="410766">
              <a:lnSpc>
                <a:spcPct val="100000"/>
              </a:lnSpc>
              <a:spcBef>
                <a:spcPts val="0"/>
              </a:spcBef>
              <a:buSzTx/>
              <a:buNone/>
              <a:defRPr sz="2600"/>
            </a:lvl5pPr>
          </a:lstStyle>
          <a:p>
            <a:pPr/>
            <a:r>
              <a:t>Body Level One</a:t>
            </a:r>
          </a:p>
          <a:p>
            <a:pPr lvl="1"/>
            <a:r>
              <a:t>Body Level Two</a:t>
            </a:r>
          </a:p>
          <a:p>
            <a:pPr lvl="2"/>
            <a:r>
              <a:t>Body Level Three</a:t>
            </a:r>
          </a:p>
          <a:p>
            <a:pPr lvl="3"/>
            <a:r>
              <a:t>Body Level Four</a:t>
            </a:r>
          </a:p>
          <a:p>
            <a:pPr lvl="4"/>
            <a:r>
              <a:t>Body Level Five</a:t>
            </a:r>
          </a:p>
        </p:txBody>
      </p:sp>
      <p:sp>
        <p:nvSpPr>
          <p:cNvPr id="151" name="Slide Number"/>
          <p:cNvSpPr txBox="1"/>
          <p:nvPr>
            <p:ph type="sldNum" sz="quarter" idx="2"/>
          </p:nvPr>
        </p:nvSpPr>
        <p:spPr>
          <a:xfrm>
            <a:off x="5938161" y="6536531"/>
            <a:ext cx="310917" cy="303918"/>
          </a:xfrm>
          <a:prstGeom prst="rect">
            <a:avLst/>
          </a:prstGeom>
        </p:spPr>
        <p:txBody>
          <a:bodyPr lIns="71434" tIns="71434" rIns="71434" bIns="71434" anchor="t"/>
          <a:lstStyle>
            <a:lvl1pPr defTabSz="410766">
              <a:defRPr sz="1100">
                <a:latin typeface="Helvetica Neue Light"/>
                <a:ea typeface="Helvetica Neue Light"/>
                <a:cs typeface="Helvetica Neue Light"/>
                <a:sym typeface="Helvetica Neue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spTree>
      <p:nvGrpSpPr>
        <p:cNvPr id="1" name=""/>
        <p:cNvGrpSpPr/>
        <p:nvPr/>
      </p:nvGrpSpPr>
      <p:grpSpPr>
        <a:xfrm>
          <a:off x="0" y="0"/>
          <a:ext cx="0" cy="0"/>
          <a:chOff x="0" y="0"/>
          <a:chExt cx="0" cy="0"/>
        </a:xfrm>
      </p:grpSpPr>
      <p:sp>
        <p:nvSpPr>
          <p:cNvPr id="158" name="Title Text"/>
          <p:cNvSpPr txBox="1"/>
          <p:nvPr>
            <p:ph type="title"/>
          </p:nvPr>
        </p:nvSpPr>
        <p:spPr>
          <a:xfrm>
            <a:off x="2416967" y="1151929"/>
            <a:ext cx="7358067" cy="2321720"/>
          </a:xfrm>
          <a:prstGeom prst="rect">
            <a:avLst/>
          </a:prstGeom>
        </p:spPr>
        <p:txBody>
          <a:bodyPr lIns="35716" tIns="35716" rIns="35716" bIns="35716" anchor="b"/>
          <a:lstStyle>
            <a:lvl1pPr algn="ctr" defTabSz="410763">
              <a:lnSpc>
                <a:spcPct val="100000"/>
              </a:lnSpc>
              <a:defRPr b="0" spc="0" sz="5600">
                <a:latin typeface="Helvetica Neue Medium"/>
                <a:ea typeface="Helvetica Neue Medium"/>
                <a:cs typeface="Helvetica Neue Medium"/>
                <a:sym typeface="Helvetica Neue Medium"/>
              </a:defRPr>
            </a:lvl1pPr>
          </a:lstStyle>
          <a:p>
            <a:pPr/>
            <a:r>
              <a:t>Title Text</a:t>
            </a:r>
          </a:p>
        </p:txBody>
      </p:sp>
      <p:sp>
        <p:nvSpPr>
          <p:cNvPr id="159" name="Body Level One…"/>
          <p:cNvSpPr txBox="1"/>
          <p:nvPr>
            <p:ph type="body" sz="quarter" idx="1"/>
          </p:nvPr>
        </p:nvSpPr>
        <p:spPr>
          <a:xfrm>
            <a:off x="2416967" y="3536155"/>
            <a:ext cx="7358067" cy="794746"/>
          </a:xfrm>
          <a:prstGeom prst="rect">
            <a:avLst/>
          </a:prstGeom>
        </p:spPr>
        <p:txBody>
          <a:bodyPr lIns="35716" tIns="35716" rIns="35716" bIns="35716" numCol="1" spcCol="38100"/>
          <a:lstStyle>
            <a:lvl1pPr marL="0" indent="0" algn="ctr" defTabSz="410763">
              <a:lnSpc>
                <a:spcPct val="100000"/>
              </a:lnSpc>
              <a:spcBef>
                <a:spcPts val="0"/>
              </a:spcBef>
              <a:buSzTx/>
              <a:buNone/>
              <a:defRPr sz="2600"/>
            </a:lvl1pPr>
            <a:lvl2pPr marL="0" indent="0" algn="ctr" defTabSz="410763">
              <a:lnSpc>
                <a:spcPct val="100000"/>
              </a:lnSpc>
              <a:spcBef>
                <a:spcPts val="0"/>
              </a:spcBef>
              <a:buSzTx/>
              <a:buNone/>
              <a:defRPr sz="2600"/>
            </a:lvl2pPr>
            <a:lvl3pPr marL="0" indent="0" algn="ctr" defTabSz="410763">
              <a:lnSpc>
                <a:spcPct val="100000"/>
              </a:lnSpc>
              <a:spcBef>
                <a:spcPts val="0"/>
              </a:spcBef>
              <a:buSzTx/>
              <a:buNone/>
              <a:defRPr sz="2600"/>
            </a:lvl3pPr>
            <a:lvl4pPr marL="0" indent="0" algn="ctr" defTabSz="410763">
              <a:lnSpc>
                <a:spcPct val="100000"/>
              </a:lnSpc>
              <a:spcBef>
                <a:spcPts val="0"/>
              </a:spcBef>
              <a:buSzTx/>
              <a:buNone/>
              <a:defRPr sz="2600"/>
            </a:lvl4pPr>
            <a:lvl5pPr marL="0" indent="0" algn="ctr" defTabSz="410763">
              <a:lnSpc>
                <a:spcPct val="100000"/>
              </a:lnSpc>
              <a:spcBef>
                <a:spcPts val="0"/>
              </a:spcBef>
              <a:buSzTx/>
              <a:buNone/>
              <a:defRPr sz="2600"/>
            </a:lvl5pPr>
          </a:lstStyle>
          <a:p>
            <a:pPr/>
            <a:r>
              <a:t>Body Level One</a:t>
            </a:r>
          </a:p>
          <a:p>
            <a:pPr lvl="1"/>
            <a:r>
              <a:t>Body Level Two</a:t>
            </a:r>
          </a:p>
          <a:p>
            <a:pPr lvl="2"/>
            <a:r>
              <a:t>Body Level Three</a:t>
            </a:r>
          </a:p>
          <a:p>
            <a:pPr lvl="3"/>
            <a:r>
              <a:t>Body Level Four</a:t>
            </a:r>
          </a:p>
          <a:p>
            <a:pPr lvl="4"/>
            <a:r>
              <a:t>Body Level Five</a:t>
            </a:r>
          </a:p>
        </p:txBody>
      </p:sp>
      <p:sp>
        <p:nvSpPr>
          <p:cNvPr id="160" name="Slide Number"/>
          <p:cNvSpPr txBox="1"/>
          <p:nvPr>
            <p:ph type="sldNum" sz="quarter" idx="2"/>
          </p:nvPr>
        </p:nvSpPr>
        <p:spPr>
          <a:xfrm>
            <a:off x="5973878" y="6536531"/>
            <a:ext cx="239481" cy="232482"/>
          </a:xfrm>
          <a:prstGeom prst="rect">
            <a:avLst/>
          </a:prstGeom>
        </p:spPr>
        <p:txBody>
          <a:bodyPr lIns="35716" tIns="35716" rIns="35716" bIns="35716" anchor="t"/>
          <a:lstStyle>
            <a:lvl1pPr defTabSz="410763">
              <a:defRPr sz="1100">
                <a:latin typeface="Helvetica Neue Light"/>
                <a:ea typeface="Helvetica Neue Light"/>
                <a:cs typeface="Helvetica Neue Light"/>
                <a:sym typeface="Helvetica Neue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p:spTree>
      <p:nvGrpSpPr>
        <p:cNvPr id="1" name=""/>
        <p:cNvGrpSpPr/>
        <p:nvPr/>
      </p:nvGrpSpPr>
      <p:grpSpPr>
        <a:xfrm>
          <a:off x="0" y="0"/>
          <a:ext cx="0" cy="0"/>
          <a:chOff x="0" y="0"/>
          <a:chExt cx="0" cy="0"/>
        </a:xfrm>
      </p:grpSpPr>
      <p:sp>
        <p:nvSpPr>
          <p:cNvPr id="21" name="Image"/>
          <p:cNvSpPr/>
          <p:nvPr>
            <p:ph type="pic" idx="21"/>
          </p:nvPr>
        </p:nvSpPr>
        <p:spPr>
          <a:xfrm>
            <a:off x="-215900" y="-2019300"/>
            <a:ext cx="14732000" cy="9017000"/>
          </a:xfrm>
          <a:prstGeom prst="rect">
            <a:avLst/>
          </a:prstGeom>
        </p:spPr>
        <p:txBody>
          <a:bodyPr lIns="91439" tIns="45719" rIns="91439" bIns="45719" numCol="1" spcCol="38100">
            <a:noAutofit/>
          </a:bodyPr>
          <a:lstStyle/>
          <a:p>
            <a:pPr/>
          </a:p>
        </p:txBody>
      </p:sp>
      <p:sp>
        <p:nvSpPr>
          <p:cNvPr id="22" name="Presentation Title"/>
          <p:cNvSpPr txBox="1"/>
          <p:nvPr>
            <p:ph type="title" hasCustomPrompt="1"/>
          </p:nvPr>
        </p:nvSpPr>
        <p:spPr>
          <a:xfrm>
            <a:off x="603250" y="3562350"/>
            <a:ext cx="10985500" cy="2324100"/>
          </a:xfrm>
          <a:prstGeom prst="rect">
            <a:avLst/>
          </a:prstGeom>
        </p:spPr>
        <p:txBody>
          <a:bodyPr anchor="b"/>
          <a:lstStyle>
            <a:lvl1pPr>
              <a:defRPr spc="-116" sz="5800"/>
            </a:lvl1pPr>
          </a:lstStyle>
          <a:p>
            <a:pPr/>
            <a:r>
              <a:t>Presentation Title</a:t>
            </a:r>
          </a:p>
        </p:txBody>
      </p:sp>
      <p:sp>
        <p:nvSpPr>
          <p:cNvPr id="23" name="Body Level One…"/>
          <p:cNvSpPr txBox="1"/>
          <p:nvPr>
            <p:ph type="body" sz="quarter" idx="1" hasCustomPrompt="1"/>
          </p:nvPr>
        </p:nvSpPr>
        <p:spPr>
          <a:xfrm>
            <a:off x="603845" y="553069"/>
            <a:ext cx="10984311" cy="318492"/>
          </a:xfrm>
          <a:prstGeom prst="rect">
            <a:avLst/>
          </a:prstGeom>
        </p:spPr>
        <p:txBody>
          <a:bodyPr lIns="45718" tIns="45718" rIns="45718" bIns="45718" numCol="1" spcCol="38100"/>
          <a:lstStyle>
            <a:lvl1pPr marL="0" indent="0" defTabSz="412750">
              <a:lnSpc>
                <a:spcPct val="100000"/>
              </a:lnSpc>
              <a:spcBef>
                <a:spcPts val="0"/>
              </a:spcBef>
              <a:buSzTx/>
              <a:buNone/>
              <a:defRPr b="1" sz="1800"/>
            </a:lvl1pPr>
            <a:lvl2pPr marL="533400" indent="-228600" defTabSz="412750">
              <a:lnSpc>
                <a:spcPct val="100000"/>
              </a:lnSpc>
              <a:spcBef>
                <a:spcPts val="0"/>
              </a:spcBef>
              <a:defRPr b="1" sz="1800"/>
            </a:lvl2pPr>
            <a:lvl3pPr marL="838200" indent="-228600" defTabSz="412750">
              <a:lnSpc>
                <a:spcPct val="100000"/>
              </a:lnSpc>
              <a:spcBef>
                <a:spcPts val="0"/>
              </a:spcBef>
              <a:defRPr b="1" sz="1800"/>
            </a:lvl3pPr>
            <a:lvl4pPr marL="1143000" indent="-228600" defTabSz="412750">
              <a:lnSpc>
                <a:spcPct val="100000"/>
              </a:lnSpc>
              <a:spcBef>
                <a:spcPts val="0"/>
              </a:spcBef>
              <a:defRPr b="1" sz="1800"/>
            </a:lvl4pPr>
            <a:lvl5pPr marL="1447800" indent="-228600" defTabSz="412750">
              <a:lnSpc>
                <a:spcPct val="100000"/>
              </a:lnSpc>
              <a:spcBef>
                <a:spcPts val="0"/>
              </a:spcBef>
              <a:defRPr b="1" sz="1800"/>
            </a:lvl5pPr>
          </a:lstStyle>
          <a:p>
            <a:pPr/>
            <a:r>
              <a:t>Author and Date</a:t>
            </a:r>
          </a:p>
          <a:p>
            <a:pPr lvl="1"/>
            <a:r>
              <a:t/>
            </a:r>
          </a:p>
          <a:p>
            <a:pPr lvl="2"/>
            <a:r>
              <a:t/>
            </a:r>
          </a:p>
          <a:p>
            <a:pPr lvl="3"/>
            <a:r>
              <a:t/>
            </a:r>
          </a:p>
          <a:p>
            <a:pPr lvl="4"/>
            <a:r>
              <a:t/>
            </a:r>
          </a:p>
        </p:txBody>
      </p:sp>
      <p:sp>
        <p:nvSpPr>
          <p:cNvPr id="24" name="Body Level One…"/>
          <p:cNvSpPr txBox="1"/>
          <p:nvPr>
            <p:ph type="body" sz="quarter" idx="22" hasCustomPrompt="1"/>
          </p:nvPr>
        </p:nvSpPr>
        <p:spPr>
          <a:xfrm>
            <a:off x="603250" y="5804953"/>
            <a:ext cx="10985500" cy="572347"/>
          </a:xfrm>
          <a:prstGeom prst="rect">
            <a:avLst/>
          </a:prstGeom>
        </p:spPr>
        <p:txBody>
          <a:bodyPr numCol="1" spcCol="38100"/>
          <a:lstStyle>
            <a:lvl1pPr marL="0" indent="0" defTabSz="412750">
              <a:lnSpc>
                <a:spcPct val="100000"/>
              </a:lnSpc>
              <a:spcBef>
                <a:spcPts val="0"/>
              </a:spcBef>
              <a:buSzTx/>
              <a:buNone/>
              <a:defRPr b="1" sz="2700"/>
            </a:lvl1pPr>
          </a:lstStyle>
          <a:p>
            <a:pPr/>
            <a:r>
              <a:t>Presentation Subtitle </a:t>
            </a:r>
          </a:p>
        </p:txBody>
      </p:sp>
      <p:sp>
        <p:nvSpPr>
          <p:cNvPr id="2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Alt">
    <p:spTree>
      <p:nvGrpSpPr>
        <p:cNvPr id="1" name=""/>
        <p:cNvGrpSpPr/>
        <p:nvPr/>
      </p:nvGrpSpPr>
      <p:grpSpPr>
        <a:xfrm>
          <a:off x="0" y="0"/>
          <a:ext cx="0" cy="0"/>
          <a:chOff x="0" y="0"/>
          <a:chExt cx="0" cy="0"/>
        </a:xfrm>
      </p:grpSpPr>
      <p:sp>
        <p:nvSpPr>
          <p:cNvPr id="32" name="Slide Title"/>
          <p:cNvSpPr txBox="1"/>
          <p:nvPr>
            <p:ph type="title" hasCustomPrompt="1"/>
          </p:nvPr>
        </p:nvSpPr>
        <p:spPr>
          <a:xfrm>
            <a:off x="603250" y="635000"/>
            <a:ext cx="4889500" cy="2941137"/>
          </a:xfrm>
          <a:prstGeom prst="rect">
            <a:avLst/>
          </a:prstGeom>
        </p:spPr>
        <p:txBody>
          <a:bodyPr anchor="b"/>
          <a:lstStyle/>
          <a:p>
            <a:pPr/>
            <a:r>
              <a:t>Slide Title</a:t>
            </a:r>
          </a:p>
        </p:txBody>
      </p:sp>
      <p:sp>
        <p:nvSpPr>
          <p:cNvPr id="33" name="Body Level One…"/>
          <p:cNvSpPr txBox="1"/>
          <p:nvPr>
            <p:ph type="body" sz="quarter" idx="1" hasCustomPrompt="1"/>
          </p:nvPr>
        </p:nvSpPr>
        <p:spPr>
          <a:xfrm>
            <a:off x="603250" y="3530288"/>
            <a:ext cx="4889500" cy="2691203"/>
          </a:xfrm>
          <a:prstGeom prst="rect">
            <a:avLst/>
          </a:prstGeom>
        </p:spPr>
        <p:txBody>
          <a:bodyPr numCol="1" spcCol="38100"/>
          <a:lstStyle>
            <a:lvl1pPr marL="0" indent="0" defTabSz="412750">
              <a:lnSpc>
                <a:spcPct val="100000"/>
              </a:lnSpc>
              <a:spcBef>
                <a:spcPts val="0"/>
              </a:spcBef>
              <a:buSzTx/>
              <a:buNone/>
              <a:defRPr b="1" sz="2700"/>
            </a:lvl1pPr>
            <a:lvl2pPr marL="0" indent="0" defTabSz="412750">
              <a:lnSpc>
                <a:spcPct val="100000"/>
              </a:lnSpc>
              <a:spcBef>
                <a:spcPts val="0"/>
              </a:spcBef>
              <a:buSzTx/>
              <a:buNone/>
              <a:defRPr b="1" sz="2700"/>
            </a:lvl2pPr>
            <a:lvl3pPr marL="0" indent="0" defTabSz="412750">
              <a:lnSpc>
                <a:spcPct val="100000"/>
              </a:lnSpc>
              <a:spcBef>
                <a:spcPts val="0"/>
              </a:spcBef>
              <a:buSzTx/>
              <a:buNone/>
              <a:defRPr b="1" sz="2700"/>
            </a:lvl3pPr>
            <a:lvl4pPr marL="0" indent="0" defTabSz="412750">
              <a:lnSpc>
                <a:spcPct val="100000"/>
              </a:lnSpc>
              <a:spcBef>
                <a:spcPts val="0"/>
              </a:spcBef>
              <a:buSzTx/>
              <a:buNone/>
              <a:defRPr b="1" sz="2700"/>
            </a:lvl4pPr>
            <a:lvl5pPr marL="0" indent="0" defTabSz="412750">
              <a:lnSpc>
                <a:spcPct val="100000"/>
              </a:lnSpc>
              <a:spcBef>
                <a:spcPts val="0"/>
              </a:spcBef>
              <a:buSzTx/>
              <a:buNone/>
              <a:defRPr b="1" sz="2700"/>
            </a:lvl5pPr>
          </a:lstStyle>
          <a:p>
            <a:pPr/>
            <a:r>
              <a:t>Slide Subtitle</a:t>
            </a:r>
          </a:p>
          <a:p>
            <a:pPr lvl="1"/>
            <a:r>
              <a:t/>
            </a:r>
          </a:p>
          <a:p>
            <a:pPr lvl="2"/>
            <a:r>
              <a:t/>
            </a:r>
          </a:p>
          <a:p>
            <a:pPr lvl="3"/>
            <a:r>
              <a:t/>
            </a:r>
          </a:p>
          <a:p>
            <a:pPr lvl="4"/>
            <a:r>
              <a:t/>
            </a:r>
          </a:p>
        </p:txBody>
      </p:sp>
      <p:sp>
        <p:nvSpPr>
          <p:cNvPr id="34" name="92709243_1322x1323.jpeg"/>
          <p:cNvSpPr/>
          <p:nvPr>
            <p:ph type="pic" sz="half" idx="21"/>
          </p:nvPr>
        </p:nvSpPr>
        <p:spPr>
          <a:xfrm>
            <a:off x="6026151" y="635000"/>
            <a:ext cx="5594206" cy="5604946"/>
          </a:xfrm>
          <a:prstGeom prst="rect">
            <a:avLst/>
          </a:prstGeom>
        </p:spPr>
        <p:txBody>
          <a:bodyPr lIns="91439" tIns="45719" rIns="91439" bIns="45719" numCol="1" spcCol="38100">
            <a:noAutofit/>
          </a:bodyPr>
          <a:lstStyle/>
          <a:p>
            <a:pPr/>
          </a:p>
        </p:txBody>
      </p:sp>
      <p:sp>
        <p:nvSpPr>
          <p:cNvPr id="35" name="Slide Number"/>
          <p:cNvSpPr txBox="1"/>
          <p:nvPr>
            <p:ph type="sldNum" sz="quarter" idx="2"/>
          </p:nvPr>
        </p:nvSpPr>
        <p:spPr>
          <a:xfrm>
            <a:off x="5972176" y="6491818"/>
            <a:ext cx="241403" cy="238101"/>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42" name="Slide Title"/>
          <p:cNvSpPr txBox="1"/>
          <p:nvPr>
            <p:ph type="title" hasCustomPrompt="1"/>
          </p:nvPr>
        </p:nvSpPr>
        <p:spPr>
          <a:xfrm>
            <a:off x="603250" y="476250"/>
            <a:ext cx="10985500" cy="716582"/>
          </a:xfrm>
          <a:prstGeom prst="rect">
            <a:avLst/>
          </a:prstGeom>
        </p:spPr>
        <p:txBody>
          <a:bodyPr/>
          <a:lstStyle/>
          <a:p>
            <a:pPr/>
            <a:r>
              <a:t>Slide Title</a:t>
            </a:r>
          </a:p>
        </p:txBody>
      </p:sp>
      <p:sp>
        <p:nvSpPr>
          <p:cNvPr id="43" name="Body Level One…"/>
          <p:cNvSpPr txBox="1"/>
          <p:nvPr>
            <p:ph type="body" sz="quarter" idx="1" hasCustomPrompt="1"/>
          </p:nvPr>
        </p:nvSpPr>
        <p:spPr>
          <a:xfrm>
            <a:off x="603250" y="1122980"/>
            <a:ext cx="10985500" cy="467391"/>
          </a:xfrm>
          <a:prstGeom prst="rect">
            <a:avLst/>
          </a:prstGeom>
        </p:spPr>
        <p:txBody>
          <a:bodyPr lIns="45718" tIns="45718" rIns="45718" bIns="45718" numCol="1" spcCol="38100"/>
          <a:lstStyle>
            <a:lvl1pPr marL="0" indent="0" defTabSz="412750">
              <a:lnSpc>
                <a:spcPct val="100000"/>
              </a:lnSpc>
              <a:spcBef>
                <a:spcPts val="0"/>
              </a:spcBef>
              <a:buSzTx/>
              <a:buNone/>
              <a:defRPr b="1" sz="2700"/>
            </a:lvl1pPr>
            <a:lvl2pPr marL="647700" indent="-342900" defTabSz="412750">
              <a:lnSpc>
                <a:spcPct val="100000"/>
              </a:lnSpc>
              <a:spcBef>
                <a:spcPts val="0"/>
              </a:spcBef>
              <a:defRPr b="1" sz="2700"/>
            </a:lvl2pPr>
            <a:lvl3pPr marL="952500" indent="-342900" defTabSz="412750">
              <a:lnSpc>
                <a:spcPct val="100000"/>
              </a:lnSpc>
              <a:spcBef>
                <a:spcPts val="0"/>
              </a:spcBef>
              <a:defRPr b="1" sz="2700"/>
            </a:lvl3pPr>
            <a:lvl4pPr marL="1257300" indent="-342900" defTabSz="412750">
              <a:lnSpc>
                <a:spcPct val="100000"/>
              </a:lnSpc>
              <a:spcBef>
                <a:spcPts val="0"/>
              </a:spcBef>
              <a:defRPr b="1" sz="2700"/>
            </a:lvl4pPr>
            <a:lvl5pPr marL="1562100" indent="-342900" defTabSz="412750">
              <a:lnSpc>
                <a:spcPct val="100000"/>
              </a:lnSpc>
              <a:spcBef>
                <a:spcPts val="0"/>
              </a:spcBef>
              <a:defRPr b="1" sz="2700"/>
            </a:lvl5pPr>
          </a:lstStyle>
          <a:p>
            <a:pPr/>
            <a:r>
              <a:t>Slide Subtitle</a:t>
            </a:r>
          </a:p>
          <a:p>
            <a:pPr lvl="1"/>
            <a:r>
              <a:t/>
            </a:r>
          </a:p>
          <a:p>
            <a:pPr lvl="2"/>
            <a:r>
              <a:t/>
            </a:r>
          </a:p>
          <a:p>
            <a:pPr lvl="3"/>
            <a:r>
              <a:t/>
            </a:r>
          </a:p>
          <a:p>
            <a:pPr lvl="4"/>
            <a:r>
              <a:t/>
            </a:r>
          </a:p>
        </p:txBody>
      </p:sp>
      <p:sp>
        <p:nvSpPr>
          <p:cNvPr id="44" name="Body Level One…"/>
          <p:cNvSpPr txBox="1"/>
          <p:nvPr>
            <p:ph type="body" idx="21" hasCustomPrompt="1"/>
          </p:nvPr>
        </p:nvSpPr>
        <p:spPr>
          <a:xfrm>
            <a:off x="603250" y="2124249"/>
            <a:ext cx="10985500" cy="4128012"/>
          </a:xfrm>
          <a:prstGeom prst="rect">
            <a:avLst/>
          </a:prstGeom>
        </p:spPr>
        <p:txBody>
          <a:bodyPr numCol="1" spcCol="38100"/>
          <a:lstStyle/>
          <a:p>
            <a:pPr/>
            <a:r>
              <a:t>Slide bullet text</a:t>
            </a:r>
          </a:p>
        </p:txBody>
      </p:sp>
      <p:sp>
        <p:nvSpPr>
          <p:cNvPr id="4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52" name="Body Level One…"/>
          <p:cNvSpPr txBox="1"/>
          <p:nvPr>
            <p:ph type="body" idx="1" hasCustomPrompt="1"/>
          </p:nvPr>
        </p:nvSpPr>
        <p:spPr>
          <a:prstGeom prst="rect">
            <a:avLst/>
          </a:prstGeom>
        </p:spPr>
        <p:txBody>
          <a:bodyPr/>
          <a:lstStyle/>
          <a:p>
            <a:pPr/>
            <a:r>
              <a:t>Slide bullet text</a:t>
            </a:r>
          </a:p>
          <a:p>
            <a:pPr lvl="1"/>
            <a:r>
              <a:t/>
            </a:r>
          </a:p>
          <a:p>
            <a:pPr lvl="2"/>
            <a:r>
              <a:t/>
            </a:r>
          </a:p>
          <a:p>
            <a:pPr lvl="3"/>
            <a:r>
              <a:t/>
            </a:r>
          </a:p>
          <a:p>
            <a:pPr lvl="4"/>
            <a:r>
              <a:t/>
            </a:r>
          </a:p>
        </p:txBody>
      </p:sp>
      <p:sp>
        <p:nvSpPr>
          <p:cNvPr id="5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0" name="Slide Title"/>
          <p:cNvSpPr txBox="1"/>
          <p:nvPr>
            <p:ph type="title" hasCustomPrompt="1"/>
          </p:nvPr>
        </p:nvSpPr>
        <p:spPr>
          <a:xfrm>
            <a:off x="603250" y="476250"/>
            <a:ext cx="4889500" cy="717550"/>
          </a:xfrm>
          <a:prstGeom prst="rect">
            <a:avLst/>
          </a:prstGeom>
        </p:spPr>
        <p:txBody>
          <a:bodyPr/>
          <a:lstStyle/>
          <a:p>
            <a:pPr/>
            <a:r>
              <a:t>Slide Title</a:t>
            </a:r>
          </a:p>
        </p:txBody>
      </p:sp>
      <p:sp>
        <p:nvSpPr>
          <p:cNvPr id="61" name="Body Level One…"/>
          <p:cNvSpPr txBox="1"/>
          <p:nvPr>
            <p:ph type="body" sz="quarter" idx="1" hasCustomPrompt="1"/>
          </p:nvPr>
        </p:nvSpPr>
        <p:spPr>
          <a:xfrm>
            <a:off x="603250" y="1122980"/>
            <a:ext cx="4889500" cy="467391"/>
          </a:xfrm>
          <a:prstGeom prst="rect">
            <a:avLst/>
          </a:prstGeom>
        </p:spPr>
        <p:txBody>
          <a:bodyPr lIns="45718" tIns="45718" rIns="45718" bIns="45718" numCol="1" spcCol="38100"/>
          <a:lstStyle>
            <a:lvl1pPr marL="0" indent="0" defTabSz="412750">
              <a:lnSpc>
                <a:spcPct val="100000"/>
              </a:lnSpc>
              <a:spcBef>
                <a:spcPts val="0"/>
              </a:spcBef>
              <a:buSzTx/>
              <a:buNone/>
              <a:defRPr b="1" sz="2700"/>
            </a:lvl1pPr>
            <a:lvl2pPr marL="647700" indent="-342900" defTabSz="412750">
              <a:lnSpc>
                <a:spcPct val="100000"/>
              </a:lnSpc>
              <a:spcBef>
                <a:spcPts val="0"/>
              </a:spcBef>
              <a:defRPr b="1" sz="2700"/>
            </a:lvl2pPr>
            <a:lvl3pPr marL="952500" indent="-342900" defTabSz="412750">
              <a:lnSpc>
                <a:spcPct val="100000"/>
              </a:lnSpc>
              <a:spcBef>
                <a:spcPts val="0"/>
              </a:spcBef>
              <a:defRPr b="1" sz="2700"/>
            </a:lvl3pPr>
            <a:lvl4pPr marL="1257300" indent="-342900" defTabSz="412750">
              <a:lnSpc>
                <a:spcPct val="100000"/>
              </a:lnSpc>
              <a:spcBef>
                <a:spcPts val="0"/>
              </a:spcBef>
              <a:defRPr b="1" sz="2700"/>
            </a:lvl4pPr>
            <a:lvl5pPr marL="1562100" indent="-342900" defTabSz="412750">
              <a:lnSpc>
                <a:spcPct val="100000"/>
              </a:lnSpc>
              <a:spcBef>
                <a:spcPts val="0"/>
              </a:spcBef>
              <a:defRPr b="1" sz="2700"/>
            </a:lvl5pPr>
          </a:lstStyle>
          <a:p>
            <a:pPr/>
            <a:r>
              <a:t>Slide Subtitle</a:t>
            </a:r>
          </a:p>
          <a:p>
            <a:pPr lvl="1"/>
            <a:r>
              <a:t/>
            </a:r>
          </a:p>
          <a:p>
            <a:pPr lvl="2"/>
            <a:r>
              <a:t/>
            </a:r>
          </a:p>
          <a:p>
            <a:pPr lvl="3"/>
            <a:r>
              <a:t/>
            </a:r>
          </a:p>
          <a:p>
            <a:pPr lvl="4"/>
            <a:r>
              <a:t/>
            </a:r>
          </a:p>
        </p:txBody>
      </p:sp>
      <p:sp>
        <p:nvSpPr>
          <p:cNvPr id="62" name="Body Level One…"/>
          <p:cNvSpPr txBox="1"/>
          <p:nvPr>
            <p:ph type="body" sz="half" idx="21" hasCustomPrompt="1"/>
          </p:nvPr>
        </p:nvSpPr>
        <p:spPr>
          <a:xfrm>
            <a:off x="603250" y="2124249"/>
            <a:ext cx="4889500" cy="4128012"/>
          </a:xfrm>
          <a:prstGeom prst="rect">
            <a:avLst/>
          </a:prstGeom>
        </p:spPr>
        <p:txBody>
          <a:bodyPr numCol="1" spcCol="38100"/>
          <a:lstStyle/>
          <a:p>
            <a:pPr/>
            <a:r>
              <a:t>Slide bullet text</a:t>
            </a:r>
          </a:p>
        </p:txBody>
      </p:sp>
      <p:sp>
        <p:nvSpPr>
          <p:cNvPr id="63" name="824910546_2681x1332.jpg"/>
          <p:cNvSpPr/>
          <p:nvPr>
            <p:ph type="pic" idx="22"/>
          </p:nvPr>
        </p:nvSpPr>
        <p:spPr>
          <a:xfrm>
            <a:off x="3190100" y="631923"/>
            <a:ext cx="11264901" cy="5596738"/>
          </a:xfrm>
          <a:prstGeom prst="rect">
            <a:avLst/>
          </a:prstGeom>
        </p:spPr>
        <p:txBody>
          <a:bodyPr lIns="91439" tIns="45719" rIns="91439" bIns="45719" numCol="1" spcCol="38100">
            <a:noAutofit/>
          </a:bodyPr>
          <a:lstStyle/>
          <a:p>
            <a:pPr/>
          </a:p>
        </p:txBody>
      </p:sp>
      <p:sp>
        <p:nvSpPr>
          <p:cNvPr id="6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p:spTree>
      <p:nvGrpSpPr>
        <p:cNvPr id="1" name=""/>
        <p:cNvGrpSpPr/>
        <p:nvPr/>
      </p:nvGrpSpPr>
      <p:grpSpPr>
        <a:xfrm>
          <a:off x="0" y="0"/>
          <a:ext cx="0" cy="0"/>
          <a:chOff x="0" y="0"/>
          <a:chExt cx="0" cy="0"/>
        </a:xfrm>
      </p:grpSpPr>
      <p:sp>
        <p:nvSpPr>
          <p:cNvPr id="71" name="Section Title"/>
          <p:cNvSpPr txBox="1"/>
          <p:nvPr>
            <p:ph type="title" hasCustomPrompt="1"/>
          </p:nvPr>
        </p:nvSpPr>
        <p:spPr>
          <a:xfrm>
            <a:off x="603248" y="2266950"/>
            <a:ext cx="10985504" cy="2324100"/>
          </a:xfrm>
          <a:prstGeom prst="rect">
            <a:avLst/>
          </a:prstGeom>
        </p:spPr>
        <p:txBody>
          <a:bodyPr anchor="ctr"/>
          <a:lstStyle>
            <a:lvl1pPr>
              <a:defRPr b="0" spc="-116" sz="5800">
                <a:latin typeface="Helvetica Neue Medium"/>
                <a:ea typeface="Helvetica Neue Medium"/>
                <a:cs typeface="Helvetica Neue Medium"/>
                <a:sym typeface="Helvetica Neue Medium"/>
              </a:defRPr>
            </a:lvl1pPr>
          </a:lstStyle>
          <a:p>
            <a:pPr/>
            <a:r>
              <a:t>Section Title</a:t>
            </a:r>
          </a:p>
        </p:txBody>
      </p:sp>
      <p:sp>
        <p:nvSpPr>
          <p:cNvPr id="72" name="Slide Number"/>
          <p:cNvSpPr txBox="1"/>
          <p:nvPr>
            <p:ph type="sldNum" sz="quarter" idx="2"/>
          </p:nvPr>
        </p:nvSpPr>
        <p:spPr>
          <a:xfrm>
            <a:off x="5972176" y="6491818"/>
            <a:ext cx="241403" cy="238101"/>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79" name="Slide Title"/>
          <p:cNvSpPr txBox="1"/>
          <p:nvPr>
            <p:ph type="title" hasCustomPrompt="1"/>
          </p:nvPr>
        </p:nvSpPr>
        <p:spPr>
          <a:xfrm>
            <a:off x="603250" y="476250"/>
            <a:ext cx="10985500" cy="717477"/>
          </a:xfrm>
          <a:prstGeom prst="rect">
            <a:avLst/>
          </a:prstGeom>
        </p:spPr>
        <p:txBody>
          <a:bodyPr/>
          <a:lstStyle/>
          <a:p>
            <a:pPr/>
            <a:r>
              <a:t>Slide Title</a:t>
            </a:r>
          </a:p>
        </p:txBody>
      </p:sp>
      <p:sp>
        <p:nvSpPr>
          <p:cNvPr id="80" name="Body Level One…"/>
          <p:cNvSpPr txBox="1"/>
          <p:nvPr>
            <p:ph type="body" sz="quarter" idx="1" hasCustomPrompt="1"/>
          </p:nvPr>
        </p:nvSpPr>
        <p:spPr>
          <a:xfrm>
            <a:off x="603250" y="1122980"/>
            <a:ext cx="10985500" cy="467391"/>
          </a:xfrm>
          <a:prstGeom prst="rect">
            <a:avLst/>
          </a:prstGeom>
        </p:spPr>
        <p:txBody>
          <a:bodyPr lIns="45718" tIns="45718" rIns="45718" bIns="45718" numCol="1" spcCol="38100"/>
          <a:lstStyle>
            <a:lvl1pPr marL="0" indent="0" defTabSz="412750">
              <a:lnSpc>
                <a:spcPct val="100000"/>
              </a:lnSpc>
              <a:spcBef>
                <a:spcPts val="0"/>
              </a:spcBef>
              <a:buSzTx/>
              <a:buNone/>
              <a:defRPr b="1" sz="2700"/>
            </a:lvl1pPr>
            <a:lvl2pPr marL="647700" indent="-342900" defTabSz="412750">
              <a:lnSpc>
                <a:spcPct val="100000"/>
              </a:lnSpc>
              <a:spcBef>
                <a:spcPts val="0"/>
              </a:spcBef>
              <a:defRPr b="1" sz="2700"/>
            </a:lvl2pPr>
            <a:lvl3pPr marL="952500" indent="-342900" defTabSz="412750">
              <a:lnSpc>
                <a:spcPct val="100000"/>
              </a:lnSpc>
              <a:spcBef>
                <a:spcPts val="0"/>
              </a:spcBef>
              <a:defRPr b="1" sz="2700"/>
            </a:lvl3pPr>
            <a:lvl4pPr marL="1257300" indent="-342900" defTabSz="412750">
              <a:lnSpc>
                <a:spcPct val="100000"/>
              </a:lnSpc>
              <a:spcBef>
                <a:spcPts val="0"/>
              </a:spcBef>
              <a:defRPr b="1" sz="2700"/>
            </a:lvl4pPr>
            <a:lvl5pPr marL="1562100" indent="-342900" defTabSz="412750">
              <a:lnSpc>
                <a:spcPct val="100000"/>
              </a:lnSpc>
              <a:spcBef>
                <a:spcPts val="0"/>
              </a:spcBef>
              <a:defRPr b="1" sz="2700"/>
            </a:lvl5pPr>
          </a:lstStyle>
          <a:p>
            <a:pPr/>
            <a:r>
              <a:t>Slide Subtitle</a:t>
            </a:r>
          </a:p>
          <a:p>
            <a:pPr lvl="1"/>
            <a:r>
              <a:t/>
            </a:r>
          </a:p>
          <a:p>
            <a:pPr lvl="2"/>
            <a:r>
              <a:t/>
            </a:r>
          </a:p>
          <a:p>
            <a:pPr lvl="3"/>
            <a:r>
              <a:t/>
            </a:r>
          </a:p>
          <a:p>
            <a:pPr lvl="4"/>
            <a:r>
              <a:t/>
            </a:r>
          </a:p>
        </p:txBody>
      </p:sp>
      <p:sp>
        <p:nvSpPr>
          <p:cNvPr id="8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p:spTree>
      <p:nvGrpSpPr>
        <p:cNvPr id="1" name=""/>
        <p:cNvGrpSpPr/>
        <p:nvPr/>
      </p:nvGrpSpPr>
      <p:grpSpPr>
        <a:xfrm>
          <a:off x="0" y="0"/>
          <a:ext cx="0" cy="0"/>
          <a:chOff x="0" y="0"/>
          <a:chExt cx="0" cy="0"/>
        </a:xfrm>
      </p:grpSpPr>
      <p:sp>
        <p:nvSpPr>
          <p:cNvPr id="88" name="Agenda Title"/>
          <p:cNvSpPr txBox="1"/>
          <p:nvPr>
            <p:ph type="title" hasCustomPrompt="1"/>
          </p:nvPr>
        </p:nvSpPr>
        <p:spPr>
          <a:xfrm>
            <a:off x="603250" y="476250"/>
            <a:ext cx="10985500" cy="717550"/>
          </a:xfrm>
          <a:prstGeom prst="rect">
            <a:avLst/>
          </a:prstGeom>
        </p:spPr>
        <p:txBody>
          <a:bodyPr/>
          <a:lstStyle/>
          <a:p>
            <a:pPr/>
            <a:r>
              <a:t>Agenda Title</a:t>
            </a:r>
          </a:p>
        </p:txBody>
      </p:sp>
      <p:sp>
        <p:nvSpPr>
          <p:cNvPr id="89" name="Body Level One…"/>
          <p:cNvSpPr txBox="1"/>
          <p:nvPr>
            <p:ph type="body" sz="quarter" idx="1" hasCustomPrompt="1"/>
          </p:nvPr>
        </p:nvSpPr>
        <p:spPr>
          <a:xfrm>
            <a:off x="603250" y="1122980"/>
            <a:ext cx="10985500" cy="467391"/>
          </a:xfrm>
          <a:prstGeom prst="rect">
            <a:avLst/>
          </a:prstGeom>
        </p:spPr>
        <p:txBody>
          <a:bodyPr lIns="45718" tIns="45718" rIns="45718" bIns="45718" numCol="1" spcCol="38100"/>
          <a:lstStyle>
            <a:lvl1pPr marL="0" indent="0" defTabSz="412750">
              <a:lnSpc>
                <a:spcPct val="100000"/>
              </a:lnSpc>
              <a:spcBef>
                <a:spcPts val="0"/>
              </a:spcBef>
              <a:buSzTx/>
              <a:buNone/>
              <a:defRPr b="1" sz="2700"/>
            </a:lvl1pPr>
            <a:lvl2pPr marL="647700" indent="-342900" defTabSz="412750">
              <a:lnSpc>
                <a:spcPct val="100000"/>
              </a:lnSpc>
              <a:spcBef>
                <a:spcPts val="0"/>
              </a:spcBef>
              <a:defRPr b="1" sz="2700"/>
            </a:lvl2pPr>
            <a:lvl3pPr marL="952500" indent="-342900" defTabSz="412750">
              <a:lnSpc>
                <a:spcPct val="100000"/>
              </a:lnSpc>
              <a:spcBef>
                <a:spcPts val="0"/>
              </a:spcBef>
              <a:defRPr b="1" sz="2700"/>
            </a:lvl3pPr>
            <a:lvl4pPr marL="1257300" indent="-342900" defTabSz="412750">
              <a:lnSpc>
                <a:spcPct val="100000"/>
              </a:lnSpc>
              <a:spcBef>
                <a:spcPts val="0"/>
              </a:spcBef>
              <a:defRPr b="1" sz="2700"/>
            </a:lvl4pPr>
            <a:lvl5pPr marL="1562100" indent="-342900" defTabSz="412750">
              <a:lnSpc>
                <a:spcPct val="100000"/>
              </a:lnSpc>
              <a:spcBef>
                <a:spcPts val="0"/>
              </a:spcBef>
              <a:defRPr b="1" sz="2700"/>
            </a:lvl5pPr>
          </a:lstStyle>
          <a:p>
            <a:pPr/>
            <a:r>
              <a:t>Agenda Subtitle</a:t>
            </a:r>
          </a:p>
          <a:p>
            <a:pPr lvl="1"/>
            <a:r>
              <a:t/>
            </a:r>
          </a:p>
          <a:p>
            <a:pPr lvl="2"/>
            <a:r>
              <a:t/>
            </a:r>
          </a:p>
          <a:p>
            <a:pPr lvl="3"/>
            <a:r>
              <a:t/>
            </a:r>
          </a:p>
          <a:p>
            <a:pPr lvl="4"/>
            <a:r>
              <a:t/>
            </a:r>
          </a:p>
        </p:txBody>
      </p:sp>
      <p:sp>
        <p:nvSpPr>
          <p:cNvPr id="90" name="Body Level One…"/>
          <p:cNvSpPr txBox="1"/>
          <p:nvPr>
            <p:ph type="body" idx="21" hasCustomPrompt="1"/>
          </p:nvPr>
        </p:nvSpPr>
        <p:spPr>
          <a:xfrm>
            <a:off x="603250" y="2124249"/>
            <a:ext cx="10985500" cy="4128012"/>
          </a:xfrm>
          <a:prstGeom prst="rect">
            <a:avLst/>
          </a:prstGeom>
        </p:spPr>
        <p:txBody>
          <a:bodyPr numCol="1" spcCol="38100"/>
          <a:lstStyle>
            <a:lvl1pPr marL="0" indent="0" defTabSz="412750">
              <a:lnSpc>
                <a:spcPct val="100000"/>
              </a:lnSpc>
              <a:spcBef>
                <a:spcPts val="900"/>
              </a:spcBef>
              <a:buSzTx/>
              <a:buNone/>
              <a:defRPr spc="-100" sz="2700"/>
            </a:lvl1pPr>
          </a:lstStyle>
          <a:p>
            <a:pPr/>
            <a:r>
              <a:t>Agenda Topics</a:t>
            </a:r>
          </a:p>
        </p:txBody>
      </p:sp>
      <p:sp>
        <p:nvSpPr>
          <p:cNvPr id="9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Body Level One…"/>
          <p:cNvSpPr txBox="1"/>
          <p:nvPr>
            <p:ph type="body" idx="1" hasCustomPrompt="1"/>
          </p:nvPr>
        </p:nvSpPr>
        <p:spPr>
          <a:xfrm>
            <a:off x="603250" y="2124249"/>
            <a:ext cx="10985500" cy="412801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numCol="2" spcCol="1098550">
            <a:normAutofit fontScale="100000" lnSpcReduction="0"/>
          </a:bodyPr>
          <a:lstStyle/>
          <a:p>
            <a:pPr/>
            <a:r>
              <a:t>Slide bullet text</a:t>
            </a:r>
          </a:p>
          <a:p>
            <a:pPr lvl="1"/>
            <a:r>
              <a:t/>
            </a:r>
          </a:p>
          <a:p>
            <a:pPr lvl="2"/>
            <a:r>
              <a:t/>
            </a:r>
          </a:p>
          <a:p>
            <a:pPr lvl="3"/>
            <a:r>
              <a:t/>
            </a:r>
          </a:p>
          <a:p>
            <a:pPr lvl="4"/>
            <a:r>
              <a:t/>
            </a:r>
          </a:p>
        </p:txBody>
      </p:sp>
      <p:sp>
        <p:nvSpPr>
          <p:cNvPr id="3" name="Title Text"/>
          <p:cNvSpPr txBox="1"/>
          <p:nvPr>
            <p:ph type="title"/>
          </p:nvPr>
        </p:nvSpPr>
        <p:spPr>
          <a:xfrm>
            <a:off x="1826683" y="1371600"/>
            <a:ext cx="9753601" cy="75265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Title Text</a:t>
            </a:r>
          </a:p>
        </p:txBody>
      </p:sp>
      <p:sp>
        <p:nvSpPr>
          <p:cNvPr id="4" name="Slide Number"/>
          <p:cNvSpPr txBox="1"/>
          <p:nvPr>
            <p:ph type="sldNum" sz="quarter" idx="2"/>
          </p:nvPr>
        </p:nvSpPr>
        <p:spPr>
          <a:xfrm>
            <a:off x="5972176" y="6489701"/>
            <a:ext cx="241403" cy="238101"/>
          </a:xfrm>
          <a:prstGeom prst="rect">
            <a:avLst/>
          </a:prstGeom>
          <a:ln w="12700">
            <a:miter lim="400000"/>
          </a:ln>
        </p:spPr>
        <p:txBody>
          <a:bodyPr wrap="none" lIns="50800" tIns="50800" rIns="50800" bIns="50800" anchor="b">
            <a:spAutoFit/>
          </a:bodyPr>
          <a:lstStyle>
            <a:lvl1pPr algn="ctr" defTabSz="292100">
              <a:defRPr sz="900">
                <a:solidFill>
                  <a:srgbClr val="FFFFFF"/>
                </a:solidFill>
                <a:latin typeface="+mn-lt"/>
                <a:ea typeface="+mn-ea"/>
                <a:cs typeface="+mn-cs"/>
                <a:sym typeface="Helvetica Neue"/>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transition xmlns:p14="http://schemas.microsoft.com/office/powerpoint/2010/main" spd="med" advClick="1"/>
  <p:txStyles>
    <p:titleStyle>
      <a:lvl1pPr marL="0" marR="0" indent="0" algn="l" defTabSz="1219168" rtl="0" latinLnBrk="0">
        <a:lnSpc>
          <a:spcPct val="80000"/>
        </a:lnSpc>
        <a:spcBef>
          <a:spcPts val="0"/>
        </a:spcBef>
        <a:spcAft>
          <a:spcPts val="0"/>
        </a:spcAft>
        <a:buClrTx/>
        <a:buSzTx/>
        <a:buFontTx/>
        <a:buNone/>
        <a:tabLst/>
        <a:defRPr b="1" baseline="0" cap="none" i="0" spc="-85" strike="noStrike" sz="4200" u="none">
          <a:solidFill>
            <a:srgbClr val="FFFFFF"/>
          </a:solidFill>
          <a:uFillTx/>
          <a:latin typeface="+mn-lt"/>
          <a:ea typeface="+mn-ea"/>
          <a:cs typeface="+mn-cs"/>
          <a:sym typeface="Helvetica Neue"/>
        </a:defRPr>
      </a:lvl1pPr>
      <a:lvl2pPr marL="0" marR="0" indent="0" algn="l" defTabSz="1219168" rtl="0" latinLnBrk="0">
        <a:lnSpc>
          <a:spcPct val="80000"/>
        </a:lnSpc>
        <a:spcBef>
          <a:spcPts val="0"/>
        </a:spcBef>
        <a:spcAft>
          <a:spcPts val="0"/>
        </a:spcAft>
        <a:buClrTx/>
        <a:buSzTx/>
        <a:buFontTx/>
        <a:buNone/>
        <a:tabLst/>
        <a:defRPr b="1" baseline="0" cap="none" i="0" spc="-85" strike="noStrike" sz="4200" u="none">
          <a:solidFill>
            <a:srgbClr val="FFFFFF"/>
          </a:solidFill>
          <a:uFillTx/>
          <a:latin typeface="+mn-lt"/>
          <a:ea typeface="+mn-ea"/>
          <a:cs typeface="+mn-cs"/>
          <a:sym typeface="Helvetica Neue"/>
        </a:defRPr>
      </a:lvl2pPr>
      <a:lvl3pPr marL="0" marR="0" indent="0" algn="l" defTabSz="1219168" rtl="0" latinLnBrk="0">
        <a:lnSpc>
          <a:spcPct val="80000"/>
        </a:lnSpc>
        <a:spcBef>
          <a:spcPts val="0"/>
        </a:spcBef>
        <a:spcAft>
          <a:spcPts val="0"/>
        </a:spcAft>
        <a:buClrTx/>
        <a:buSzTx/>
        <a:buFontTx/>
        <a:buNone/>
        <a:tabLst/>
        <a:defRPr b="1" baseline="0" cap="none" i="0" spc="-85" strike="noStrike" sz="4200" u="none">
          <a:solidFill>
            <a:srgbClr val="FFFFFF"/>
          </a:solidFill>
          <a:uFillTx/>
          <a:latin typeface="+mn-lt"/>
          <a:ea typeface="+mn-ea"/>
          <a:cs typeface="+mn-cs"/>
          <a:sym typeface="Helvetica Neue"/>
        </a:defRPr>
      </a:lvl3pPr>
      <a:lvl4pPr marL="0" marR="0" indent="0" algn="l" defTabSz="1219168" rtl="0" latinLnBrk="0">
        <a:lnSpc>
          <a:spcPct val="80000"/>
        </a:lnSpc>
        <a:spcBef>
          <a:spcPts val="0"/>
        </a:spcBef>
        <a:spcAft>
          <a:spcPts val="0"/>
        </a:spcAft>
        <a:buClrTx/>
        <a:buSzTx/>
        <a:buFontTx/>
        <a:buNone/>
        <a:tabLst/>
        <a:defRPr b="1" baseline="0" cap="none" i="0" spc="-85" strike="noStrike" sz="4200" u="none">
          <a:solidFill>
            <a:srgbClr val="FFFFFF"/>
          </a:solidFill>
          <a:uFillTx/>
          <a:latin typeface="+mn-lt"/>
          <a:ea typeface="+mn-ea"/>
          <a:cs typeface="+mn-cs"/>
          <a:sym typeface="Helvetica Neue"/>
        </a:defRPr>
      </a:lvl4pPr>
      <a:lvl5pPr marL="0" marR="0" indent="0" algn="l" defTabSz="1219168" rtl="0" latinLnBrk="0">
        <a:lnSpc>
          <a:spcPct val="80000"/>
        </a:lnSpc>
        <a:spcBef>
          <a:spcPts val="0"/>
        </a:spcBef>
        <a:spcAft>
          <a:spcPts val="0"/>
        </a:spcAft>
        <a:buClrTx/>
        <a:buSzTx/>
        <a:buFontTx/>
        <a:buNone/>
        <a:tabLst/>
        <a:defRPr b="1" baseline="0" cap="none" i="0" spc="-85" strike="noStrike" sz="4200" u="none">
          <a:solidFill>
            <a:srgbClr val="FFFFFF"/>
          </a:solidFill>
          <a:uFillTx/>
          <a:latin typeface="+mn-lt"/>
          <a:ea typeface="+mn-ea"/>
          <a:cs typeface="+mn-cs"/>
          <a:sym typeface="Helvetica Neue"/>
        </a:defRPr>
      </a:lvl5pPr>
      <a:lvl6pPr marL="0" marR="0" indent="0" algn="l" defTabSz="1219168" rtl="0" latinLnBrk="0">
        <a:lnSpc>
          <a:spcPct val="80000"/>
        </a:lnSpc>
        <a:spcBef>
          <a:spcPts val="0"/>
        </a:spcBef>
        <a:spcAft>
          <a:spcPts val="0"/>
        </a:spcAft>
        <a:buClrTx/>
        <a:buSzTx/>
        <a:buFontTx/>
        <a:buNone/>
        <a:tabLst/>
        <a:defRPr b="1" baseline="0" cap="none" i="0" spc="-85" strike="noStrike" sz="4200" u="none">
          <a:solidFill>
            <a:srgbClr val="FFFFFF"/>
          </a:solidFill>
          <a:uFillTx/>
          <a:latin typeface="+mn-lt"/>
          <a:ea typeface="+mn-ea"/>
          <a:cs typeface="+mn-cs"/>
          <a:sym typeface="Helvetica Neue"/>
        </a:defRPr>
      </a:lvl6pPr>
      <a:lvl7pPr marL="0" marR="0" indent="0" algn="l" defTabSz="1219168" rtl="0" latinLnBrk="0">
        <a:lnSpc>
          <a:spcPct val="80000"/>
        </a:lnSpc>
        <a:spcBef>
          <a:spcPts val="0"/>
        </a:spcBef>
        <a:spcAft>
          <a:spcPts val="0"/>
        </a:spcAft>
        <a:buClrTx/>
        <a:buSzTx/>
        <a:buFontTx/>
        <a:buNone/>
        <a:tabLst/>
        <a:defRPr b="1" baseline="0" cap="none" i="0" spc="-85" strike="noStrike" sz="4200" u="none">
          <a:solidFill>
            <a:srgbClr val="FFFFFF"/>
          </a:solidFill>
          <a:uFillTx/>
          <a:latin typeface="+mn-lt"/>
          <a:ea typeface="+mn-ea"/>
          <a:cs typeface="+mn-cs"/>
          <a:sym typeface="Helvetica Neue"/>
        </a:defRPr>
      </a:lvl7pPr>
      <a:lvl8pPr marL="0" marR="0" indent="0" algn="l" defTabSz="1219168" rtl="0" latinLnBrk="0">
        <a:lnSpc>
          <a:spcPct val="80000"/>
        </a:lnSpc>
        <a:spcBef>
          <a:spcPts val="0"/>
        </a:spcBef>
        <a:spcAft>
          <a:spcPts val="0"/>
        </a:spcAft>
        <a:buClrTx/>
        <a:buSzTx/>
        <a:buFontTx/>
        <a:buNone/>
        <a:tabLst/>
        <a:defRPr b="1" baseline="0" cap="none" i="0" spc="-85" strike="noStrike" sz="4200" u="none">
          <a:solidFill>
            <a:srgbClr val="FFFFFF"/>
          </a:solidFill>
          <a:uFillTx/>
          <a:latin typeface="+mn-lt"/>
          <a:ea typeface="+mn-ea"/>
          <a:cs typeface="+mn-cs"/>
          <a:sym typeface="Helvetica Neue"/>
        </a:defRPr>
      </a:lvl8pPr>
      <a:lvl9pPr marL="0" marR="0" indent="0" algn="l" defTabSz="1219168" rtl="0" latinLnBrk="0">
        <a:lnSpc>
          <a:spcPct val="80000"/>
        </a:lnSpc>
        <a:spcBef>
          <a:spcPts val="0"/>
        </a:spcBef>
        <a:spcAft>
          <a:spcPts val="0"/>
        </a:spcAft>
        <a:buClrTx/>
        <a:buSzTx/>
        <a:buFontTx/>
        <a:buNone/>
        <a:tabLst/>
        <a:defRPr b="1" baseline="0" cap="none" i="0" spc="-85" strike="noStrike" sz="4200" u="none">
          <a:solidFill>
            <a:srgbClr val="FFFFFF"/>
          </a:solidFill>
          <a:uFillTx/>
          <a:latin typeface="+mn-lt"/>
          <a:ea typeface="+mn-ea"/>
          <a:cs typeface="+mn-cs"/>
          <a:sym typeface="Helvetica Neue"/>
        </a:defRPr>
      </a:lvl9pPr>
    </p:titleStyle>
    <p:bodyStyle>
      <a:lvl1pPr marL="304800" marR="0" indent="-304800" algn="l" defTabSz="1219168" rtl="0" latinLnBrk="0">
        <a:lnSpc>
          <a:spcPct val="90000"/>
        </a:lnSpc>
        <a:spcBef>
          <a:spcPts val="2200"/>
        </a:spcBef>
        <a:spcAft>
          <a:spcPts val="0"/>
        </a:spcAft>
        <a:buClrTx/>
        <a:buSzPct val="123000"/>
        <a:buFontTx/>
        <a:buChar char="•"/>
        <a:tabLst/>
        <a:defRPr b="0" baseline="0" cap="none" i="0" spc="0" strike="noStrike" sz="2400" u="none">
          <a:solidFill>
            <a:srgbClr val="FFFFFF"/>
          </a:solidFill>
          <a:uFillTx/>
          <a:latin typeface="+mn-lt"/>
          <a:ea typeface="+mn-ea"/>
          <a:cs typeface="+mn-cs"/>
          <a:sym typeface="Helvetica Neue"/>
        </a:defRPr>
      </a:lvl1pPr>
      <a:lvl2pPr marL="609600" marR="0" indent="-304800" algn="l" defTabSz="1219168" rtl="0" latinLnBrk="0">
        <a:lnSpc>
          <a:spcPct val="90000"/>
        </a:lnSpc>
        <a:spcBef>
          <a:spcPts val="2200"/>
        </a:spcBef>
        <a:spcAft>
          <a:spcPts val="0"/>
        </a:spcAft>
        <a:buClrTx/>
        <a:buSzPct val="123000"/>
        <a:buFontTx/>
        <a:buChar char="•"/>
        <a:tabLst/>
        <a:defRPr b="0" baseline="0" cap="none" i="0" spc="0" strike="noStrike" sz="2400" u="none">
          <a:solidFill>
            <a:srgbClr val="FFFFFF"/>
          </a:solidFill>
          <a:uFillTx/>
          <a:latin typeface="+mn-lt"/>
          <a:ea typeface="+mn-ea"/>
          <a:cs typeface="+mn-cs"/>
          <a:sym typeface="Helvetica Neue"/>
        </a:defRPr>
      </a:lvl2pPr>
      <a:lvl3pPr marL="914400" marR="0" indent="-304800" algn="l" defTabSz="1219168" rtl="0" latinLnBrk="0">
        <a:lnSpc>
          <a:spcPct val="90000"/>
        </a:lnSpc>
        <a:spcBef>
          <a:spcPts val="2200"/>
        </a:spcBef>
        <a:spcAft>
          <a:spcPts val="0"/>
        </a:spcAft>
        <a:buClrTx/>
        <a:buSzPct val="123000"/>
        <a:buFontTx/>
        <a:buChar char="•"/>
        <a:tabLst/>
        <a:defRPr b="0" baseline="0" cap="none" i="0" spc="0" strike="noStrike" sz="2400" u="none">
          <a:solidFill>
            <a:srgbClr val="FFFFFF"/>
          </a:solidFill>
          <a:uFillTx/>
          <a:latin typeface="+mn-lt"/>
          <a:ea typeface="+mn-ea"/>
          <a:cs typeface="+mn-cs"/>
          <a:sym typeface="Helvetica Neue"/>
        </a:defRPr>
      </a:lvl3pPr>
      <a:lvl4pPr marL="1219200" marR="0" indent="-304800" algn="l" defTabSz="1219168" rtl="0" latinLnBrk="0">
        <a:lnSpc>
          <a:spcPct val="90000"/>
        </a:lnSpc>
        <a:spcBef>
          <a:spcPts val="2200"/>
        </a:spcBef>
        <a:spcAft>
          <a:spcPts val="0"/>
        </a:spcAft>
        <a:buClrTx/>
        <a:buSzPct val="123000"/>
        <a:buFontTx/>
        <a:buChar char="•"/>
        <a:tabLst/>
        <a:defRPr b="0" baseline="0" cap="none" i="0" spc="0" strike="noStrike" sz="2400" u="none">
          <a:solidFill>
            <a:srgbClr val="FFFFFF"/>
          </a:solidFill>
          <a:uFillTx/>
          <a:latin typeface="+mn-lt"/>
          <a:ea typeface="+mn-ea"/>
          <a:cs typeface="+mn-cs"/>
          <a:sym typeface="Helvetica Neue"/>
        </a:defRPr>
      </a:lvl4pPr>
      <a:lvl5pPr marL="1524000" marR="0" indent="-304800" algn="l" defTabSz="1219168" rtl="0" latinLnBrk="0">
        <a:lnSpc>
          <a:spcPct val="90000"/>
        </a:lnSpc>
        <a:spcBef>
          <a:spcPts val="2200"/>
        </a:spcBef>
        <a:spcAft>
          <a:spcPts val="0"/>
        </a:spcAft>
        <a:buClrTx/>
        <a:buSzPct val="123000"/>
        <a:buFontTx/>
        <a:buChar char="•"/>
        <a:tabLst/>
        <a:defRPr b="0" baseline="0" cap="none" i="0" spc="0" strike="noStrike" sz="2400" u="none">
          <a:solidFill>
            <a:srgbClr val="FFFFFF"/>
          </a:solidFill>
          <a:uFillTx/>
          <a:latin typeface="+mn-lt"/>
          <a:ea typeface="+mn-ea"/>
          <a:cs typeface="+mn-cs"/>
          <a:sym typeface="Helvetica Neue"/>
        </a:defRPr>
      </a:lvl5pPr>
      <a:lvl6pPr marL="1828800" marR="0" indent="-304800" algn="l" defTabSz="1219168" rtl="0" latinLnBrk="0">
        <a:lnSpc>
          <a:spcPct val="90000"/>
        </a:lnSpc>
        <a:spcBef>
          <a:spcPts val="2200"/>
        </a:spcBef>
        <a:spcAft>
          <a:spcPts val="0"/>
        </a:spcAft>
        <a:buClrTx/>
        <a:buSzPct val="123000"/>
        <a:buFontTx/>
        <a:buChar char="•"/>
        <a:tabLst/>
        <a:defRPr b="0" baseline="0" cap="none" i="0" spc="0" strike="noStrike" sz="2400" u="none">
          <a:solidFill>
            <a:srgbClr val="FFFFFF"/>
          </a:solidFill>
          <a:uFillTx/>
          <a:latin typeface="+mn-lt"/>
          <a:ea typeface="+mn-ea"/>
          <a:cs typeface="+mn-cs"/>
          <a:sym typeface="Helvetica Neue"/>
        </a:defRPr>
      </a:lvl6pPr>
      <a:lvl7pPr marL="2133600" marR="0" indent="-304800" algn="l" defTabSz="1219168" rtl="0" latinLnBrk="0">
        <a:lnSpc>
          <a:spcPct val="90000"/>
        </a:lnSpc>
        <a:spcBef>
          <a:spcPts val="2200"/>
        </a:spcBef>
        <a:spcAft>
          <a:spcPts val="0"/>
        </a:spcAft>
        <a:buClrTx/>
        <a:buSzPct val="123000"/>
        <a:buFontTx/>
        <a:buChar char="•"/>
        <a:tabLst/>
        <a:defRPr b="0" baseline="0" cap="none" i="0" spc="0" strike="noStrike" sz="2400" u="none">
          <a:solidFill>
            <a:srgbClr val="FFFFFF"/>
          </a:solidFill>
          <a:uFillTx/>
          <a:latin typeface="+mn-lt"/>
          <a:ea typeface="+mn-ea"/>
          <a:cs typeface="+mn-cs"/>
          <a:sym typeface="Helvetica Neue"/>
        </a:defRPr>
      </a:lvl7pPr>
      <a:lvl8pPr marL="2438400" marR="0" indent="-304800" algn="l" defTabSz="1219168" rtl="0" latinLnBrk="0">
        <a:lnSpc>
          <a:spcPct val="90000"/>
        </a:lnSpc>
        <a:spcBef>
          <a:spcPts val="2200"/>
        </a:spcBef>
        <a:spcAft>
          <a:spcPts val="0"/>
        </a:spcAft>
        <a:buClrTx/>
        <a:buSzPct val="123000"/>
        <a:buFontTx/>
        <a:buChar char="•"/>
        <a:tabLst/>
        <a:defRPr b="0" baseline="0" cap="none" i="0" spc="0" strike="noStrike" sz="2400" u="none">
          <a:solidFill>
            <a:srgbClr val="FFFFFF"/>
          </a:solidFill>
          <a:uFillTx/>
          <a:latin typeface="+mn-lt"/>
          <a:ea typeface="+mn-ea"/>
          <a:cs typeface="+mn-cs"/>
          <a:sym typeface="Helvetica Neue"/>
        </a:defRPr>
      </a:lvl8pPr>
      <a:lvl9pPr marL="2743200" marR="0" indent="-304800" algn="l" defTabSz="1219168" rtl="0" latinLnBrk="0">
        <a:lnSpc>
          <a:spcPct val="90000"/>
        </a:lnSpc>
        <a:spcBef>
          <a:spcPts val="2200"/>
        </a:spcBef>
        <a:spcAft>
          <a:spcPts val="0"/>
        </a:spcAft>
        <a:buClrTx/>
        <a:buSzPct val="123000"/>
        <a:buFontTx/>
        <a:buChar char="•"/>
        <a:tabLst/>
        <a:defRPr b="0" baseline="0" cap="none" i="0" spc="0" strike="noStrike" sz="2400" u="none">
          <a:solidFill>
            <a:srgbClr val="FFFFFF"/>
          </a:solidFill>
          <a:uFillTx/>
          <a:latin typeface="+mn-lt"/>
          <a:ea typeface="+mn-ea"/>
          <a:cs typeface="+mn-cs"/>
          <a:sym typeface="Helvetica Neue"/>
        </a:defRPr>
      </a:lvl9pPr>
    </p:bodyStyle>
    <p:otherStyle>
      <a:lvl1pPr marL="0" marR="0" indent="0" algn="ctr" defTabSz="2921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Helvetica Neue"/>
        </a:defRPr>
      </a:lvl1pPr>
      <a:lvl2pPr marL="0" marR="0" indent="0" algn="ctr" defTabSz="2921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Helvetica Neue"/>
        </a:defRPr>
      </a:lvl2pPr>
      <a:lvl3pPr marL="0" marR="0" indent="0" algn="ctr" defTabSz="2921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Helvetica Neue"/>
        </a:defRPr>
      </a:lvl3pPr>
      <a:lvl4pPr marL="0" marR="0" indent="0" algn="ctr" defTabSz="2921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Helvetica Neue"/>
        </a:defRPr>
      </a:lvl4pPr>
      <a:lvl5pPr marL="0" marR="0" indent="0" algn="ctr" defTabSz="2921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Helvetica Neue"/>
        </a:defRPr>
      </a:lvl5pPr>
      <a:lvl6pPr marL="0" marR="0" indent="0" algn="ctr" defTabSz="2921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Helvetica Neue"/>
        </a:defRPr>
      </a:lvl6pPr>
      <a:lvl7pPr marL="0" marR="0" indent="0" algn="ctr" defTabSz="2921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Helvetica Neue"/>
        </a:defRPr>
      </a:lvl7pPr>
      <a:lvl8pPr marL="0" marR="0" indent="0" algn="ctr" defTabSz="2921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Helvetica Neue"/>
        </a:defRPr>
      </a:lvl8pPr>
      <a:lvl9pPr marL="0" marR="0" indent="0" algn="ctr" defTabSz="2921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jpeg"/><Relationship Id="rId3" Type="http://schemas.openxmlformats.org/officeDocument/2006/relationships/image" Target="../media/image5.tif"/><Relationship Id="rId4" Type="http://schemas.openxmlformats.org/officeDocument/2006/relationships/image" Target="../media/image6.tif"/></Relationships>

</file>

<file path=ppt/slides/_rels/slide2.xml.rels><?xml version="1.0" encoding="UTF-8"?>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png"/><Relationship Id="rId3" Type="http://schemas.openxmlformats.org/officeDocument/2006/relationships/image" Target="../media/image1.tif"/></Relationships>

</file>

<file path=ppt/slides/_rels/slide4.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2.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2.tif"/></Relationships>

</file>

<file path=ppt/slides/_rels/slide6.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jpeg"/><Relationship Id="rId3" Type="http://schemas.openxmlformats.org/officeDocument/2006/relationships/image" Target="../media/image2.jpe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2.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image" Target="../media/image15.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tif"/><Relationship Id="rId3" Type="http://schemas.openxmlformats.org/officeDocument/2006/relationships/image" Target="../media/image4.tif"/></Relationships>

</file>

<file path=ppt/slides/_rels/slide9.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6.png"/><Relationship Id="rId3"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9" name="Identification in the Cinema"/>
          <p:cNvSpPr txBox="1"/>
          <p:nvPr>
            <p:ph type="title"/>
          </p:nvPr>
        </p:nvSpPr>
        <p:spPr>
          <a:xfrm>
            <a:off x="2416966" y="1151929"/>
            <a:ext cx="7358068" cy="2321720"/>
          </a:xfrm>
          <a:prstGeom prst="rect">
            <a:avLst/>
          </a:prstGeom>
        </p:spPr>
        <p:txBody>
          <a:bodyPr/>
          <a:lstStyle/>
          <a:p>
            <a:pPr/>
            <a:r>
              <a:t>Identification in the Cinema</a:t>
            </a:r>
          </a:p>
        </p:txBody>
      </p:sp>
      <p:sp>
        <p:nvSpPr>
          <p:cNvPr id="170" name="Session 5: Lighting (cont.) and cinematography…"/>
          <p:cNvSpPr txBox="1"/>
          <p:nvPr>
            <p:ph type="body" sz="quarter" idx="1"/>
          </p:nvPr>
        </p:nvSpPr>
        <p:spPr>
          <a:xfrm>
            <a:off x="4031119" y="3481089"/>
            <a:ext cx="4129764" cy="574180"/>
          </a:xfrm>
          <a:prstGeom prst="rect">
            <a:avLst/>
          </a:prstGeom>
        </p:spPr>
        <p:txBody>
          <a:bodyPr/>
          <a:lstStyle>
            <a:lvl1pPr defTabSz="347692">
              <a:lnSpc>
                <a:spcPct val="80000"/>
              </a:lnSpc>
              <a:defRPr sz="1600">
                <a:latin typeface="Gill Sans"/>
                <a:ea typeface="Gill Sans"/>
                <a:cs typeface="Gill Sans"/>
                <a:sym typeface="Gill Sans"/>
              </a:defRPr>
            </a:lvl1pPr>
          </a:lstStyle>
          <a:p>
            <a:pPr/>
            <a:r>
              <a:t>Session 29:  Get Out – Richard Dyer- Lighting for Whiteness</a:t>
            </a:r>
          </a:p>
        </p:txBody>
      </p:sp>
      <p:sp>
        <p:nvSpPr>
          <p:cNvPr id="171" name="Rectangle 5"/>
          <p:cNvSpPr txBox="1"/>
          <p:nvPr/>
        </p:nvSpPr>
        <p:spPr>
          <a:xfrm>
            <a:off x="339756" y="4335557"/>
            <a:ext cx="11512488" cy="616536"/>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2438337">
              <a:lnSpc>
                <a:spcPct val="90000"/>
              </a:lnSpc>
              <a:spcBef>
                <a:spcPts val="4500"/>
              </a:spcBef>
              <a:defRPr>
                <a:solidFill>
                  <a:srgbClr val="FFFFFF"/>
                </a:solidFill>
                <a:latin typeface="+mn-lt"/>
                <a:ea typeface="+mn-ea"/>
                <a:cs typeface="+mn-cs"/>
                <a:sym typeface="Helvetica Neue"/>
              </a:defRPr>
            </a:lvl1pPr>
          </a:lstStyle>
          <a:p>
            <a:pPr/>
            <a:r>
              <a:t>“Power in contemporary society habitually passes itself of as embodied in the normal as opposed to the superior.” Dyer 127</a:t>
            </a:r>
          </a:p>
        </p:txBody>
      </p:sp>
      <p:sp>
        <p:nvSpPr>
          <p:cNvPr id="172" name="Ontology…does not permit me to understand the being of the black man.  For not only must the black man be black; he must be black in relation to the white man.”           Fanon, the Fact of Blackness” p. 110"/>
          <p:cNvSpPr txBox="1"/>
          <p:nvPr/>
        </p:nvSpPr>
        <p:spPr>
          <a:xfrm>
            <a:off x="46328" y="5460791"/>
            <a:ext cx="12099342" cy="6267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defTabSz="2438337">
              <a:lnSpc>
                <a:spcPct val="90000"/>
              </a:lnSpc>
              <a:spcBef>
                <a:spcPts val="4500"/>
              </a:spcBef>
              <a:defRPr>
                <a:solidFill>
                  <a:srgbClr val="FFFFFF"/>
                </a:solidFill>
                <a:latin typeface="+mn-lt"/>
                <a:ea typeface="+mn-ea"/>
                <a:cs typeface="+mn-cs"/>
                <a:sym typeface="Helvetica Neue"/>
              </a:defRPr>
            </a:pPr>
            <a:r>
              <a:t>Ontology…does not permit me to understand the being of the black man.  For not only must the black man be black; </a:t>
            </a:r>
            <a:r>
              <a:rPr>
                <a:solidFill>
                  <a:schemeClr val="accent5"/>
                </a:solidFill>
              </a:rPr>
              <a:t>he must be black in relation to the white man</a:t>
            </a:r>
            <a:r>
              <a:t>.”           Fanon, the Fact of Blackness” p. 110</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7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1" grpId="1"/>
    </p:bld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3" name="The Mutability of the concept of Race"/>
          <p:cNvSpPr txBox="1"/>
          <p:nvPr/>
        </p:nvSpPr>
        <p:spPr>
          <a:xfrm>
            <a:off x="247257" y="174858"/>
            <a:ext cx="5229150" cy="4613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1219168">
              <a:lnSpc>
                <a:spcPct val="90000"/>
              </a:lnSpc>
              <a:spcBef>
                <a:spcPts val="2200"/>
              </a:spcBef>
              <a:defRPr sz="2400">
                <a:solidFill>
                  <a:srgbClr val="FFFFFF"/>
                </a:solidFill>
                <a:latin typeface="+mn-lt"/>
                <a:ea typeface="+mn-ea"/>
                <a:cs typeface="+mn-cs"/>
                <a:sym typeface="Helvetica Neue"/>
              </a:defRPr>
            </a:lvl1pPr>
          </a:lstStyle>
          <a:p>
            <a:pPr/>
            <a:r>
              <a:t>The Mutability of the concept of Race</a:t>
            </a:r>
          </a:p>
        </p:txBody>
      </p:sp>
      <p:pic>
        <p:nvPicPr>
          <p:cNvPr id="224" name="pasted-movie.png" descr="pasted-movie.png"/>
          <p:cNvPicPr>
            <a:picLocks noChangeAspect="1"/>
          </p:cNvPicPr>
          <p:nvPr/>
        </p:nvPicPr>
        <p:blipFill>
          <a:blip r:embed="rId2">
            <a:extLst/>
          </a:blip>
          <a:stretch>
            <a:fillRect/>
          </a:stretch>
        </p:blipFill>
        <p:spPr>
          <a:xfrm>
            <a:off x="3864828" y="1301441"/>
            <a:ext cx="3118627" cy="5106521"/>
          </a:xfrm>
          <a:prstGeom prst="rect">
            <a:avLst/>
          </a:prstGeom>
          <a:ln w="12700">
            <a:miter lim="400000"/>
          </a:ln>
        </p:spPr>
      </p:pic>
      <p:pic>
        <p:nvPicPr>
          <p:cNvPr id="225" name="pasted-movie.png" descr="pasted-movie.png"/>
          <p:cNvPicPr>
            <a:picLocks noChangeAspect="1"/>
          </p:cNvPicPr>
          <p:nvPr/>
        </p:nvPicPr>
        <p:blipFill>
          <a:blip r:embed="rId3">
            <a:extLst/>
          </a:blip>
          <a:stretch>
            <a:fillRect/>
          </a:stretch>
        </p:blipFill>
        <p:spPr>
          <a:xfrm>
            <a:off x="7486635" y="3205920"/>
            <a:ext cx="4209517" cy="3176081"/>
          </a:xfrm>
          <a:prstGeom prst="rect">
            <a:avLst/>
          </a:prstGeom>
          <a:ln w="12700">
            <a:miter lim="400000"/>
          </a:ln>
        </p:spPr>
      </p:pic>
      <p:pic>
        <p:nvPicPr>
          <p:cNvPr id="226" name="pasted-movie.png" descr="pasted-movie.png"/>
          <p:cNvPicPr>
            <a:picLocks noChangeAspect="1"/>
          </p:cNvPicPr>
          <p:nvPr/>
        </p:nvPicPr>
        <p:blipFill>
          <a:blip r:embed="rId4">
            <a:extLst/>
          </a:blip>
          <a:stretch>
            <a:fillRect/>
          </a:stretch>
        </p:blipFill>
        <p:spPr>
          <a:xfrm>
            <a:off x="9109285" y="483694"/>
            <a:ext cx="2511886" cy="2574641"/>
          </a:xfrm>
          <a:prstGeom prst="rect">
            <a:avLst/>
          </a:prstGeom>
          <a:ln w="12700">
            <a:miter lim="400000"/>
          </a:ln>
        </p:spPr>
      </p:pic>
      <p:pic>
        <p:nvPicPr>
          <p:cNvPr id="227" name="pasted-movie.png" descr="pasted-movie.png"/>
          <p:cNvPicPr>
            <a:picLocks noChangeAspect="1"/>
          </p:cNvPicPr>
          <p:nvPr/>
        </p:nvPicPr>
        <p:blipFill>
          <a:blip r:embed="rId5">
            <a:extLst/>
          </a:blip>
          <a:stretch>
            <a:fillRect/>
          </a:stretch>
        </p:blipFill>
        <p:spPr>
          <a:xfrm>
            <a:off x="163273" y="1336048"/>
            <a:ext cx="3574144" cy="5037309"/>
          </a:xfrm>
          <a:prstGeom prst="rect">
            <a:avLst/>
          </a:prstGeom>
          <a:ln w="12700">
            <a:miter lim="400000"/>
          </a:ln>
        </p:spPr>
      </p:pic>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9" name="Picture 2" descr="Picture 2"/>
          <p:cNvPicPr>
            <a:picLocks noChangeAspect="1"/>
          </p:cNvPicPr>
          <p:nvPr/>
        </p:nvPicPr>
        <p:blipFill>
          <a:blip r:embed="rId2">
            <a:extLst/>
          </a:blip>
          <a:stretch>
            <a:fillRect/>
          </a:stretch>
        </p:blipFill>
        <p:spPr>
          <a:xfrm>
            <a:off x="4284660" y="1914211"/>
            <a:ext cx="3622681" cy="2413420"/>
          </a:xfrm>
          <a:prstGeom prst="rect">
            <a:avLst/>
          </a:prstGeom>
          <a:ln w="12700">
            <a:miter lim="400000"/>
          </a:ln>
        </p:spPr>
      </p:pic>
      <p:sp>
        <p:nvSpPr>
          <p:cNvPr id="230" name="Rectangle 4"/>
          <p:cNvSpPr txBox="1"/>
          <p:nvPr/>
        </p:nvSpPr>
        <p:spPr>
          <a:xfrm>
            <a:off x="127805" y="5578883"/>
            <a:ext cx="11936390" cy="923236"/>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a:solidFill>
                  <a:srgbClr val="FFFFFF"/>
                </a:solidFill>
                <a:latin typeface="+mn-lt"/>
                <a:ea typeface="+mn-ea"/>
                <a:cs typeface="+mn-cs"/>
                <a:sym typeface="Helvetica Neue"/>
              </a:defRPr>
            </a:pPr>
            <a:r>
              <a:t>“The Black man has no </a:t>
            </a:r>
            <a:r>
              <a:rPr>
                <a:solidFill>
                  <a:schemeClr val="accent5"/>
                </a:solidFill>
              </a:rPr>
              <a:t>ontological resistance</a:t>
            </a:r>
            <a:r>
              <a:t> in the eyes of the white man… In the white world the man of color encounters difficulties in the development of his bodily schema.  Consciousness of the body is soley a negating activity.  Fanon, p. 110</a:t>
            </a:r>
          </a:p>
        </p:txBody>
      </p:sp>
      <p:sp>
        <p:nvSpPr>
          <p:cNvPr id="231" name="I took myself far off from my own presence, far indeed, and made myself an object.  Fanon P. 112"/>
          <p:cNvSpPr txBox="1"/>
          <p:nvPr/>
        </p:nvSpPr>
        <p:spPr>
          <a:xfrm>
            <a:off x="153721" y="307864"/>
            <a:ext cx="2125523" cy="374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mn-lt"/>
                <a:ea typeface="+mn-ea"/>
                <a:cs typeface="+mn-cs"/>
                <a:sym typeface="Helvetica Neue"/>
              </a:defRPr>
            </a:lvl1pPr>
          </a:lstStyle>
          <a:p>
            <a:pPr/>
            <a:r>
              <a:t>Reclaiming the look</a:t>
            </a:r>
          </a:p>
        </p:txBody>
      </p:sp>
      <p:pic>
        <p:nvPicPr>
          <p:cNvPr id="232" name="Image" descr="Image"/>
          <p:cNvPicPr>
            <a:picLocks noChangeAspect="1"/>
          </p:cNvPicPr>
          <p:nvPr/>
        </p:nvPicPr>
        <p:blipFill>
          <a:blip r:embed="rId3">
            <a:extLst/>
          </a:blip>
          <a:stretch>
            <a:fillRect/>
          </a:stretch>
        </p:blipFill>
        <p:spPr>
          <a:xfrm>
            <a:off x="8001330" y="2031444"/>
            <a:ext cx="4486781" cy="2178951"/>
          </a:xfrm>
          <a:prstGeom prst="rect">
            <a:avLst/>
          </a:prstGeom>
          <a:ln w="12700">
            <a:miter lim="400000"/>
          </a:ln>
        </p:spPr>
      </p:pic>
      <p:pic>
        <p:nvPicPr>
          <p:cNvPr id="233" name="Image" descr="Image"/>
          <p:cNvPicPr>
            <a:picLocks noChangeAspect="1"/>
          </p:cNvPicPr>
          <p:nvPr/>
        </p:nvPicPr>
        <p:blipFill>
          <a:blip r:embed="rId4">
            <a:extLst/>
          </a:blip>
          <a:srcRect l="13098" t="0" r="13098" b="0"/>
          <a:stretch>
            <a:fillRect/>
          </a:stretch>
        </p:blipFill>
        <p:spPr>
          <a:xfrm>
            <a:off x="109294" y="1975696"/>
            <a:ext cx="4042633" cy="2290613"/>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4" name="Key Terms"/>
          <p:cNvSpPr txBox="1"/>
          <p:nvPr/>
        </p:nvSpPr>
        <p:spPr>
          <a:xfrm>
            <a:off x="721726" y="286142"/>
            <a:ext cx="1486307" cy="410566"/>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defTabSz="1219168">
              <a:lnSpc>
                <a:spcPct val="90000"/>
              </a:lnSpc>
              <a:spcBef>
                <a:spcPts val="2200"/>
              </a:spcBef>
              <a:defRPr sz="2400">
                <a:solidFill>
                  <a:srgbClr val="FFFFFF"/>
                </a:solidFill>
                <a:latin typeface="+mn-lt"/>
                <a:ea typeface="+mn-ea"/>
                <a:cs typeface="+mn-cs"/>
                <a:sym typeface="Helvetica Neue"/>
              </a:defRPr>
            </a:lvl1pPr>
          </a:lstStyle>
          <a:p>
            <a:pPr/>
            <a:r>
              <a:t>Key Terms</a:t>
            </a:r>
          </a:p>
        </p:txBody>
      </p:sp>
      <p:sp>
        <p:nvSpPr>
          <p:cNvPr id="175" name="Resisting Spectatorship vs. Passive Spectatorship…"/>
          <p:cNvSpPr txBox="1"/>
          <p:nvPr/>
        </p:nvSpPr>
        <p:spPr>
          <a:xfrm>
            <a:off x="382408" y="1951089"/>
            <a:ext cx="11664189" cy="3469183"/>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p>
            <a:pPr defTabSz="1219168">
              <a:lnSpc>
                <a:spcPct val="90000"/>
              </a:lnSpc>
              <a:spcBef>
                <a:spcPts val="2200"/>
              </a:spcBef>
              <a:defRPr sz="2400">
                <a:solidFill>
                  <a:srgbClr val="FFFFFF"/>
                </a:solidFill>
                <a:latin typeface="+mn-lt"/>
                <a:ea typeface="+mn-ea"/>
                <a:cs typeface="+mn-cs"/>
                <a:sym typeface="Helvetica Neue"/>
              </a:defRPr>
            </a:pPr>
            <a:r>
              <a:t>The invisibility of whiteness</a:t>
            </a:r>
          </a:p>
          <a:p>
            <a:pPr defTabSz="1219168">
              <a:lnSpc>
                <a:spcPct val="90000"/>
              </a:lnSpc>
              <a:spcBef>
                <a:spcPts val="2200"/>
              </a:spcBef>
              <a:defRPr sz="2400">
                <a:solidFill>
                  <a:srgbClr val="FFFFFF"/>
                </a:solidFill>
                <a:latin typeface="+mn-lt"/>
                <a:ea typeface="+mn-ea"/>
                <a:cs typeface="+mn-cs"/>
                <a:sym typeface="Helvetica Neue"/>
              </a:defRPr>
            </a:pPr>
            <a:r>
              <a:t>Shadow Archive- Alan Sekula</a:t>
            </a:r>
          </a:p>
          <a:p>
            <a:pPr defTabSz="1219168">
              <a:lnSpc>
                <a:spcPct val="90000"/>
              </a:lnSpc>
              <a:spcBef>
                <a:spcPts val="2200"/>
              </a:spcBef>
              <a:defRPr sz="2400">
                <a:solidFill>
                  <a:srgbClr val="FFFFFF"/>
                </a:solidFill>
                <a:latin typeface="+mn-lt"/>
                <a:ea typeface="+mn-ea"/>
                <a:cs typeface="+mn-cs"/>
                <a:sym typeface="Helvetica Neue"/>
              </a:defRPr>
            </a:pPr>
            <a:r>
              <a:t>Visualization vs. counter visuality (Nicholas Mirzoeff)</a:t>
            </a:r>
          </a:p>
          <a:p>
            <a:pPr defTabSz="1219168">
              <a:lnSpc>
                <a:spcPct val="90000"/>
              </a:lnSpc>
              <a:spcBef>
                <a:spcPts val="2200"/>
              </a:spcBef>
              <a:defRPr sz="2400">
                <a:solidFill>
                  <a:srgbClr val="FFFFFF"/>
                </a:solidFill>
                <a:latin typeface="+mn-lt"/>
                <a:ea typeface="+mn-ea"/>
                <a:cs typeface="+mn-cs"/>
                <a:sym typeface="Helvetica Neue"/>
              </a:defRPr>
            </a:pPr>
            <a:r>
              <a:t>Existential Psychology (Jean Paul Sartre, Simone de Beauvoir, Franz Fanon) Dyer 130</a:t>
            </a:r>
          </a:p>
          <a:p>
            <a:pPr defTabSz="1219168">
              <a:lnSpc>
                <a:spcPct val="90000"/>
              </a:lnSpc>
              <a:spcBef>
                <a:spcPts val="2200"/>
              </a:spcBef>
              <a:defRPr sz="2400">
                <a:solidFill>
                  <a:srgbClr val="FFFFFF"/>
                </a:solidFill>
                <a:latin typeface="+mn-lt"/>
                <a:ea typeface="+mn-ea"/>
                <a:cs typeface="+mn-cs"/>
                <a:sym typeface="Helvetica Neue"/>
              </a:defRPr>
            </a:pPr>
            <a:r>
              <a:t>Scientific racism </a:t>
            </a:r>
          </a:p>
          <a:p>
            <a:pPr defTabSz="1219168">
              <a:lnSpc>
                <a:spcPct val="90000"/>
              </a:lnSpc>
              <a:spcBef>
                <a:spcPts val="2200"/>
              </a:spcBef>
              <a:defRPr sz="2400">
                <a:solidFill>
                  <a:srgbClr val="FFFFFF"/>
                </a:solidFill>
                <a:latin typeface="+mn-lt"/>
                <a:ea typeface="+mn-ea"/>
                <a:cs typeface="+mn-cs"/>
                <a:sym typeface="Helvetica Neue"/>
              </a:defRPr>
            </a:pPr>
            <a:r>
              <a:t>Ontological resistance (Fanon)</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7" name="The Problem of Identification in Classical Hollywood Cinema for the Resisting Spectator"/>
          <p:cNvSpPr txBox="1"/>
          <p:nvPr/>
        </p:nvSpPr>
        <p:spPr>
          <a:xfrm>
            <a:off x="83525" y="196662"/>
            <a:ext cx="2938196" cy="374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mn-lt"/>
                <a:ea typeface="+mn-ea"/>
                <a:cs typeface="+mn-cs"/>
                <a:sym typeface="Helvetica Neue"/>
              </a:defRPr>
            </a:lvl1pPr>
          </a:lstStyle>
          <a:p>
            <a:pPr/>
            <a:r>
              <a:t>The Invisibility of Whiteness</a:t>
            </a:r>
          </a:p>
        </p:txBody>
      </p:sp>
      <p:pic>
        <p:nvPicPr>
          <p:cNvPr id="178" name="pasted-movie.png" descr="pasted-movie.png"/>
          <p:cNvPicPr>
            <a:picLocks noChangeAspect="1"/>
          </p:cNvPicPr>
          <p:nvPr/>
        </p:nvPicPr>
        <p:blipFill>
          <a:blip r:embed="rId2">
            <a:extLst/>
          </a:blip>
          <a:stretch>
            <a:fillRect/>
          </a:stretch>
        </p:blipFill>
        <p:spPr>
          <a:xfrm>
            <a:off x="6351550" y="1765774"/>
            <a:ext cx="5519975" cy="3595870"/>
          </a:xfrm>
          <a:prstGeom prst="rect">
            <a:avLst/>
          </a:prstGeom>
          <a:ln w="12700">
            <a:miter lim="400000"/>
          </a:ln>
        </p:spPr>
      </p:pic>
      <p:sp>
        <p:nvSpPr>
          <p:cNvPr id="179" name="Jezebel (, 1938)"/>
          <p:cNvSpPr txBox="1"/>
          <p:nvPr/>
        </p:nvSpPr>
        <p:spPr>
          <a:xfrm>
            <a:off x="7553932" y="6076066"/>
            <a:ext cx="3653715" cy="374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lnSpc>
                <a:spcPct val="90000"/>
              </a:lnSpc>
              <a:spcBef>
                <a:spcPts val="4500"/>
              </a:spcBef>
              <a:defRPr>
                <a:solidFill>
                  <a:srgbClr val="FFFFFF"/>
                </a:solidFill>
                <a:latin typeface="+mn-lt"/>
                <a:ea typeface="+mn-ea"/>
                <a:cs typeface="+mn-cs"/>
                <a:sym typeface="Helvetica Neue"/>
              </a:defRPr>
            </a:lvl1pPr>
          </a:lstStyle>
          <a:p>
            <a:pPr/>
            <a:r>
              <a:t>Jezebel (William Wyler, USA, 1938)</a:t>
            </a:r>
          </a:p>
        </p:txBody>
      </p:sp>
      <p:sp>
        <p:nvSpPr>
          <p:cNvPr id="180" name="“the assumption that a normal face is a white face runs through most published advice given on photo-and cinematography…”. -Dyer, 660"/>
          <p:cNvSpPr txBox="1"/>
          <p:nvPr/>
        </p:nvSpPr>
        <p:spPr>
          <a:xfrm>
            <a:off x="98038" y="638608"/>
            <a:ext cx="11995924" cy="660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a:solidFill>
                  <a:srgbClr val="FFFFFF"/>
                </a:solidFill>
              </a:defRPr>
            </a:lvl1pPr>
          </a:lstStyle>
          <a:p>
            <a:pPr/>
            <a:r>
              <a:t>“the assumption that a normal face is a white face runs through most published advice given on photo-and cinematography…”. -Dyer, 660</a:t>
            </a:r>
          </a:p>
        </p:txBody>
      </p:sp>
      <p:pic>
        <p:nvPicPr>
          <p:cNvPr id="181" name="Image" descr="Image"/>
          <p:cNvPicPr>
            <a:picLocks noChangeAspect="1"/>
          </p:cNvPicPr>
          <p:nvPr/>
        </p:nvPicPr>
        <p:blipFill>
          <a:blip r:embed="rId3">
            <a:extLst/>
          </a:blip>
          <a:stretch>
            <a:fillRect/>
          </a:stretch>
        </p:blipFill>
        <p:spPr>
          <a:xfrm>
            <a:off x="635989" y="1680340"/>
            <a:ext cx="5022316" cy="3766738"/>
          </a:xfrm>
          <a:prstGeom prst="rect">
            <a:avLst/>
          </a:prstGeom>
          <a:ln w="12700">
            <a:miter lim="400000"/>
          </a:ln>
        </p:spPr>
      </p:pic>
      <p:sp>
        <p:nvSpPr>
          <p:cNvPr id="182" name="Blond Venus (Josef von Sternberg, USA, 1932)"/>
          <p:cNvSpPr txBox="1"/>
          <p:nvPr/>
        </p:nvSpPr>
        <p:spPr>
          <a:xfrm>
            <a:off x="713585" y="6076066"/>
            <a:ext cx="4867124" cy="374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lnSpc>
                <a:spcPct val="90000"/>
              </a:lnSpc>
              <a:spcBef>
                <a:spcPts val="4500"/>
              </a:spcBef>
              <a:defRPr>
                <a:solidFill>
                  <a:srgbClr val="FFFFFF"/>
                </a:solidFill>
                <a:latin typeface="+mn-lt"/>
                <a:ea typeface="+mn-ea"/>
                <a:cs typeface="+mn-cs"/>
                <a:sym typeface="Helvetica Neue"/>
              </a:defRPr>
            </a:lvl1pPr>
          </a:lstStyle>
          <a:p>
            <a:pPr/>
            <a:r>
              <a:t>Blond Venus (Josef von Sternberg, USA, 1932)</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4" name="Cinema of the Real"/>
          <p:cNvSpPr txBox="1"/>
          <p:nvPr/>
        </p:nvSpPr>
        <p:spPr>
          <a:xfrm>
            <a:off x="4768977" y="110884"/>
            <a:ext cx="4415435" cy="410566"/>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defTabSz="1219168">
              <a:lnSpc>
                <a:spcPct val="90000"/>
              </a:lnSpc>
              <a:spcBef>
                <a:spcPts val="2200"/>
              </a:spcBef>
              <a:defRPr sz="2400">
                <a:solidFill>
                  <a:srgbClr val="FFFFFF"/>
                </a:solidFill>
                <a:latin typeface="+mn-lt"/>
                <a:ea typeface="+mn-ea"/>
                <a:cs typeface="+mn-cs"/>
                <a:sym typeface="Helvetica Neue"/>
              </a:defRPr>
            </a:lvl1pPr>
          </a:lstStyle>
          <a:p>
            <a:pPr/>
            <a:r>
              <a:t>The Racial Politics of Whiteness</a:t>
            </a:r>
          </a:p>
        </p:txBody>
      </p:sp>
      <p:sp>
        <p:nvSpPr>
          <p:cNvPr id="185" name="The cinema of the Real produces viewing positions that bring the strategies of passive identification employed by Hollywood films into critical focus."/>
          <p:cNvSpPr txBox="1"/>
          <p:nvPr/>
        </p:nvSpPr>
        <p:spPr>
          <a:xfrm>
            <a:off x="1481471" y="963735"/>
            <a:ext cx="9229058" cy="898551"/>
          </a:xfrm>
          <a:prstGeom prst="rect">
            <a:avLst/>
          </a:prstGeom>
          <a:ln w="12700">
            <a:miter lim="400000"/>
          </a:ln>
          <a:extLst>
            <a:ext uri="{C572A759-6A51-4108-AA02-DFA0A04FC94B}">
              <ma14:wrappingTextBoxFlag xmlns:ma14="http://schemas.microsoft.com/office/mac/drawingml/2011/main" val="1"/>
            </a:ext>
          </a:extLst>
        </p:spPr>
        <p:txBody>
          <a:bodyPr lIns="25400" tIns="25400" rIns="25400" bIns="25400" anchor="ctr">
            <a:spAutoFit/>
          </a:bodyPr>
          <a:lstStyle>
            <a:lvl1pPr defTabSz="1219168">
              <a:lnSpc>
                <a:spcPct val="90000"/>
              </a:lnSpc>
              <a:spcBef>
                <a:spcPts val="2200"/>
              </a:spcBef>
              <a:defRPr sz="2000">
                <a:solidFill>
                  <a:srgbClr val="FFFFFF"/>
                </a:solidFill>
                <a:latin typeface="+mn-lt"/>
                <a:ea typeface="+mn-ea"/>
                <a:cs typeface="+mn-cs"/>
                <a:sym typeface="Helvetica Neue"/>
              </a:defRPr>
            </a:lvl1pPr>
          </a:lstStyle>
          <a:p>
            <a:pPr/>
            <a:r>
              <a:t>Movie lighting in effect discriminates on the basis of race.  As the rest of this chapter will argue, such discrimination has as much to do with the conceptualization of whiteness…” Dyer 666</a:t>
            </a:r>
          </a:p>
        </p:txBody>
      </p:sp>
      <p:sp>
        <p:nvSpPr>
          <p:cNvPr id="186" name="Night of the Living Dead (George A Romero, 1969)"/>
          <p:cNvSpPr txBox="1"/>
          <p:nvPr/>
        </p:nvSpPr>
        <p:spPr>
          <a:xfrm>
            <a:off x="4832184" y="6397903"/>
            <a:ext cx="2527632" cy="374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lnSpc>
                <a:spcPct val="90000"/>
              </a:lnSpc>
              <a:spcBef>
                <a:spcPts val="4500"/>
              </a:spcBef>
              <a:defRPr>
                <a:solidFill>
                  <a:srgbClr val="FFFFFF"/>
                </a:solidFill>
                <a:latin typeface="+mn-lt"/>
                <a:ea typeface="+mn-ea"/>
                <a:cs typeface="+mn-cs"/>
                <a:sym typeface="Helvetica Neue"/>
              </a:defRPr>
            </a:lvl1pPr>
          </a:lstStyle>
          <a:p>
            <a:pPr/>
            <a:r>
              <a:t>A few Good Men (1992)</a:t>
            </a:r>
          </a:p>
        </p:txBody>
      </p:sp>
      <p:pic>
        <p:nvPicPr>
          <p:cNvPr id="187" name="pasted-movie.png" descr="pasted-movie.png"/>
          <p:cNvPicPr>
            <a:picLocks noChangeAspect="1"/>
          </p:cNvPicPr>
          <p:nvPr/>
        </p:nvPicPr>
        <p:blipFill>
          <a:blip r:embed="rId2">
            <a:extLst/>
          </a:blip>
          <a:srcRect l="0" t="6576" r="0" b="6576"/>
          <a:stretch>
            <a:fillRect/>
          </a:stretch>
        </p:blipFill>
        <p:spPr>
          <a:xfrm>
            <a:off x="2315163" y="2137203"/>
            <a:ext cx="7561674" cy="4104416"/>
          </a:xfrm>
          <a:prstGeom prst="rect">
            <a:avLst/>
          </a:prstGeom>
          <a:ln w="12700">
            <a:miter lim="400000"/>
          </a:ln>
        </p:spPr>
      </p:pic>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9" name="Text Placeholder 2"/>
          <p:cNvSpPr txBox="1"/>
          <p:nvPr>
            <p:ph type="body" sz="quarter" idx="1"/>
          </p:nvPr>
        </p:nvSpPr>
        <p:spPr>
          <a:xfrm>
            <a:off x="187620" y="122876"/>
            <a:ext cx="6532599" cy="406668"/>
          </a:xfrm>
          <a:prstGeom prst="rect">
            <a:avLst/>
          </a:prstGeom>
        </p:spPr>
        <p:txBody>
          <a:bodyPr/>
          <a:lstStyle>
            <a:lvl1pPr defTabSz="148655">
              <a:defRPr sz="1700"/>
            </a:lvl1pPr>
          </a:lstStyle>
          <a:p>
            <a:pPr/>
            <a:r>
              <a:t>Lighting and The Shadow Archive (Allan Sekula) </a:t>
            </a:r>
          </a:p>
        </p:txBody>
      </p:sp>
      <p:pic>
        <p:nvPicPr>
          <p:cNvPr id="190" name="pasted-movie.png" descr="pasted-movie.png"/>
          <p:cNvPicPr>
            <a:picLocks noChangeAspect="1"/>
          </p:cNvPicPr>
          <p:nvPr/>
        </p:nvPicPr>
        <p:blipFill>
          <a:blip r:embed="rId2">
            <a:extLst/>
          </a:blip>
          <a:srcRect l="27868" t="6302" r="21243" b="8719"/>
          <a:stretch>
            <a:fillRect/>
          </a:stretch>
        </p:blipFill>
        <p:spPr>
          <a:xfrm>
            <a:off x="216136" y="1830848"/>
            <a:ext cx="3874379" cy="4852418"/>
          </a:xfrm>
          <a:prstGeom prst="rect">
            <a:avLst/>
          </a:prstGeom>
          <a:ln w="12700">
            <a:miter lim="400000"/>
          </a:ln>
        </p:spPr>
      </p:pic>
      <p:pic>
        <p:nvPicPr>
          <p:cNvPr id="191" name="pasted-movie.png" descr="pasted-movie.png"/>
          <p:cNvPicPr>
            <a:picLocks noChangeAspect="1"/>
          </p:cNvPicPr>
          <p:nvPr/>
        </p:nvPicPr>
        <p:blipFill>
          <a:blip r:embed="rId3">
            <a:extLst/>
          </a:blip>
          <a:srcRect l="48171" t="0" r="0" b="0"/>
          <a:stretch>
            <a:fillRect/>
          </a:stretch>
        </p:blipFill>
        <p:spPr>
          <a:xfrm>
            <a:off x="8400333" y="1830848"/>
            <a:ext cx="3654456" cy="4852672"/>
          </a:xfrm>
          <a:prstGeom prst="rect">
            <a:avLst/>
          </a:prstGeom>
          <a:ln w="12700">
            <a:miter lim="400000"/>
          </a:ln>
        </p:spPr>
      </p:pic>
      <p:pic>
        <p:nvPicPr>
          <p:cNvPr id="192" name="pasted-movie.png" descr="pasted-movie.png"/>
          <p:cNvPicPr>
            <a:picLocks noChangeAspect="1"/>
          </p:cNvPicPr>
          <p:nvPr/>
        </p:nvPicPr>
        <p:blipFill>
          <a:blip r:embed="rId3">
            <a:extLst/>
          </a:blip>
          <a:srcRect l="0" t="0" r="51948" b="0"/>
          <a:stretch>
            <a:fillRect/>
          </a:stretch>
        </p:blipFill>
        <p:spPr>
          <a:xfrm>
            <a:off x="7013689" y="4824290"/>
            <a:ext cx="1301048" cy="1863408"/>
          </a:xfrm>
          <a:prstGeom prst="rect">
            <a:avLst/>
          </a:prstGeom>
          <a:ln w="12700">
            <a:miter lim="400000"/>
          </a:ln>
        </p:spPr>
      </p:pic>
      <p:pic>
        <p:nvPicPr>
          <p:cNvPr id="193" name="pasted-movie.png" descr="pasted-movie.png"/>
          <p:cNvPicPr>
            <a:picLocks noChangeAspect="1"/>
          </p:cNvPicPr>
          <p:nvPr/>
        </p:nvPicPr>
        <p:blipFill>
          <a:blip r:embed="rId4">
            <a:extLst/>
          </a:blip>
          <a:stretch>
            <a:fillRect/>
          </a:stretch>
        </p:blipFill>
        <p:spPr>
          <a:xfrm>
            <a:off x="4239791" y="1196594"/>
            <a:ext cx="1281837" cy="1863332"/>
          </a:xfrm>
          <a:prstGeom prst="rect">
            <a:avLst/>
          </a:prstGeom>
          <a:ln w="12700">
            <a:miter lim="400000"/>
          </a:ln>
        </p:spPr>
      </p:pic>
      <p:pic>
        <p:nvPicPr>
          <p:cNvPr id="194" name="pasted-movie.png" descr="pasted-movie.png"/>
          <p:cNvPicPr>
            <a:picLocks noChangeAspect="1"/>
          </p:cNvPicPr>
          <p:nvPr/>
        </p:nvPicPr>
        <p:blipFill>
          <a:blip r:embed="rId5">
            <a:extLst/>
          </a:blip>
          <a:stretch>
            <a:fillRect/>
          </a:stretch>
        </p:blipFill>
        <p:spPr>
          <a:xfrm>
            <a:off x="4285546" y="5104655"/>
            <a:ext cx="2642457" cy="1585475"/>
          </a:xfrm>
          <a:prstGeom prst="rect">
            <a:avLst/>
          </a:prstGeom>
          <a:ln w="12700">
            <a:miter lim="400000"/>
          </a:ln>
        </p:spPr>
      </p:pic>
      <p:pic>
        <p:nvPicPr>
          <p:cNvPr id="195" name="pasted-movie.png" descr="pasted-movie.png"/>
          <p:cNvPicPr>
            <a:picLocks noChangeAspect="1"/>
          </p:cNvPicPr>
          <p:nvPr/>
        </p:nvPicPr>
        <p:blipFill>
          <a:blip r:embed="rId6">
            <a:extLst/>
          </a:blip>
          <a:srcRect l="49223" t="0" r="0" b="0"/>
          <a:stretch>
            <a:fillRect/>
          </a:stretch>
        </p:blipFill>
        <p:spPr>
          <a:xfrm>
            <a:off x="4226888" y="3150625"/>
            <a:ext cx="1487754" cy="1863526"/>
          </a:xfrm>
          <a:prstGeom prst="rect">
            <a:avLst/>
          </a:prstGeom>
          <a:ln w="12700">
            <a:miter lim="400000"/>
          </a:ln>
        </p:spPr>
      </p:pic>
      <p:pic>
        <p:nvPicPr>
          <p:cNvPr id="196" name="pasted-movie.png" descr="pasted-movie.png"/>
          <p:cNvPicPr>
            <a:picLocks noChangeAspect="1"/>
          </p:cNvPicPr>
          <p:nvPr/>
        </p:nvPicPr>
        <p:blipFill>
          <a:blip r:embed="rId7">
            <a:extLst/>
          </a:blip>
          <a:stretch>
            <a:fillRect/>
          </a:stretch>
        </p:blipFill>
        <p:spPr>
          <a:xfrm>
            <a:off x="6140999" y="1178473"/>
            <a:ext cx="2173649" cy="3563359"/>
          </a:xfrm>
          <a:prstGeom prst="rect">
            <a:avLst/>
          </a:prstGeom>
          <a:ln w="12700">
            <a:miter lim="400000"/>
          </a:ln>
        </p:spPr>
      </p:pic>
      <p:sp>
        <p:nvSpPr>
          <p:cNvPr id="197" name="“For black actors, if you are not lit correctly, your skin tone can look very odd” Joe Morton quoted in Dyer 661"/>
          <p:cNvSpPr txBox="1"/>
          <p:nvPr/>
        </p:nvSpPr>
        <p:spPr>
          <a:xfrm>
            <a:off x="137243" y="511151"/>
            <a:ext cx="11087994"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“For black actors, if you are not lit correctly, your skin tone can look very odd” Joe Morton quoted in Dyer 661</a:t>
            </a:r>
          </a:p>
        </p:txBody>
      </p:sp>
      <p:pic>
        <p:nvPicPr>
          <p:cNvPr id="198" name="Image" descr="Image"/>
          <p:cNvPicPr>
            <a:picLocks noChangeAspect="1"/>
          </p:cNvPicPr>
          <p:nvPr/>
        </p:nvPicPr>
        <p:blipFill>
          <a:blip r:embed="rId8">
            <a:extLst/>
          </a:blip>
          <a:stretch>
            <a:fillRect/>
          </a:stretch>
        </p:blipFill>
        <p:spPr>
          <a:xfrm>
            <a:off x="1797050" y="979314"/>
            <a:ext cx="8597901" cy="57531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xit" nodeType="clickEffect" presetSubtype="0" presetID="1" grpId="1" fill="hold">
                                  <p:stCondLst>
                                    <p:cond delay="0"/>
                                  </p:stCondLst>
                                  <p:iterate type="el" backwards="0">
                                    <p:tmAbs val="0"/>
                                  </p:iterate>
                                  <p:childTnLst>
                                    <p:set>
                                      <p:cBhvr>
                                        <p:cTn id="6" fill="hold">
                                          <p:stCondLst>
                                            <p:cond delay="0"/>
                                          </p:stCondLst>
                                        </p:cTn>
                                        <p:tgtEl>
                                          <p:spTgt spid="198"/>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9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193"/>
                                        </p:tgtEl>
                                        <p:attrNameLst>
                                          <p:attrName>style.visibility</p:attrName>
                                        </p:attrNameLst>
                                      </p:cBhvr>
                                      <p:to>
                                        <p:strVal val="visible"/>
                                      </p:to>
                                    </p:set>
                                  </p:childTnLst>
                                </p:cTn>
                              </p:par>
                            </p:childTnLst>
                          </p:cTn>
                        </p:par>
                        <p:par>
                          <p:cTn id="15" fill="hold">
                            <p:stCondLst>
                              <p:cond delay="0"/>
                            </p:stCondLst>
                            <p:childTnLst>
                              <p:par>
                                <p:cTn id="16" presetClass="entr" nodeType="afterEffect" presetSubtype="0" presetID="1" grpId="4" fill="hold">
                                  <p:stCondLst>
                                    <p:cond delay="0"/>
                                  </p:stCondLst>
                                  <p:iterate type="el" backwards="0">
                                    <p:tmAbs val="0"/>
                                  </p:iterate>
                                  <p:childTnLst>
                                    <p:set>
                                      <p:cBhvr>
                                        <p:cTn id="17" fill="hold"/>
                                        <p:tgtEl>
                                          <p:spTgt spid="196"/>
                                        </p:tgtEl>
                                        <p:attrNameLst>
                                          <p:attrName>style.visibility</p:attrName>
                                        </p:attrNameLst>
                                      </p:cBhvr>
                                      <p:to>
                                        <p:strVal val="visible"/>
                                      </p:to>
                                    </p:set>
                                  </p:childTnLst>
                                </p:cTn>
                              </p:par>
                            </p:childTnLst>
                          </p:cTn>
                        </p:par>
                        <p:par>
                          <p:cTn id="18" fill="hold">
                            <p:stCondLst>
                              <p:cond delay="0"/>
                            </p:stCondLst>
                            <p:childTnLst>
                              <p:par>
                                <p:cTn id="19" presetClass="entr" nodeType="afterEffect" presetSubtype="0" presetID="1" grpId="5" fill="hold">
                                  <p:stCondLst>
                                    <p:cond delay="0"/>
                                  </p:stCondLst>
                                  <p:iterate type="el" backwards="0">
                                    <p:tmAbs val="0"/>
                                  </p:iterate>
                                  <p:childTnLst>
                                    <p:set>
                                      <p:cBhvr>
                                        <p:cTn id="20" fill="hold"/>
                                        <p:tgtEl>
                                          <p:spTgt spid="195"/>
                                        </p:tgtEl>
                                        <p:attrNameLst>
                                          <p:attrName>style.visibility</p:attrName>
                                        </p:attrNameLst>
                                      </p:cBhvr>
                                      <p:to>
                                        <p:strVal val="visible"/>
                                      </p:to>
                                    </p:set>
                                  </p:childTnLst>
                                </p:cTn>
                              </p:par>
                            </p:childTnLst>
                          </p:cTn>
                        </p:par>
                        <p:par>
                          <p:cTn id="21" fill="hold">
                            <p:stCondLst>
                              <p:cond delay="0"/>
                            </p:stCondLst>
                            <p:childTnLst>
                              <p:par>
                                <p:cTn id="22" presetClass="entr" nodeType="afterEffect" presetSubtype="0" presetID="1" grpId="6" fill="hold">
                                  <p:stCondLst>
                                    <p:cond delay="0"/>
                                  </p:stCondLst>
                                  <p:iterate type="el" backwards="0">
                                    <p:tmAbs val="0"/>
                                  </p:iterate>
                                  <p:childTnLst>
                                    <p:set>
                                      <p:cBhvr>
                                        <p:cTn id="23" fill="hold"/>
                                        <p:tgtEl>
                                          <p:spTgt spid="194"/>
                                        </p:tgtEl>
                                        <p:attrNameLst>
                                          <p:attrName>style.visibility</p:attrName>
                                        </p:attrNameLst>
                                      </p:cBhvr>
                                      <p:to>
                                        <p:strVal val="visible"/>
                                      </p:to>
                                    </p:set>
                                  </p:childTnLst>
                                </p:cTn>
                              </p:par>
                            </p:childTnLst>
                          </p:cTn>
                        </p:par>
                        <p:par>
                          <p:cTn id="24" fill="hold">
                            <p:stCondLst>
                              <p:cond delay="0"/>
                            </p:stCondLst>
                            <p:childTnLst>
                              <p:par>
                                <p:cTn id="25" presetClass="entr" nodeType="afterEffect" presetSubtype="0" presetID="1" grpId="7" fill="hold">
                                  <p:stCondLst>
                                    <p:cond delay="0"/>
                                  </p:stCondLst>
                                  <p:iterate type="el" backwards="0">
                                    <p:tmAbs val="0"/>
                                  </p:iterate>
                                  <p:childTnLst>
                                    <p:set>
                                      <p:cBhvr>
                                        <p:cTn id="26" fill="hold"/>
                                        <p:tgtEl>
                                          <p:spTgt spid="19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0" presetID="1" grpId="8" fill="hold">
                                  <p:stCondLst>
                                    <p:cond delay="0"/>
                                  </p:stCondLst>
                                  <p:iterate type="el" backwards="0">
                                    <p:tmAbs val="0"/>
                                  </p:iterate>
                                  <p:childTnLst>
                                    <p:set>
                                      <p:cBhvr>
                                        <p:cTn id="30" fill="hold"/>
                                        <p:tgtEl>
                                          <p:spTgt spid="19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8" grpId="1"/>
      <p:bldP build="whole" bldLvl="1" animBg="1" rev="0" advAuto="0" spid="196" grpId="4"/>
      <p:bldP build="whole" bldLvl="1" animBg="1" rev="0" advAuto="0" spid="192" grpId="7"/>
      <p:bldP build="whole" bldLvl="1" animBg="1" rev="0" advAuto="0" spid="193" grpId="3"/>
      <p:bldP build="whole" bldLvl="1" animBg="1" rev="0" advAuto="0" spid="194" grpId="6"/>
      <p:bldP build="whole" bldLvl="1" animBg="1" rev="0" advAuto="0" spid="191" grpId="8"/>
      <p:bldP build="whole" bldLvl="1" animBg="1" rev="0" advAuto="0" spid="190" grpId="2"/>
      <p:bldP build="whole" bldLvl="1" animBg="1" rev="0" advAuto="0" spid="195" grpId="5"/>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0" name="Text Placeholder 2"/>
          <p:cNvSpPr txBox="1"/>
          <p:nvPr>
            <p:ph type="body" sz="quarter" idx="1"/>
          </p:nvPr>
        </p:nvSpPr>
        <p:spPr>
          <a:xfrm>
            <a:off x="118891" y="100142"/>
            <a:ext cx="7259871" cy="485496"/>
          </a:xfrm>
          <a:prstGeom prst="rect">
            <a:avLst/>
          </a:prstGeom>
        </p:spPr>
        <p:txBody>
          <a:bodyPr/>
          <a:lstStyle>
            <a:lvl1pPr defTabSz="193060">
              <a:defRPr sz="2300"/>
            </a:lvl1pPr>
          </a:lstStyle>
          <a:p>
            <a:pPr/>
            <a:r>
              <a:t>The Shadow Archive (Allan Sekula)</a:t>
            </a:r>
          </a:p>
        </p:txBody>
      </p:sp>
      <p:pic>
        <p:nvPicPr>
          <p:cNvPr id="201" name="Picture 2" descr="Picture 2"/>
          <p:cNvPicPr>
            <a:picLocks noChangeAspect="1"/>
          </p:cNvPicPr>
          <p:nvPr/>
        </p:nvPicPr>
        <p:blipFill>
          <a:blip r:embed="rId2">
            <a:extLst/>
          </a:blip>
          <a:stretch>
            <a:fillRect/>
          </a:stretch>
        </p:blipFill>
        <p:spPr>
          <a:xfrm>
            <a:off x="8299477" y="1842520"/>
            <a:ext cx="3700244" cy="2089777"/>
          </a:xfrm>
          <a:prstGeom prst="rect">
            <a:avLst/>
          </a:prstGeom>
          <a:ln w="12700">
            <a:miter lim="400000"/>
          </a:ln>
        </p:spPr>
      </p:pic>
      <p:pic>
        <p:nvPicPr>
          <p:cNvPr id="202" name="Picture 4" descr="Picture 4"/>
          <p:cNvPicPr>
            <a:picLocks noChangeAspect="1"/>
          </p:cNvPicPr>
          <p:nvPr/>
        </p:nvPicPr>
        <p:blipFill>
          <a:blip r:embed="rId3">
            <a:extLst/>
          </a:blip>
          <a:stretch>
            <a:fillRect/>
          </a:stretch>
        </p:blipFill>
        <p:spPr>
          <a:xfrm>
            <a:off x="171147" y="1841680"/>
            <a:ext cx="3377292" cy="2110809"/>
          </a:xfrm>
          <a:prstGeom prst="rect">
            <a:avLst/>
          </a:prstGeom>
          <a:ln w="12700">
            <a:miter lim="400000"/>
          </a:ln>
        </p:spPr>
      </p:pic>
      <p:pic>
        <p:nvPicPr>
          <p:cNvPr id="203" name="Picture 6" descr="Picture 6"/>
          <p:cNvPicPr>
            <a:picLocks noChangeAspect="1"/>
          </p:cNvPicPr>
          <p:nvPr/>
        </p:nvPicPr>
        <p:blipFill>
          <a:blip r:embed="rId4">
            <a:extLst/>
          </a:blip>
          <a:stretch>
            <a:fillRect/>
          </a:stretch>
        </p:blipFill>
        <p:spPr>
          <a:xfrm>
            <a:off x="3751040" y="1842520"/>
            <a:ext cx="4238895" cy="2089777"/>
          </a:xfrm>
          <a:prstGeom prst="rect">
            <a:avLst/>
          </a:prstGeom>
          <a:ln w="12700">
            <a:miter lim="400000"/>
          </a:ln>
        </p:spPr>
      </p:pic>
      <p:pic>
        <p:nvPicPr>
          <p:cNvPr id="204" name="Picture 7" descr="Picture 7"/>
          <p:cNvPicPr>
            <a:picLocks noChangeAspect="1"/>
          </p:cNvPicPr>
          <p:nvPr/>
        </p:nvPicPr>
        <p:blipFill>
          <a:blip r:embed="rId5">
            <a:extLst/>
          </a:blip>
          <a:stretch>
            <a:fillRect/>
          </a:stretch>
        </p:blipFill>
        <p:spPr>
          <a:xfrm>
            <a:off x="74276" y="4770027"/>
            <a:ext cx="3377292" cy="2109511"/>
          </a:xfrm>
          <a:prstGeom prst="rect">
            <a:avLst/>
          </a:prstGeom>
          <a:ln w="12700">
            <a:miter lim="400000"/>
          </a:ln>
        </p:spPr>
      </p:pic>
      <p:pic>
        <p:nvPicPr>
          <p:cNvPr id="205" name="Picture 8" descr="Picture 8"/>
          <p:cNvPicPr>
            <a:picLocks noChangeAspect="1"/>
          </p:cNvPicPr>
          <p:nvPr/>
        </p:nvPicPr>
        <p:blipFill>
          <a:blip r:embed="rId6">
            <a:extLst/>
          </a:blip>
          <a:stretch>
            <a:fillRect/>
          </a:stretch>
        </p:blipFill>
        <p:spPr>
          <a:xfrm>
            <a:off x="4264714" y="4949588"/>
            <a:ext cx="3211552" cy="1822774"/>
          </a:xfrm>
          <a:prstGeom prst="rect">
            <a:avLst/>
          </a:prstGeom>
          <a:ln w="12700">
            <a:miter lim="400000"/>
          </a:ln>
        </p:spPr>
      </p:pic>
      <p:pic>
        <p:nvPicPr>
          <p:cNvPr id="206" name="Picture 9" descr="Picture 9"/>
          <p:cNvPicPr>
            <a:picLocks noChangeAspect="1"/>
          </p:cNvPicPr>
          <p:nvPr/>
        </p:nvPicPr>
        <p:blipFill>
          <a:blip r:embed="rId7">
            <a:extLst/>
          </a:blip>
          <a:stretch>
            <a:fillRect/>
          </a:stretch>
        </p:blipFill>
        <p:spPr>
          <a:xfrm>
            <a:off x="8438749" y="4949588"/>
            <a:ext cx="3227955" cy="1815726"/>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0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0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20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4" fill="hold">
                                  <p:stCondLst>
                                    <p:cond delay="0"/>
                                  </p:stCondLst>
                                  <p:iterate type="el" backwards="0">
                                    <p:tmAbs val="0"/>
                                  </p:iterate>
                                  <p:childTnLst>
                                    <p:set>
                                      <p:cBhvr>
                                        <p:cTn id="18" fill="hold"/>
                                        <p:tgtEl>
                                          <p:spTgt spid="20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5" fill="hold">
                                  <p:stCondLst>
                                    <p:cond delay="0"/>
                                  </p:stCondLst>
                                  <p:iterate type="el" backwards="0">
                                    <p:tmAbs val="0"/>
                                  </p:iterate>
                                  <p:childTnLst>
                                    <p:set>
                                      <p:cBhvr>
                                        <p:cTn id="22" fill="hold"/>
                                        <p:tgtEl>
                                          <p:spTgt spid="20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0" presetID="1" grpId="6" fill="hold">
                                  <p:stCondLst>
                                    <p:cond delay="0"/>
                                  </p:stCondLst>
                                  <p:iterate type="el" backwards="0">
                                    <p:tmAbs val="0"/>
                                  </p:iterate>
                                  <p:childTnLst>
                                    <p:set>
                                      <p:cBhvr>
                                        <p:cTn id="26" fill="hold"/>
                                        <p:tgtEl>
                                          <p:spTgt spid="20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6" grpId="6"/>
      <p:bldP build="whole" bldLvl="1" animBg="1" rev="0" advAuto="0" spid="204" grpId="4"/>
      <p:bldP build="whole" bldLvl="1" animBg="1" rev="0" advAuto="0" spid="203" grpId="2"/>
      <p:bldP build="whole" bldLvl="1" animBg="1" rev="0" advAuto="0" spid="201" grpId="3"/>
      <p:bldP build="whole" bldLvl="1" animBg="1" rev="0" advAuto="0" spid="205" grpId="5"/>
      <p:bldP build="whole" bldLvl="1" animBg="1" rev="0" advAuto="0" spid="202"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8" name="Picture 3" descr="Picture 3"/>
          <p:cNvPicPr>
            <a:picLocks noChangeAspect="1"/>
          </p:cNvPicPr>
          <p:nvPr/>
        </p:nvPicPr>
        <p:blipFill>
          <a:blip r:embed="rId2">
            <a:extLst/>
          </a:blip>
          <a:stretch>
            <a:fillRect/>
          </a:stretch>
        </p:blipFill>
        <p:spPr>
          <a:xfrm>
            <a:off x="294389" y="2260199"/>
            <a:ext cx="3516497" cy="1986002"/>
          </a:xfrm>
          <a:prstGeom prst="rect">
            <a:avLst/>
          </a:prstGeom>
          <a:ln w="12700">
            <a:miter lim="400000"/>
          </a:ln>
        </p:spPr>
      </p:pic>
      <p:pic>
        <p:nvPicPr>
          <p:cNvPr id="209" name="Picture 4" descr="Picture 4"/>
          <p:cNvPicPr>
            <a:picLocks noChangeAspect="1"/>
          </p:cNvPicPr>
          <p:nvPr/>
        </p:nvPicPr>
        <p:blipFill>
          <a:blip r:embed="rId3">
            <a:extLst/>
          </a:blip>
          <a:stretch>
            <a:fillRect/>
          </a:stretch>
        </p:blipFill>
        <p:spPr>
          <a:xfrm>
            <a:off x="7047575" y="1881171"/>
            <a:ext cx="4850037" cy="2728147"/>
          </a:xfrm>
          <a:prstGeom prst="rect">
            <a:avLst/>
          </a:prstGeom>
          <a:ln w="12700">
            <a:miter lim="400000"/>
          </a:ln>
        </p:spPr>
      </p:pic>
      <p:pic>
        <p:nvPicPr>
          <p:cNvPr id="210" name="Picture 6" descr="Picture 6"/>
          <p:cNvPicPr>
            <a:picLocks noChangeAspect="1"/>
          </p:cNvPicPr>
          <p:nvPr/>
        </p:nvPicPr>
        <p:blipFill>
          <a:blip r:embed="rId4">
            <a:extLst/>
          </a:blip>
          <a:stretch>
            <a:fillRect/>
          </a:stretch>
        </p:blipFill>
        <p:spPr>
          <a:xfrm>
            <a:off x="4242854" y="2228064"/>
            <a:ext cx="2649449" cy="2018136"/>
          </a:xfrm>
          <a:prstGeom prst="rect">
            <a:avLst/>
          </a:prstGeom>
          <a:ln w="12700">
            <a:miter lim="400000"/>
          </a:ln>
        </p:spPr>
      </p:pic>
      <p:sp>
        <p:nvSpPr>
          <p:cNvPr id="211" name="Text Placeholder 2"/>
          <p:cNvSpPr txBox="1"/>
          <p:nvPr/>
        </p:nvSpPr>
        <p:spPr>
          <a:xfrm>
            <a:off x="2830776" y="5862030"/>
            <a:ext cx="7358068" cy="794746"/>
          </a:xfrm>
          <a:prstGeom prst="rect">
            <a:avLst/>
          </a:prstGeom>
          <a:ln w="12700">
            <a:miter lim="400000"/>
          </a:ln>
          <a:extLst>
            <a:ext uri="{C572A759-6A51-4108-AA02-DFA0A04FC94B}">
              <ma14:wrappingTextBoxFlag xmlns:ma14="http://schemas.microsoft.com/office/mac/drawingml/2011/main" val="1"/>
            </a:ext>
          </a:extLst>
        </p:spPr>
        <p:txBody>
          <a:bodyPr lIns="71434" tIns="71434" rIns="71434" bIns="71434">
            <a:normAutofit fontScale="100000" lnSpcReduction="0"/>
          </a:bodyPr>
          <a:lstStyle>
            <a:lvl1pPr algn="ctr" defTabSz="410766">
              <a:defRPr sz="2600">
                <a:solidFill>
                  <a:srgbClr val="FFFFFF"/>
                </a:solidFill>
                <a:latin typeface="+mn-lt"/>
                <a:ea typeface="+mn-ea"/>
                <a:cs typeface="+mn-cs"/>
                <a:sym typeface="Helvetica Neue"/>
              </a:defRPr>
            </a:lvl1pPr>
          </a:lstStyle>
          <a:p>
            <a:pPr/>
            <a:r>
              <a:t>Get Out (Jordan Peele, USA, 2017)</a:t>
            </a:r>
          </a:p>
        </p:txBody>
      </p:sp>
      <p:sp>
        <p:nvSpPr>
          <p:cNvPr id="212" name="The Negro is a toy in the white man’s hands; so in order to shatter the hellish cycle, he explodes. Fanon, p. 140"/>
          <p:cNvSpPr txBox="1"/>
          <p:nvPr/>
        </p:nvSpPr>
        <p:spPr>
          <a:xfrm>
            <a:off x="339092" y="-72708"/>
            <a:ext cx="1875435" cy="65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rgbClr val="FFFFFF"/>
                </a:solidFill>
                <a:latin typeface="+mn-lt"/>
                <a:ea typeface="+mn-ea"/>
                <a:cs typeface="+mn-cs"/>
                <a:sym typeface="Helvetica Neue"/>
              </a:defRPr>
            </a:pPr>
          </a:p>
          <a:p>
            <a:pPr>
              <a:defRPr>
                <a:solidFill>
                  <a:srgbClr val="FFFFFF"/>
                </a:solidFill>
                <a:latin typeface="+mn-lt"/>
                <a:ea typeface="+mn-ea"/>
                <a:cs typeface="+mn-cs"/>
                <a:sym typeface="Helvetica Neue"/>
              </a:defRPr>
            </a:pPr>
            <a:r>
              <a:t>Scientific Racism</a:t>
            </a:r>
          </a:p>
        </p:txBody>
      </p:sp>
      <p:sp>
        <p:nvSpPr>
          <p:cNvPr id="213" name="I took myself far off from my own presence, far indeed, and made myself an object.  Fanon P. 112"/>
          <p:cNvSpPr txBox="1"/>
          <p:nvPr/>
        </p:nvSpPr>
        <p:spPr>
          <a:xfrm>
            <a:off x="254330" y="786132"/>
            <a:ext cx="8274173" cy="654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a:solidFill>
                  <a:srgbClr val="FFFFFF"/>
                </a:solidFill>
                <a:latin typeface="+mn-lt"/>
                <a:ea typeface="+mn-ea"/>
                <a:cs typeface="+mn-cs"/>
                <a:sym typeface="Helvetica Neue"/>
              </a:defRPr>
            </a:lvl1pPr>
          </a:lstStyle>
          <a:p>
            <a:pPr/>
            <a:r>
              <a:t>Seeing race as anything other than a political structure is to decontextualize the oppression perpetuated by that structure.  McNally 213</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5" name="Image" descr="Image"/>
          <p:cNvPicPr>
            <a:picLocks noChangeAspect="1"/>
          </p:cNvPicPr>
          <p:nvPr/>
        </p:nvPicPr>
        <p:blipFill>
          <a:blip r:embed="rId2">
            <a:extLst/>
          </a:blip>
          <a:stretch>
            <a:fillRect/>
          </a:stretch>
        </p:blipFill>
        <p:spPr>
          <a:xfrm>
            <a:off x="387605" y="1995665"/>
            <a:ext cx="4812465" cy="3271184"/>
          </a:xfrm>
          <a:prstGeom prst="rect">
            <a:avLst/>
          </a:prstGeom>
          <a:ln w="12700">
            <a:miter lim="400000"/>
          </a:ln>
        </p:spPr>
      </p:pic>
      <p:sp>
        <p:nvSpPr>
          <p:cNvPr id="216" name="Dehumanization…"/>
          <p:cNvSpPr txBox="1"/>
          <p:nvPr/>
        </p:nvSpPr>
        <p:spPr>
          <a:xfrm>
            <a:off x="444268" y="130038"/>
            <a:ext cx="10441763" cy="65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rgbClr val="FFFFFF"/>
                </a:solidFill>
                <a:latin typeface="+mn-lt"/>
                <a:ea typeface="+mn-ea"/>
                <a:cs typeface="+mn-cs"/>
                <a:sym typeface="Helvetica Neue"/>
              </a:defRPr>
            </a:pPr>
            <a:r>
              <a:t>Dehumanization</a:t>
            </a:r>
          </a:p>
          <a:p>
            <a:pPr>
              <a:defRPr>
                <a:solidFill>
                  <a:srgbClr val="FFFFFF"/>
                </a:solidFill>
                <a:latin typeface="+mn-lt"/>
                <a:ea typeface="+mn-ea"/>
                <a:cs typeface="+mn-cs"/>
                <a:sym typeface="Helvetica Neue"/>
              </a:defRPr>
            </a:pPr>
            <a:r>
              <a:t>“Scientific racism requires that its subject- in this case black people- is rendered object” McNally 214</a:t>
            </a:r>
          </a:p>
        </p:txBody>
      </p:sp>
      <p:pic>
        <p:nvPicPr>
          <p:cNvPr id="217" name="Image" descr="Image"/>
          <p:cNvPicPr>
            <a:picLocks noChangeAspect="1"/>
          </p:cNvPicPr>
          <p:nvPr/>
        </p:nvPicPr>
        <p:blipFill>
          <a:blip r:embed="rId3">
            <a:extLst/>
          </a:blip>
          <a:stretch>
            <a:fillRect/>
          </a:stretch>
        </p:blipFill>
        <p:spPr>
          <a:xfrm>
            <a:off x="5514221" y="2032014"/>
            <a:ext cx="6396690" cy="3198347"/>
          </a:xfrm>
          <a:prstGeom prst="rect">
            <a:avLst/>
          </a:prstGeom>
          <a:ln w="12700">
            <a:miter lim="400000"/>
          </a:ln>
        </p:spPr>
      </p:pic>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9" name="pasted-movie.png" descr="pasted-movie.png"/>
          <p:cNvPicPr>
            <a:picLocks noChangeAspect="1"/>
          </p:cNvPicPr>
          <p:nvPr/>
        </p:nvPicPr>
        <p:blipFill>
          <a:blip r:embed="rId2">
            <a:extLst/>
          </a:blip>
          <a:stretch>
            <a:fillRect/>
          </a:stretch>
        </p:blipFill>
        <p:spPr>
          <a:xfrm>
            <a:off x="77245" y="1815064"/>
            <a:ext cx="5738440" cy="3227872"/>
          </a:xfrm>
          <a:prstGeom prst="rect">
            <a:avLst/>
          </a:prstGeom>
          <a:ln w="12700">
            <a:miter lim="400000"/>
          </a:ln>
        </p:spPr>
      </p:pic>
      <p:pic>
        <p:nvPicPr>
          <p:cNvPr id="220" name="pasted-movie.png" descr="pasted-movie.png"/>
          <p:cNvPicPr>
            <a:picLocks noChangeAspect="1"/>
          </p:cNvPicPr>
          <p:nvPr/>
        </p:nvPicPr>
        <p:blipFill>
          <a:blip r:embed="rId3">
            <a:extLst/>
          </a:blip>
          <a:stretch>
            <a:fillRect/>
          </a:stretch>
        </p:blipFill>
        <p:spPr>
          <a:xfrm>
            <a:off x="5954912" y="1910496"/>
            <a:ext cx="6074014" cy="3037007"/>
          </a:xfrm>
          <a:prstGeom prst="rect">
            <a:avLst/>
          </a:prstGeom>
          <a:ln w="12700">
            <a:miter lim="400000"/>
          </a:ln>
        </p:spPr>
      </p:pic>
      <p:sp>
        <p:nvSpPr>
          <p:cNvPr id="221" name="Whiteness as a tool"/>
          <p:cNvSpPr txBox="1"/>
          <p:nvPr/>
        </p:nvSpPr>
        <p:spPr>
          <a:xfrm>
            <a:off x="199656" y="501476"/>
            <a:ext cx="2112722" cy="374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mn-lt"/>
                <a:ea typeface="+mn-ea"/>
                <a:cs typeface="+mn-cs"/>
                <a:sym typeface="Helvetica Neue"/>
              </a:defRPr>
            </a:lvl1pPr>
          </a:lstStyle>
          <a:p>
            <a:pPr/>
            <a:r>
              <a:t>Whiteness as a tool</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20_BasicBlack">
  <a:themeElements>
    <a:clrScheme name="20_BasicBlack">
      <a:dk1>
        <a:srgbClr val="000000"/>
      </a:dk1>
      <a:lt1>
        <a:srgbClr val="000000"/>
      </a:lt1>
      <a:dk2>
        <a:srgbClr val="A7A7A7"/>
      </a:dk2>
      <a:lt2>
        <a:srgbClr val="535353"/>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a:ea typeface="Helvetica"/>
        <a:cs typeface="Helvetica"/>
      </a:majorFont>
      <a:minorFont>
        <a:latin typeface="Helvetica Neue"/>
        <a:ea typeface="Helvetica Neue"/>
        <a:cs typeface="Helvetica Neue"/>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0_BasicBlack">
  <a:themeElements>
    <a:clrScheme name="20_BasicBlack">
      <a:dk1>
        <a:srgbClr val="000000"/>
      </a:dk1>
      <a:lt1>
        <a:srgbClr val="FFFFFF"/>
      </a:lt1>
      <a:dk2>
        <a:srgbClr val="A7A7A7"/>
      </a:dk2>
      <a:lt2>
        <a:srgbClr val="535353"/>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a:ea typeface="Helvetica"/>
        <a:cs typeface="Helvetica"/>
      </a:majorFont>
      <a:minorFont>
        <a:latin typeface="Helvetica Neue"/>
        <a:ea typeface="Helvetica Neue"/>
        <a:cs typeface="Helvetica Neue"/>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