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Neue"/>
      </a:defRPr>
    </a:lvl1pPr>
    <a:lvl2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Neue"/>
      </a:defRPr>
    </a:lvl2pPr>
    <a:lvl3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Neue"/>
      </a:defRPr>
    </a:lvl3pPr>
    <a:lvl4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Neue"/>
      </a:defRPr>
    </a:lvl4pPr>
    <a:lvl5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Neue"/>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Neue"/>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Neue"/>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Neue"/>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AD5E6"/>
          </a:solidFill>
        </a:fill>
      </a:tcStyle>
    </a:wholeTbl>
    <a:band2H>
      <a:tcTxStyle b="def" i="def"/>
      <a:tcStyle>
        <a:tcBdr/>
        <a:fill>
          <a:solidFill>
            <a:srgbClr val="E6EBF3"/>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BE4CA"/>
          </a:solidFill>
        </a:fill>
      </a:tcStyle>
    </a:wholeTbl>
    <a:band2H>
      <a:tcTxStyle b="def" i="def"/>
      <a:tcStyle>
        <a:tcBdr/>
        <a:fill>
          <a:solidFill>
            <a:srgbClr val="E7F2E6"/>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ECCBD6"/>
          </a:solidFill>
        </a:fill>
      </a:tcStyle>
    </a:wholeTbl>
    <a:band2H>
      <a:tcTxStyle b="def" i="def"/>
      <a:tcStyle>
        <a:tcBdr/>
        <a:fill>
          <a:solidFill>
            <a:srgbClr val="F6E7EC"/>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000000"/>
          </a:solidFill>
        </a:fill>
      </a:tcStyle>
    </a:band2H>
    <a:firstCol>
      <a:tcTxStyle b="on"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000000"/>
          </a:solidFill>
        </a:fill>
      </a:tcStyle>
    </a:lastRow>
    <a:firstRow>
      <a:tcTxStyle b="on" i="off">
        <a:fontRef idx="major">
          <a:srgbClr val="000000"/>
        </a:fontRef>
        <a:srgbClr val="000000"/>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66" name="Shape 166"/>
          <p:cNvSpPr/>
          <p:nvPr>
            <p:ph type="sldImg"/>
          </p:nvPr>
        </p:nvSpPr>
        <p:spPr>
          <a:xfrm>
            <a:off x="1143000" y="685800"/>
            <a:ext cx="4572000" cy="3429000"/>
          </a:xfrm>
          <a:prstGeom prst="rect">
            <a:avLst/>
          </a:prstGeom>
        </p:spPr>
        <p:txBody>
          <a:bodyPr/>
          <a:lstStyle/>
          <a:p>
            <a:pPr/>
          </a:p>
        </p:txBody>
      </p:sp>
      <p:sp>
        <p:nvSpPr>
          <p:cNvPr id="167" name="Shape 167"/>
          <p:cNvSpPr/>
          <p:nvPr>
            <p:ph type="body" sz="quarter" idx="1"/>
          </p:nvPr>
        </p:nvSpPr>
        <p:spPr>
          <a:xfrm>
            <a:off x="914400" y="4343400"/>
            <a:ext cx="5029200" cy="4114800"/>
          </a:xfrm>
          <a:prstGeom prst="rect">
            <a:avLst/>
          </a:prstGeom>
        </p:spPr>
        <p:txBody>
          <a:bodyPr/>
          <a:lstStyle/>
          <a:p>
            <a:pPr/>
          </a:p>
        </p:txBody>
      </p:sp>
    </p:spTree>
  </p:cSld>
  <p:clrMap bg1="dk1" tx1="lt1" bg2="dk2" tx2="lt2" accent1="accent1" accent2="accent2" accent3="accent3" accent4="accent4" accent5="accent5" accent6="accent6" hlink="hlink" folHlink="folHlink"/>
  <p:notesStyle>
    <a:lvl1pPr latinLnBrk="0">
      <a:defRPr sz="1200">
        <a:solidFill>
          <a:srgbClr val="FFFFFF"/>
        </a:solidFill>
        <a:latin typeface="+mj-lt"/>
        <a:ea typeface="+mj-ea"/>
        <a:cs typeface="+mj-cs"/>
        <a:sym typeface="Helvetica Neue"/>
      </a:defRPr>
    </a:lvl1pPr>
    <a:lvl2pPr indent="228600" latinLnBrk="0">
      <a:defRPr sz="1200">
        <a:solidFill>
          <a:srgbClr val="FFFFFF"/>
        </a:solidFill>
        <a:latin typeface="+mj-lt"/>
        <a:ea typeface="+mj-ea"/>
        <a:cs typeface="+mj-cs"/>
        <a:sym typeface="Helvetica Neue"/>
      </a:defRPr>
    </a:lvl2pPr>
    <a:lvl3pPr indent="457200" latinLnBrk="0">
      <a:defRPr sz="1200">
        <a:solidFill>
          <a:srgbClr val="FFFFFF"/>
        </a:solidFill>
        <a:latin typeface="+mj-lt"/>
        <a:ea typeface="+mj-ea"/>
        <a:cs typeface="+mj-cs"/>
        <a:sym typeface="Helvetica Neue"/>
      </a:defRPr>
    </a:lvl3pPr>
    <a:lvl4pPr indent="685800" latinLnBrk="0">
      <a:defRPr sz="1200">
        <a:solidFill>
          <a:srgbClr val="FFFFFF"/>
        </a:solidFill>
        <a:latin typeface="+mj-lt"/>
        <a:ea typeface="+mj-ea"/>
        <a:cs typeface="+mj-cs"/>
        <a:sym typeface="Helvetica Neue"/>
      </a:defRPr>
    </a:lvl4pPr>
    <a:lvl5pPr indent="914400" latinLnBrk="0">
      <a:defRPr sz="1200">
        <a:solidFill>
          <a:srgbClr val="FFFFFF"/>
        </a:solidFill>
        <a:latin typeface="+mj-lt"/>
        <a:ea typeface="+mj-ea"/>
        <a:cs typeface="+mj-cs"/>
        <a:sym typeface="Helvetica Neue"/>
      </a:defRPr>
    </a:lvl5pPr>
    <a:lvl6pPr indent="1143000" latinLnBrk="0">
      <a:defRPr sz="1200">
        <a:solidFill>
          <a:srgbClr val="FFFFFF"/>
        </a:solidFill>
        <a:latin typeface="+mj-lt"/>
        <a:ea typeface="+mj-ea"/>
        <a:cs typeface="+mj-cs"/>
        <a:sym typeface="Helvetica Neue"/>
      </a:defRPr>
    </a:lvl6pPr>
    <a:lvl7pPr indent="1371600" latinLnBrk="0">
      <a:defRPr sz="1200">
        <a:solidFill>
          <a:srgbClr val="FFFFFF"/>
        </a:solidFill>
        <a:latin typeface="+mj-lt"/>
        <a:ea typeface="+mj-ea"/>
        <a:cs typeface="+mj-cs"/>
        <a:sym typeface="Helvetica Neue"/>
      </a:defRPr>
    </a:lvl7pPr>
    <a:lvl8pPr indent="1600200" latinLnBrk="0">
      <a:defRPr sz="1200">
        <a:solidFill>
          <a:srgbClr val="FFFFFF"/>
        </a:solidFill>
        <a:latin typeface="+mj-lt"/>
        <a:ea typeface="+mj-ea"/>
        <a:cs typeface="+mj-cs"/>
        <a:sym typeface="Helvetica Neue"/>
      </a:defRPr>
    </a:lvl8pPr>
    <a:lvl9pPr indent="1828800" latinLnBrk="0">
      <a:defRPr sz="1200">
        <a:solidFill>
          <a:srgbClr val="FFFFFF"/>
        </a:solidFill>
        <a:latin typeface="+mj-lt"/>
        <a:ea typeface="+mj-ea"/>
        <a:cs typeface="+mj-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p:spTree>
      <p:nvGrpSpPr>
        <p:cNvPr id="1" name=""/>
        <p:cNvGrpSpPr/>
        <p:nvPr/>
      </p:nvGrpSpPr>
      <p:grpSpPr>
        <a:xfrm>
          <a:off x="0" y="0"/>
          <a:ext cx="0" cy="0"/>
          <a:chOff x="0" y="0"/>
          <a:chExt cx="0" cy="0"/>
        </a:xfrm>
      </p:grpSpPr>
      <p:sp>
        <p:nvSpPr>
          <p:cNvPr id="11" name="Body Level One…"/>
          <p:cNvSpPr txBox="1"/>
          <p:nvPr>
            <p:ph type="body" sz="quarter" idx="1" hasCustomPrompt="1"/>
          </p:nvPr>
        </p:nvSpPr>
        <p:spPr>
          <a:xfrm>
            <a:off x="603248" y="5919523"/>
            <a:ext cx="10985504" cy="318492"/>
          </a:xfrm>
          <a:prstGeom prst="rect">
            <a:avLst/>
          </a:prstGeom>
        </p:spPr>
        <p:txBody>
          <a:bodyPr lIns="45718" tIns="45718" rIns="45718" bIns="45718" numCol="1" spcCol="38100" anchor="b"/>
          <a:lstStyle>
            <a:lvl1pPr marL="0" indent="0" defTabSz="412750">
              <a:lnSpc>
                <a:spcPct val="100000"/>
              </a:lnSpc>
              <a:spcBef>
                <a:spcPts val="0"/>
              </a:spcBef>
              <a:buSzTx/>
              <a:buNone/>
              <a:defRPr b="1" sz="1800"/>
            </a:lvl1pPr>
            <a:lvl2pPr marL="533400" indent="-228600" defTabSz="412750">
              <a:lnSpc>
                <a:spcPct val="100000"/>
              </a:lnSpc>
              <a:spcBef>
                <a:spcPts val="0"/>
              </a:spcBef>
              <a:defRPr b="1" sz="1800"/>
            </a:lvl2pPr>
            <a:lvl3pPr marL="838200" indent="-228600" defTabSz="412750">
              <a:lnSpc>
                <a:spcPct val="100000"/>
              </a:lnSpc>
              <a:spcBef>
                <a:spcPts val="0"/>
              </a:spcBef>
              <a:defRPr b="1" sz="1800"/>
            </a:lvl3pPr>
            <a:lvl4pPr marL="1143000" indent="-228600" defTabSz="412750">
              <a:lnSpc>
                <a:spcPct val="100000"/>
              </a:lnSpc>
              <a:spcBef>
                <a:spcPts val="0"/>
              </a:spcBef>
              <a:defRPr b="1" sz="1800"/>
            </a:lvl4pPr>
            <a:lvl5pPr marL="1447800" indent="-228600" defTabSz="412750">
              <a:lnSpc>
                <a:spcPct val="100000"/>
              </a:lnSpc>
              <a:spcBef>
                <a:spcPts val="0"/>
              </a:spcBef>
              <a:defRPr b="1" sz="1800"/>
            </a:lvl5pPr>
          </a:lstStyle>
          <a:p>
            <a:pPr/>
            <a:r>
              <a:t>Author and Date</a:t>
            </a:r>
          </a:p>
          <a:p>
            <a:pPr lvl="1"/>
            <a:r>
              <a:t/>
            </a:r>
          </a:p>
          <a:p>
            <a:pPr lvl="2"/>
            <a:r>
              <a:t/>
            </a:r>
          </a:p>
          <a:p>
            <a:pPr lvl="3"/>
            <a:r>
              <a:t/>
            </a:r>
          </a:p>
          <a:p>
            <a:pPr lvl="4"/>
            <a:r>
              <a:t/>
            </a:r>
          </a:p>
        </p:txBody>
      </p:sp>
      <p:sp>
        <p:nvSpPr>
          <p:cNvPr id="12" name="Presentation Title"/>
          <p:cNvSpPr txBox="1"/>
          <p:nvPr>
            <p:ph type="title" hasCustomPrompt="1"/>
          </p:nvPr>
        </p:nvSpPr>
        <p:spPr>
          <a:xfrm>
            <a:off x="603248" y="1287496"/>
            <a:ext cx="10985504" cy="2324101"/>
          </a:xfrm>
          <a:prstGeom prst="rect">
            <a:avLst/>
          </a:prstGeom>
        </p:spPr>
        <p:txBody>
          <a:bodyPr anchor="b"/>
          <a:lstStyle>
            <a:lvl1pPr>
              <a:defRPr spc="-116" sz="5800"/>
            </a:lvl1pPr>
          </a:lstStyle>
          <a:p>
            <a:pPr/>
            <a:r>
              <a:t>Presentation Title</a:t>
            </a:r>
          </a:p>
        </p:txBody>
      </p:sp>
      <p:sp>
        <p:nvSpPr>
          <p:cNvPr id="13" name="Body Level One…"/>
          <p:cNvSpPr txBox="1"/>
          <p:nvPr>
            <p:ph type="body" sz="quarter" idx="21" hasCustomPrompt="1"/>
          </p:nvPr>
        </p:nvSpPr>
        <p:spPr>
          <a:xfrm>
            <a:off x="603250" y="3598433"/>
            <a:ext cx="10985500" cy="952503"/>
          </a:xfrm>
          <a:prstGeom prst="rect">
            <a:avLst/>
          </a:prstGeom>
        </p:spPr>
        <p:txBody>
          <a:bodyPr numCol="1" spcCol="38100"/>
          <a:lstStyle>
            <a:lvl1pPr marL="0" indent="0" defTabSz="412750">
              <a:lnSpc>
                <a:spcPct val="100000"/>
              </a:lnSpc>
              <a:spcBef>
                <a:spcPts val="0"/>
              </a:spcBef>
              <a:buSzTx/>
              <a:buNone/>
              <a:defRPr b="1" sz="2700"/>
            </a:lvl1pPr>
          </a:lstStyle>
          <a:p>
            <a:pPr/>
            <a:r>
              <a:t>Presentation Subtitle</a:t>
            </a:r>
          </a:p>
        </p:txBody>
      </p:sp>
      <p:sp>
        <p:nvSpPr>
          <p:cNvPr id="14" name="Slide Number"/>
          <p:cNvSpPr txBox="1"/>
          <p:nvPr>
            <p:ph type="sldNum" sz="quarter" idx="2"/>
          </p:nvPr>
        </p:nvSpPr>
        <p:spPr>
          <a:xfrm>
            <a:off x="5975299" y="6489701"/>
            <a:ext cx="241402" cy="2381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tatement">
    <p:spTree>
      <p:nvGrpSpPr>
        <p:cNvPr id="1" name=""/>
        <p:cNvGrpSpPr/>
        <p:nvPr/>
      </p:nvGrpSpPr>
      <p:grpSpPr>
        <a:xfrm>
          <a:off x="0" y="0"/>
          <a:ext cx="0" cy="0"/>
          <a:chOff x="0" y="0"/>
          <a:chExt cx="0" cy="0"/>
        </a:xfrm>
      </p:grpSpPr>
      <p:sp>
        <p:nvSpPr>
          <p:cNvPr id="98" name="Body Level One…"/>
          <p:cNvSpPr txBox="1"/>
          <p:nvPr>
            <p:ph type="body" sz="half" idx="1" hasCustomPrompt="1"/>
          </p:nvPr>
        </p:nvSpPr>
        <p:spPr>
          <a:xfrm>
            <a:off x="603250" y="2460420"/>
            <a:ext cx="10985500" cy="1937159"/>
          </a:xfrm>
          <a:prstGeom prst="rect">
            <a:avLst/>
          </a:prstGeom>
        </p:spPr>
        <p:txBody>
          <a:bodyPr numCol="1" spcCol="38100" anchor="ctr"/>
          <a:lstStyle>
            <a:lvl1pPr marL="0" indent="0" algn="ctr">
              <a:lnSpc>
                <a:spcPct val="80000"/>
              </a:lnSpc>
              <a:spcBef>
                <a:spcPts val="0"/>
              </a:spcBef>
              <a:buSzTx/>
              <a:buNone/>
              <a:defRPr spc="-116" sz="5800">
                <a:latin typeface="Helvetica Neue Medium"/>
                <a:ea typeface="Helvetica Neue Medium"/>
                <a:cs typeface="Helvetica Neue Medium"/>
                <a:sym typeface="Helvetica Neue Medium"/>
              </a:defRPr>
            </a:lvl1pPr>
            <a:lvl2pPr marL="0" indent="0" algn="ctr">
              <a:lnSpc>
                <a:spcPct val="80000"/>
              </a:lnSpc>
              <a:spcBef>
                <a:spcPts val="0"/>
              </a:spcBef>
              <a:buSzTx/>
              <a:buNone/>
              <a:defRPr spc="-116" sz="5800">
                <a:latin typeface="Helvetica Neue Medium"/>
                <a:ea typeface="Helvetica Neue Medium"/>
                <a:cs typeface="Helvetica Neue Medium"/>
                <a:sym typeface="Helvetica Neue Medium"/>
              </a:defRPr>
            </a:lvl2pPr>
            <a:lvl3pPr marL="0" indent="0" algn="ctr">
              <a:lnSpc>
                <a:spcPct val="80000"/>
              </a:lnSpc>
              <a:spcBef>
                <a:spcPts val="0"/>
              </a:spcBef>
              <a:buSzTx/>
              <a:buNone/>
              <a:defRPr spc="-116" sz="5800">
                <a:latin typeface="Helvetica Neue Medium"/>
                <a:ea typeface="Helvetica Neue Medium"/>
                <a:cs typeface="Helvetica Neue Medium"/>
                <a:sym typeface="Helvetica Neue Medium"/>
              </a:defRPr>
            </a:lvl3pPr>
            <a:lvl4pPr marL="0" indent="0" algn="ctr">
              <a:lnSpc>
                <a:spcPct val="80000"/>
              </a:lnSpc>
              <a:spcBef>
                <a:spcPts val="0"/>
              </a:spcBef>
              <a:buSzTx/>
              <a:buNone/>
              <a:defRPr spc="-116" sz="5800">
                <a:latin typeface="Helvetica Neue Medium"/>
                <a:ea typeface="Helvetica Neue Medium"/>
                <a:cs typeface="Helvetica Neue Medium"/>
                <a:sym typeface="Helvetica Neue Medium"/>
              </a:defRPr>
            </a:lvl4pPr>
            <a:lvl5pPr marL="0" indent="0" algn="ctr">
              <a:lnSpc>
                <a:spcPct val="80000"/>
              </a:lnSpc>
              <a:spcBef>
                <a:spcPts val="0"/>
              </a:spcBef>
              <a:buSzTx/>
              <a:buNone/>
              <a:defRPr spc="-116" sz="5800">
                <a:latin typeface="Helvetica Neue Medium"/>
                <a:ea typeface="Helvetica Neue Medium"/>
                <a:cs typeface="Helvetica Neue Medium"/>
                <a:sym typeface="Helvetica Neue Medium"/>
              </a:defRPr>
            </a:lvl5pPr>
          </a:lstStyle>
          <a:p>
            <a:pPr/>
            <a:r>
              <a:t>Statement</a:t>
            </a:r>
          </a:p>
          <a:p>
            <a:pPr lvl="1"/>
            <a:r>
              <a:t/>
            </a:r>
          </a:p>
          <a:p>
            <a:pPr lvl="2"/>
            <a:r>
              <a:t/>
            </a:r>
          </a:p>
          <a:p>
            <a:pPr lvl="3"/>
            <a:r>
              <a:t/>
            </a:r>
          </a:p>
          <a:p>
            <a:pPr lvl="4"/>
            <a:r>
              <a:t/>
            </a:r>
          </a:p>
        </p:txBody>
      </p:sp>
      <p:sp>
        <p:nvSpPr>
          <p:cNvPr id="9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ig Fact">
    <p:spTree>
      <p:nvGrpSpPr>
        <p:cNvPr id="1" name=""/>
        <p:cNvGrpSpPr/>
        <p:nvPr/>
      </p:nvGrpSpPr>
      <p:grpSpPr>
        <a:xfrm>
          <a:off x="0" y="0"/>
          <a:ext cx="0" cy="0"/>
          <a:chOff x="0" y="0"/>
          <a:chExt cx="0" cy="0"/>
        </a:xfrm>
      </p:grpSpPr>
      <p:sp>
        <p:nvSpPr>
          <p:cNvPr id="106" name="Body Level One…"/>
          <p:cNvSpPr txBox="1"/>
          <p:nvPr>
            <p:ph type="body" sz="quarter" idx="1" hasCustomPrompt="1"/>
          </p:nvPr>
        </p:nvSpPr>
        <p:spPr>
          <a:xfrm>
            <a:off x="603250" y="4131090"/>
            <a:ext cx="10985500" cy="467392"/>
          </a:xfrm>
          <a:prstGeom prst="rect">
            <a:avLst/>
          </a:prstGeom>
        </p:spPr>
        <p:txBody>
          <a:bodyPr lIns="45718" tIns="45718" rIns="45718" bIns="45718" numCol="1" spcCol="38100"/>
          <a:lstStyle>
            <a:lvl1pPr marL="0" indent="0" algn="ctr" defTabSz="412750">
              <a:lnSpc>
                <a:spcPct val="100000"/>
              </a:lnSpc>
              <a:spcBef>
                <a:spcPts val="0"/>
              </a:spcBef>
              <a:buSzTx/>
              <a:buNone/>
              <a:defRPr b="1" sz="2700"/>
            </a:lvl1pPr>
            <a:lvl2pPr marL="647700" indent="-342900" algn="ctr" defTabSz="412750">
              <a:lnSpc>
                <a:spcPct val="100000"/>
              </a:lnSpc>
              <a:spcBef>
                <a:spcPts val="0"/>
              </a:spcBef>
              <a:defRPr b="1" sz="2700"/>
            </a:lvl2pPr>
            <a:lvl3pPr marL="952500" indent="-342900" algn="ctr" defTabSz="412750">
              <a:lnSpc>
                <a:spcPct val="100000"/>
              </a:lnSpc>
              <a:spcBef>
                <a:spcPts val="0"/>
              </a:spcBef>
              <a:defRPr b="1" sz="2700"/>
            </a:lvl3pPr>
            <a:lvl4pPr marL="1257300" indent="-342900" algn="ctr" defTabSz="412750">
              <a:lnSpc>
                <a:spcPct val="100000"/>
              </a:lnSpc>
              <a:spcBef>
                <a:spcPts val="0"/>
              </a:spcBef>
              <a:defRPr b="1" sz="2700"/>
            </a:lvl4pPr>
            <a:lvl5pPr marL="1562100" indent="-342900" algn="ctr" defTabSz="412750">
              <a:lnSpc>
                <a:spcPct val="100000"/>
              </a:lnSpc>
              <a:spcBef>
                <a:spcPts val="0"/>
              </a:spcBef>
              <a:defRPr b="1" sz="2700"/>
            </a:lvl5pPr>
          </a:lstStyle>
          <a:p>
            <a:pPr/>
            <a:r>
              <a:t>Fact information</a:t>
            </a:r>
          </a:p>
          <a:p>
            <a:pPr lvl="1"/>
            <a:r>
              <a:t/>
            </a:r>
          </a:p>
          <a:p>
            <a:pPr lvl="2"/>
            <a:r>
              <a:t/>
            </a:r>
          </a:p>
          <a:p>
            <a:pPr lvl="3"/>
            <a:r>
              <a:t/>
            </a:r>
          </a:p>
          <a:p>
            <a:pPr lvl="4"/>
            <a:r>
              <a:t/>
            </a:r>
          </a:p>
        </p:txBody>
      </p:sp>
      <p:sp>
        <p:nvSpPr>
          <p:cNvPr id="107" name="Body Level One…"/>
          <p:cNvSpPr txBox="1"/>
          <p:nvPr>
            <p:ph type="body" idx="21" hasCustomPrompt="1"/>
          </p:nvPr>
        </p:nvSpPr>
        <p:spPr>
          <a:xfrm>
            <a:off x="603250" y="467628"/>
            <a:ext cx="10985500" cy="3679535"/>
          </a:xfrm>
          <a:prstGeom prst="rect">
            <a:avLst/>
          </a:prstGeom>
        </p:spPr>
        <p:txBody>
          <a:bodyPr numCol="1" spcCol="38100" anchor="b"/>
          <a:lstStyle/>
          <a:p>
            <a:pPr lvl="4" marL="0" indent="1307591" algn="ctr" defTabSz="524241">
              <a:lnSpc>
                <a:spcPct val="80000"/>
              </a:lnSpc>
              <a:spcBef>
                <a:spcPts val="0"/>
              </a:spcBef>
              <a:buSzTx/>
              <a:buNone/>
              <a:defRPr b="1" spc="-100" sz="5300"/>
            </a:pPr>
            <a:r>
              <a:t>100%
</a:t>
            </a:r>
          </a:p>
        </p:txBody>
      </p:sp>
      <p:sp>
        <p:nvSpPr>
          <p:cNvPr id="10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115" name="Body Level One…"/>
          <p:cNvSpPr txBox="1"/>
          <p:nvPr>
            <p:ph type="body" sz="quarter" idx="1" hasCustomPrompt="1"/>
          </p:nvPr>
        </p:nvSpPr>
        <p:spPr>
          <a:xfrm>
            <a:off x="1240413" y="5337726"/>
            <a:ext cx="10074627" cy="318492"/>
          </a:xfrm>
          <a:prstGeom prst="rect">
            <a:avLst/>
          </a:prstGeom>
        </p:spPr>
        <p:txBody>
          <a:bodyPr lIns="45718" tIns="45718" rIns="45718" bIns="45718" numCol="1" spcCol="38100"/>
          <a:lstStyle>
            <a:lvl1pPr marL="0" indent="0" defTabSz="412750">
              <a:lnSpc>
                <a:spcPct val="100000"/>
              </a:lnSpc>
              <a:spcBef>
                <a:spcPts val="0"/>
              </a:spcBef>
              <a:buSzTx/>
              <a:buNone/>
              <a:defRPr b="1" sz="1800"/>
            </a:lvl1pPr>
            <a:lvl2pPr marL="533400" indent="-228600" defTabSz="412750">
              <a:lnSpc>
                <a:spcPct val="100000"/>
              </a:lnSpc>
              <a:spcBef>
                <a:spcPts val="0"/>
              </a:spcBef>
              <a:defRPr b="1" sz="1800"/>
            </a:lvl2pPr>
            <a:lvl3pPr marL="838200" indent="-228600" defTabSz="412750">
              <a:lnSpc>
                <a:spcPct val="100000"/>
              </a:lnSpc>
              <a:spcBef>
                <a:spcPts val="0"/>
              </a:spcBef>
              <a:defRPr b="1" sz="1800"/>
            </a:lvl3pPr>
            <a:lvl4pPr marL="1143000" indent="-228600" defTabSz="412750">
              <a:lnSpc>
                <a:spcPct val="100000"/>
              </a:lnSpc>
              <a:spcBef>
                <a:spcPts val="0"/>
              </a:spcBef>
              <a:defRPr b="1" sz="1800"/>
            </a:lvl4pPr>
            <a:lvl5pPr marL="1447800" indent="-228600" defTabSz="412750">
              <a:lnSpc>
                <a:spcPct val="100000"/>
              </a:lnSpc>
              <a:spcBef>
                <a:spcPts val="0"/>
              </a:spcBef>
              <a:defRPr b="1" sz="1800"/>
            </a:lvl5pPr>
          </a:lstStyle>
          <a:p>
            <a:pPr/>
            <a:r>
              <a:t>Attribution</a:t>
            </a:r>
          </a:p>
          <a:p>
            <a:pPr lvl="1"/>
            <a:r>
              <a:t/>
            </a:r>
          </a:p>
          <a:p>
            <a:pPr lvl="2"/>
            <a:r>
              <a:t/>
            </a:r>
          </a:p>
          <a:p>
            <a:pPr lvl="3"/>
            <a:r>
              <a:t/>
            </a:r>
          </a:p>
          <a:p>
            <a:pPr lvl="4"/>
            <a:r>
              <a:t/>
            </a:r>
          </a:p>
        </p:txBody>
      </p:sp>
      <p:sp>
        <p:nvSpPr>
          <p:cNvPr id="116" name="Body Level One…"/>
          <p:cNvSpPr txBox="1"/>
          <p:nvPr>
            <p:ph type="body" sz="half" idx="21" hasCustomPrompt="1"/>
          </p:nvPr>
        </p:nvSpPr>
        <p:spPr>
          <a:xfrm>
            <a:off x="876962" y="2469930"/>
            <a:ext cx="10438077" cy="1918142"/>
          </a:xfrm>
          <a:prstGeom prst="rect">
            <a:avLst/>
          </a:prstGeom>
        </p:spPr>
        <p:txBody>
          <a:bodyPr numCol="1" spcCol="38100" anchor="ctr"/>
          <a:lstStyle/>
          <a:p>
            <a:pPr lvl="4" marL="0" indent="1322069" defTabSz="731500">
              <a:spcBef>
                <a:spcPts val="0"/>
              </a:spcBef>
              <a:buSzTx/>
              <a:buNone/>
              <a:defRPr spc="-100" sz="2500">
                <a:latin typeface="Helvetica Neue Medium"/>
                <a:ea typeface="Helvetica Neue Medium"/>
                <a:cs typeface="Helvetica Neue Medium"/>
                <a:sym typeface="Helvetica Neue Medium"/>
              </a:defRPr>
            </a:pPr>
            <a:r>
              <a:t>“Notable Quote”
</a:t>
            </a:r>
          </a:p>
        </p:txBody>
      </p:sp>
      <p:sp>
        <p:nvSpPr>
          <p:cNvPr id="11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124" name="862804876_960x639.jpg"/>
          <p:cNvSpPr/>
          <p:nvPr>
            <p:ph type="pic" sz="quarter" idx="21"/>
          </p:nvPr>
        </p:nvSpPr>
        <p:spPr>
          <a:xfrm>
            <a:off x="7715250" y="3542705"/>
            <a:ext cx="4064000" cy="2705103"/>
          </a:xfrm>
          <a:prstGeom prst="rect">
            <a:avLst/>
          </a:prstGeom>
        </p:spPr>
        <p:txBody>
          <a:bodyPr lIns="91439" tIns="45719" rIns="91439" bIns="45719" numCol="1" spcCol="38100">
            <a:noAutofit/>
          </a:bodyPr>
          <a:lstStyle/>
          <a:p>
            <a:pPr/>
          </a:p>
        </p:txBody>
      </p:sp>
      <p:sp>
        <p:nvSpPr>
          <p:cNvPr id="125" name="824910546_2681x1332.jpg"/>
          <p:cNvSpPr/>
          <p:nvPr>
            <p:ph type="pic" idx="22"/>
          </p:nvPr>
        </p:nvSpPr>
        <p:spPr>
          <a:xfrm>
            <a:off x="-1466850" y="635000"/>
            <a:ext cx="11349567" cy="5638800"/>
          </a:xfrm>
          <a:prstGeom prst="rect">
            <a:avLst/>
          </a:prstGeom>
        </p:spPr>
        <p:txBody>
          <a:bodyPr lIns="91439" tIns="45719" rIns="91439" bIns="45719" numCol="1" spcCol="38100">
            <a:noAutofit/>
          </a:bodyPr>
          <a:lstStyle/>
          <a:p>
            <a:pPr/>
          </a:p>
        </p:txBody>
      </p:sp>
      <p:sp>
        <p:nvSpPr>
          <p:cNvPr id="126" name="575395635_960x639.jpg"/>
          <p:cNvSpPr/>
          <p:nvPr>
            <p:ph type="pic" sz="quarter" idx="23"/>
          </p:nvPr>
        </p:nvSpPr>
        <p:spPr>
          <a:xfrm>
            <a:off x="7715250" y="635000"/>
            <a:ext cx="4064000" cy="2705100"/>
          </a:xfrm>
          <a:prstGeom prst="rect">
            <a:avLst/>
          </a:prstGeom>
        </p:spPr>
        <p:txBody>
          <a:bodyPr lIns="91439" tIns="45719" rIns="91439" bIns="45719" numCol="1" spcCol="38100">
            <a:noAutofit/>
          </a:bodyPr>
          <a:lstStyle/>
          <a:p>
            <a:pPr/>
          </a:p>
        </p:txBody>
      </p:sp>
      <p:sp>
        <p:nvSpPr>
          <p:cNvPr id="12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34" name="Image"/>
          <p:cNvSpPr/>
          <p:nvPr>
            <p:ph type="pic" idx="21"/>
          </p:nvPr>
        </p:nvSpPr>
        <p:spPr>
          <a:xfrm>
            <a:off x="-755650" y="-1860550"/>
            <a:ext cx="14255750" cy="9515121"/>
          </a:xfrm>
          <a:prstGeom prst="rect">
            <a:avLst/>
          </a:prstGeom>
        </p:spPr>
        <p:txBody>
          <a:bodyPr lIns="91439" tIns="45719" rIns="91439" bIns="45719" numCol="1" spcCol="38100">
            <a:noAutofit/>
          </a:bodyPr>
          <a:lstStyle/>
          <a:p>
            <a:pPr/>
          </a:p>
        </p:txBody>
      </p:sp>
      <p:sp>
        <p:nvSpPr>
          <p:cNvPr id="13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4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Subtitle">
    <p:spTree>
      <p:nvGrpSpPr>
        <p:cNvPr id="1" name=""/>
        <p:cNvGrpSpPr/>
        <p:nvPr/>
      </p:nvGrpSpPr>
      <p:grpSpPr>
        <a:xfrm>
          <a:off x="0" y="0"/>
          <a:ext cx="0" cy="0"/>
          <a:chOff x="0" y="0"/>
          <a:chExt cx="0" cy="0"/>
        </a:xfrm>
      </p:grpSpPr>
      <p:sp>
        <p:nvSpPr>
          <p:cNvPr id="149" name="Title Text"/>
          <p:cNvSpPr txBox="1"/>
          <p:nvPr>
            <p:ph type="title"/>
          </p:nvPr>
        </p:nvSpPr>
        <p:spPr>
          <a:xfrm>
            <a:off x="2416967" y="1151929"/>
            <a:ext cx="7358066" cy="2321720"/>
          </a:xfrm>
          <a:prstGeom prst="rect">
            <a:avLst/>
          </a:prstGeom>
        </p:spPr>
        <p:txBody>
          <a:bodyPr lIns="71435" tIns="71435" rIns="71435" bIns="71435" anchor="b"/>
          <a:lstStyle>
            <a:lvl1pPr algn="ctr" defTabSz="410766">
              <a:lnSpc>
                <a:spcPct val="100000"/>
              </a:lnSpc>
              <a:defRPr b="0" spc="0" sz="5600">
                <a:latin typeface="Helvetica Neue Medium"/>
                <a:ea typeface="Helvetica Neue Medium"/>
                <a:cs typeface="Helvetica Neue Medium"/>
                <a:sym typeface="Helvetica Neue Medium"/>
              </a:defRPr>
            </a:lvl1pPr>
          </a:lstStyle>
          <a:p>
            <a:pPr/>
            <a:r>
              <a:t>Title Text</a:t>
            </a:r>
          </a:p>
        </p:txBody>
      </p:sp>
      <p:sp>
        <p:nvSpPr>
          <p:cNvPr id="150" name="Body Level One…"/>
          <p:cNvSpPr txBox="1"/>
          <p:nvPr>
            <p:ph type="body" sz="quarter" idx="1"/>
          </p:nvPr>
        </p:nvSpPr>
        <p:spPr>
          <a:xfrm>
            <a:off x="2416967" y="3536155"/>
            <a:ext cx="7358066" cy="794745"/>
          </a:xfrm>
          <a:prstGeom prst="rect">
            <a:avLst/>
          </a:prstGeom>
        </p:spPr>
        <p:txBody>
          <a:bodyPr lIns="71435" tIns="71435" rIns="71435" bIns="71435" numCol="1" spcCol="38100"/>
          <a:lstStyle>
            <a:lvl1pPr marL="0" indent="0" algn="ctr" defTabSz="410766">
              <a:lnSpc>
                <a:spcPct val="100000"/>
              </a:lnSpc>
              <a:spcBef>
                <a:spcPts val="0"/>
              </a:spcBef>
              <a:buSzTx/>
              <a:buNone/>
              <a:defRPr sz="2600"/>
            </a:lvl1pPr>
            <a:lvl2pPr marL="0" indent="0" algn="ctr" defTabSz="410766">
              <a:lnSpc>
                <a:spcPct val="100000"/>
              </a:lnSpc>
              <a:spcBef>
                <a:spcPts val="0"/>
              </a:spcBef>
              <a:buSzTx/>
              <a:buNone/>
              <a:defRPr sz="2600"/>
            </a:lvl2pPr>
            <a:lvl3pPr marL="0" indent="0" algn="ctr" defTabSz="410766">
              <a:lnSpc>
                <a:spcPct val="100000"/>
              </a:lnSpc>
              <a:spcBef>
                <a:spcPts val="0"/>
              </a:spcBef>
              <a:buSzTx/>
              <a:buNone/>
              <a:defRPr sz="2600"/>
            </a:lvl3pPr>
            <a:lvl4pPr marL="0" indent="0" algn="ctr" defTabSz="410766">
              <a:lnSpc>
                <a:spcPct val="100000"/>
              </a:lnSpc>
              <a:spcBef>
                <a:spcPts val="0"/>
              </a:spcBef>
              <a:buSzTx/>
              <a:buNone/>
              <a:defRPr sz="2600"/>
            </a:lvl4pPr>
            <a:lvl5pPr marL="0" indent="0" algn="ctr" defTabSz="410766">
              <a:lnSpc>
                <a:spcPct val="100000"/>
              </a:lnSpc>
              <a:spcBef>
                <a:spcPts val="0"/>
              </a:spcBef>
              <a:buSzTx/>
              <a:buNone/>
              <a:defRPr sz="2600"/>
            </a:lvl5pPr>
          </a:lstStyle>
          <a:p>
            <a:pPr/>
            <a:r>
              <a:t>Body Level One</a:t>
            </a:r>
          </a:p>
          <a:p>
            <a:pPr lvl="1"/>
            <a:r>
              <a:t>Body Level Two</a:t>
            </a:r>
          </a:p>
          <a:p>
            <a:pPr lvl="2"/>
            <a:r>
              <a:t>Body Level Three</a:t>
            </a:r>
          </a:p>
          <a:p>
            <a:pPr lvl="3"/>
            <a:r>
              <a:t>Body Level Four</a:t>
            </a:r>
          </a:p>
          <a:p>
            <a:pPr lvl="4"/>
            <a:r>
              <a:t>Body Level Five</a:t>
            </a:r>
          </a:p>
        </p:txBody>
      </p:sp>
      <p:sp>
        <p:nvSpPr>
          <p:cNvPr id="151" name="Slide Number"/>
          <p:cNvSpPr txBox="1"/>
          <p:nvPr>
            <p:ph type="sldNum" sz="quarter" idx="2"/>
          </p:nvPr>
        </p:nvSpPr>
        <p:spPr>
          <a:xfrm>
            <a:off x="5938160" y="6536531"/>
            <a:ext cx="310919" cy="303920"/>
          </a:xfrm>
          <a:prstGeom prst="rect">
            <a:avLst/>
          </a:prstGeom>
        </p:spPr>
        <p:txBody>
          <a:bodyPr lIns="71435" tIns="71435" rIns="71435" bIns="71435" anchor="t"/>
          <a:lstStyle>
            <a:lvl1pPr defTabSz="410766">
              <a:defRPr sz="1100">
                <a:latin typeface="Helvetica Neue Light"/>
                <a:ea typeface="Helvetica Neue Light"/>
                <a:cs typeface="Helvetica Neue Light"/>
                <a:sym typeface="Helvetica Neue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Subtitle">
    <p:spTree>
      <p:nvGrpSpPr>
        <p:cNvPr id="1" name=""/>
        <p:cNvGrpSpPr/>
        <p:nvPr/>
      </p:nvGrpSpPr>
      <p:grpSpPr>
        <a:xfrm>
          <a:off x="0" y="0"/>
          <a:ext cx="0" cy="0"/>
          <a:chOff x="0" y="0"/>
          <a:chExt cx="0" cy="0"/>
        </a:xfrm>
      </p:grpSpPr>
      <p:sp>
        <p:nvSpPr>
          <p:cNvPr id="158" name="Title Text"/>
          <p:cNvSpPr txBox="1"/>
          <p:nvPr>
            <p:ph type="title"/>
          </p:nvPr>
        </p:nvSpPr>
        <p:spPr>
          <a:xfrm>
            <a:off x="2416967" y="1151929"/>
            <a:ext cx="7358066" cy="2321720"/>
          </a:xfrm>
          <a:prstGeom prst="rect">
            <a:avLst/>
          </a:prstGeom>
        </p:spPr>
        <p:txBody>
          <a:bodyPr lIns="35717" tIns="35717" rIns="35717" bIns="35717" anchor="b"/>
          <a:lstStyle>
            <a:lvl1pPr algn="ctr" defTabSz="410764">
              <a:lnSpc>
                <a:spcPct val="100000"/>
              </a:lnSpc>
              <a:defRPr b="0" spc="0" sz="5600">
                <a:latin typeface="Helvetica Neue Medium"/>
                <a:ea typeface="Helvetica Neue Medium"/>
                <a:cs typeface="Helvetica Neue Medium"/>
                <a:sym typeface="Helvetica Neue Medium"/>
              </a:defRPr>
            </a:lvl1pPr>
          </a:lstStyle>
          <a:p>
            <a:pPr/>
            <a:r>
              <a:t>Title Text</a:t>
            </a:r>
          </a:p>
        </p:txBody>
      </p:sp>
      <p:sp>
        <p:nvSpPr>
          <p:cNvPr id="159" name="Body Level One…"/>
          <p:cNvSpPr txBox="1"/>
          <p:nvPr>
            <p:ph type="body" sz="quarter" idx="1"/>
          </p:nvPr>
        </p:nvSpPr>
        <p:spPr>
          <a:xfrm>
            <a:off x="2416967" y="3536155"/>
            <a:ext cx="7358066" cy="794745"/>
          </a:xfrm>
          <a:prstGeom prst="rect">
            <a:avLst/>
          </a:prstGeom>
        </p:spPr>
        <p:txBody>
          <a:bodyPr lIns="35717" tIns="35717" rIns="35717" bIns="35717" numCol="1" spcCol="38100"/>
          <a:lstStyle>
            <a:lvl1pPr marL="0" indent="0" algn="ctr" defTabSz="410764">
              <a:lnSpc>
                <a:spcPct val="100000"/>
              </a:lnSpc>
              <a:spcBef>
                <a:spcPts val="0"/>
              </a:spcBef>
              <a:buSzTx/>
              <a:buNone/>
              <a:defRPr sz="2600"/>
            </a:lvl1pPr>
            <a:lvl2pPr marL="0" indent="0" algn="ctr" defTabSz="410764">
              <a:lnSpc>
                <a:spcPct val="100000"/>
              </a:lnSpc>
              <a:spcBef>
                <a:spcPts val="0"/>
              </a:spcBef>
              <a:buSzTx/>
              <a:buNone/>
              <a:defRPr sz="2600"/>
            </a:lvl2pPr>
            <a:lvl3pPr marL="0" indent="0" algn="ctr" defTabSz="410764">
              <a:lnSpc>
                <a:spcPct val="100000"/>
              </a:lnSpc>
              <a:spcBef>
                <a:spcPts val="0"/>
              </a:spcBef>
              <a:buSzTx/>
              <a:buNone/>
              <a:defRPr sz="2600"/>
            </a:lvl3pPr>
            <a:lvl4pPr marL="0" indent="0" algn="ctr" defTabSz="410764">
              <a:lnSpc>
                <a:spcPct val="100000"/>
              </a:lnSpc>
              <a:spcBef>
                <a:spcPts val="0"/>
              </a:spcBef>
              <a:buSzTx/>
              <a:buNone/>
              <a:defRPr sz="2600"/>
            </a:lvl4pPr>
            <a:lvl5pPr marL="0" indent="0" algn="ctr" defTabSz="410764">
              <a:lnSpc>
                <a:spcPct val="100000"/>
              </a:lnSpc>
              <a:spcBef>
                <a:spcPts val="0"/>
              </a:spcBef>
              <a:buSzTx/>
              <a:buNone/>
              <a:defRPr sz="2600"/>
            </a:lvl5pPr>
          </a:lstStyle>
          <a:p>
            <a:pPr/>
            <a:r>
              <a:t>Body Level One</a:t>
            </a:r>
          </a:p>
          <a:p>
            <a:pPr lvl="1"/>
            <a:r>
              <a:t>Body Level Two</a:t>
            </a:r>
          </a:p>
          <a:p>
            <a:pPr lvl="2"/>
            <a:r>
              <a:t>Body Level Three</a:t>
            </a:r>
          </a:p>
          <a:p>
            <a:pPr lvl="3"/>
            <a:r>
              <a:t>Body Level Four</a:t>
            </a:r>
          </a:p>
          <a:p>
            <a:pPr lvl="4"/>
            <a:r>
              <a:t>Body Level Five</a:t>
            </a:r>
          </a:p>
        </p:txBody>
      </p:sp>
      <p:sp>
        <p:nvSpPr>
          <p:cNvPr id="160" name="Slide Number"/>
          <p:cNvSpPr txBox="1"/>
          <p:nvPr>
            <p:ph type="sldNum" sz="quarter" idx="2"/>
          </p:nvPr>
        </p:nvSpPr>
        <p:spPr>
          <a:xfrm>
            <a:off x="5973877" y="6536531"/>
            <a:ext cx="239483" cy="232484"/>
          </a:xfrm>
          <a:prstGeom prst="rect">
            <a:avLst/>
          </a:prstGeom>
        </p:spPr>
        <p:txBody>
          <a:bodyPr lIns="35717" tIns="35717" rIns="35717" bIns="35717" anchor="t"/>
          <a:lstStyle>
            <a:lvl1pPr defTabSz="410764">
              <a:defRPr sz="1100">
                <a:latin typeface="Helvetica Neue Light"/>
                <a:ea typeface="Helvetica Neue Light"/>
                <a:cs typeface="Helvetica Neue Light"/>
                <a:sym typeface="Helvetica Neue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p:spTree>
      <p:nvGrpSpPr>
        <p:cNvPr id="1" name=""/>
        <p:cNvGrpSpPr/>
        <p:nvPr/>
      </p:nvGrpSpPr>
      <p:grpSpPr>
        <a:xfrm>
          <a:off x="0" y="0"/>
          <a:ext cx="0" cy="0"/>
          <a:chOff x="0" y="0"/>
          <a:chExt cx="0" cy="0"/>
        </a:xfrm>
      </p:grpSpPr>
      <p:sp>
        <p:nvSpPr>
          <p:cNvPr id="21" name="Image"/>
          <p:cNvSpPr/>
          <p:nvPr>
            <p:ph type="pic" idx="21"/>
          </p:nvPr>
        </p:nvSpPr>
        <p:spPr>
          <a:xfrm>
            <a:off x="-215900" y="-2019300"/>
            <a:ext cx="14732000" cy="9017000"/>
          </a:xfrm>
          <a:prstGeom prst="rect">
            <a:avLst/>
          </a:prstGeom>
        </p:spPr>
        <p:txBody>
          <a:bodyPr lIns="91439" tIns="45719" rIns="91439" bIns="45719" numCol="1" spcCol="38100">
            <a:noAutofit/>
          </a:bodyPr>
          <a:lstStyle/>
          <a:p>
            <a:pPr/>
          </a:p>
        </p:txBody>
      </p:sp>
      <p:sp>
        <p:nvSpPr>
          <p:cNvPr id="22" name="Presentation Title"/>
          <p:cNvSpPr txBox="1"/>
          <p:nvPr>
            <p:ph type="title" hasCustomPrompt="1"/>
          </p:nvPr>
        </p:nvSpPr>
        <p:spPr>
          <a:xfrm>
            <a:off x="603250" y="3562350"/>
            <a:ext cx="10985500" cy="2324100"/>
          </a:xfrm>
          <a:prstGeom prst="rect">
            <a:avLst/>
          </a:prstGeom>
        </p:spPr>
        <p:txBody>
          <a:bodyPr anchor="b"/>
          <a:lstStyle>
            <a:lvl1pPr>
              <a:defRPr spc="-116" sz="5800"/>
            </a:lvl1pPr>
          </a:lstStyle>
          <a:p>
            <a:pPr/>
            <a:r>
              <a:t>Presentation Title</a:t>
            </a:r>
          </a:p>
        </p:txBody>
      </p:sp>
      <p:sp>
        <p:nvSpPr>
          <p:cNvPr id="23" name="Body Level One…"/>
          <p:cNvSpPr txBox="1"/>
          <p:nvPr>
            <p:ph type="body" sz="quarter" idx="1" hasCustomPrompt="1"/>
          </p:nvPr>
        </p:nvSpPr>
        <p:spPr>
          <a:xfrm>
            <a:off x="603845" y="553069"/>
            <a:ext cx="10984311" cy="318492"/>
          </a:xfrm>
          <a:prstGeom prst="rect">
            <a:avLst/>
          </a:prstGeom>
        </p:spPr>
        <p:txBody>
          <a:bodyPr lIns="45718" tIns="45718" rIns="45718" bIns="45718" numCol="1" spcCol="38100"/>
          <a:lstStyle>
            <a:lvl1pPr marL="0" indent="0" defTabSz="412750">
              <a:lnSpc>
                <a:spcPct val="100000"/>
              </a:lnSpc>
              <a:spcBef>
                <a:spcPts val="0"/>
              </a:spcBef>
              <a:buSzTx/>
              <a:buNone/>
              <a:defRPr b="1" sz="1800"/>
            </a:lvl1pPr>
            <a:lvl2pPr marL="533400" indent="-228600" defTabSz="412750">
              <a:lnSpc>
                <a:spcPct val="100000"/>
              </a:lnSpc>
              <a:spcBef>
                <a:spcPts val="0"/>
              </a:spcBef>
              <a:defRPr b="1" sz="1800"/>
            </a:lvl2pPr>
            <a:lvl3pPr marL="838200" indent="-228600" defTabSz="412750">
              <a:lnSpc>
                <a:spcPct val="100000"/>
              </a:lnSpc>
              <a:spcBef>
                <a:spcPts val="0"/>
              </a:spcBef>
              <a:defRPr b="1" sz="1800"/>
            </a:lvl3pPr>
            <a:lvl4pPr marL="1143000" indent="-228600" defTabSz="412750">
              <a:lnSpc>
                <a:spcPct val="100000"/>
              </a:lnSpc>
              <a:spcBef>
                <a:spcPts val="0"/>
              </a:spcBef>
              <a:defRPr b="1" sz="1800"/>
            </a:lvl4pPr>
            <a:lvl5pPr marL="1447800" indent="-228600" defTabSz="412750">
              <a:lnSpc>
                <a:spcPct val="100000"/>
              </a:lnSpc>
              <a:spcBef>
                <a:spcPts val="0"/>
              </a:spcBef>
              <a:defRPr b="1" sz="1800"/>
            </a:lvl5pPr>
          </a:lstStyle>
          <a:p>
            <a:pPr/>
            <a:r>
              <a:t>Author and Date</a:t>
            </a:r>
          </a:p>
          <a:p>
            <a:pPr lvl="1"/>
            <a:r>
              <a:t/>
            </a:r>
          </a:p>
          <a:p>
            <a:pPr lvl="2"/>
            <a:r>
              <a:t/>
            </a:r>
          </a:p>
          <a:p>
            <a:pPr lvl="3"/>
            <a:r>
              <a:t/>
            </a:r>
          </a:p>
          <a:p>
            <a:pPr lvl="4"/>
            <a:r>
              <a:t/>
            </a:r>
          </a:p>
        </p:txBody>
      </p:sp>
      <p:sp>
        <p:nvSpPr>
          <p:cNvPr id="24" name="Body Level One…"/>
          <p:cNvSpPr txBox="1"/>
          <p:nvPr>
            <p:ph type="body" sz="quarter" idx="22" hasCustomPrompt="1"/>
          </p:nvPr>
        </p:nvSpPr>
        <p:spPr>
          <a:xfrm>
            <a:off x="603250" y="5804953"/>
            <a:ext cx="10985500" cy="572346"/>
          </a:xfrm>
          <a:prstGeom prst="rect">
            <a:avLst/>
          </a:prstGeom>
        </p:spPr>
        <p:txBody>
          <a:bodyPr numCol="1" spcCol="38100"/>
          <a:lstStyle>
            <a:lvl1pPr marL="0" indent="0" defTabSz="412750">
              <a:lnSpc>
                <a:spcPct val="100000"/>
              </a:lnSpc>
              <a:spcBef>
                <a:spcPts val="0"/>
              </a:spcBef>
              <a:buSzTx/>
              <a:buNone/>
              <a:defRPr b="1" sz="2700"/>
            </a:lvl1pPr>
          </a:lstStyle>
          <a:p>
            <a:pPr/>
            <a:r>
              <a:t>Presentation Subtitle </a:t>
            </a:r>
          </a:p>
        </p:txBody>
      </p:sp>
      <p:sp>
        <p:nvSpPr>
          <p:cNvPr id="2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Alt">
    <p:spTree>
      <p:nvGrpSpPr>
        <p:cNvPr id="1" name=""/>
        <p:cNvGrpSpPr/>
        <p:nvPr/>
      </p:nvGrpSpPr>
      <p:grpSpPr>
        <a:xfrm>
          <a:off x="0" y="0"/>
          <a:ext cx="0" cy="0"/>
          <a:chOff x="0" y="0"/>
          <a:chExt cx="0" cy="0"/>
        </a:xfrm>
      </p:grpSpPr>
      <p:sp>
        <p:nvSpPr>
          <p:cNvPr id="32" name="Slide Title"/>
          <p:cNvSpPr txBox="1"/>
          <p:nvPr>
            <p:ph type="title" hasCustomPrompt="1"/>
          </p:nvPr>
        </p:nvSpPr>
        <p:spPr>
          <a:xfrm>
            <a:off x="603250" y="635000"/>
            <a:ext cx="4889500" cy="2941137"/>
          </a:xfrm>
          <a:prstGeom prst="rect">
            <a:avLst/>
          </a:prstGeom>
        </p:spPr>
        <p:txBody>
          <a:bodyPr anchor="b"/>
          <a:lstStyle/>
          <a:p>
            <a:pPr/>
            <a:r>
              <a:t>Slide Title</a:t>
            </a:r>
          </a:p>
        </p:txBody>
      </p:sp>
      <p:sp>
        <p:nvSpPr>
          <p:cNvPr id="33" name="Body Level One…"/>
          <p:cNvSpPr txBox="1"/>
          <p:nvPr>
            <p:ph type="body" sz="quarter" idx="1" hasCustomPrompt="1"/>
          </p:nvPr>
        </p:nvSpPr>
        <p:spPr>
          <a:xfrm>
            <a:off x="603250" y="3530288"/>
            <a:ext cx="4889500" cy="2691203"/>
          </a:xfrm>
          <a:prstGeom prst="rect">
            <a:avLst/>
          </a:prstGeom>
        </p:spPr>
        <p:txBody>
          <a:bodyPr numCol="1" spcCol="38100"/>
          <a:lstStyle>
            <a:lvl1pPr marL="0" indent="0" defTabSz="412750">
              <a:lnSpc>
                <a:spcPct val="100000"/>
              </a:lnSpc>
              <a:spcBef>
                <a:spcPts val="0"/>
              </a:spcBef>
              <a:buSzTx/>
              <a:buNone/>
              <a:defRPr b="1" sz="2700"/>
            </a:lvl1pPr>
            <a:lvl2pPr marL="0" indent="0" defTabSz="412750">
              <a:lnSpc>
                <a:spcPct val="100000"/>
              </a:lnSpc>
              <a:spcBef>
                <a:spcPts val="0"/>
              </a:spcBef>
              <a:buSzTx/>
              <a:buNone/>
              <a:defRPr b="1" sz="2700"/>
            </a:lvl2pPr>
            <a:lvl3pPr marL="0" indent="0" defTabSz="412750">
              <a:lnSpc>
                <a:spcPct val="100000"/>
              </a:lnSpc>
              <a:spcBef>
                <a:spcPts val="0"/>
              </a:spcBef>
              <a:buSzTx/>
              <a:buNone/>
              <a:defRPr b="1" sz="2700"/>
            </a:lvl3pPr>
            <a:lvl4pPr marL="0" indent="0" defTabSz="412750">
              <a:lnSpc>
                <a:spcPct val="100000"/>
              </a:lnSpc>
              <a:spcBef>
                <a:spcPts val="0"/>
              </a:spcBef>
              <a:buSzTx/>
              <a:buNone/>
              <a:defRPr b="1" sz="2700"/>
            </a:lvl4pPr>
            <a:lvl5pPr marL="0" indent="0" defTabSz="412750">
              <a:lnSpc>
                <a:spcPct val="100000"/>
              </a:lnSpc>
              <a:spcBef>
                <a:spcPts val="0"/>
              </a:spcBef>
              <a:buSzTx/>
              <a:buNone/>
              <a:defRPr b="1" sz="2700"/>
            </a:lvl5pPr>
          </a:lstStyle>
          <a:p>
            <a:pPr/>
            <a:r>
              <a:t>Slide Subtitle</a:t>
            </a:r>
          </a:p>
          <a:p>
            <a:pPr lvl="1"/>
            <a:r>
              <a:t/>
            </a:r>
          </a:p>
          <a:p>
            <a:pPr lvl="2"/>
            <a:r>
              <a:t/>
            </a:r>
          </a:p>
          <a:p>
            <a:pPr lvl="3"/>
            <a:r>
              <a:t/>
            </a:r>
          </a:p>
          <a:p>
            <a:pPr lvl="4"/>
            <a:r>
              <a:t/>
            </a:r>
          </a:p>
        </p:txBody>
      </p:sp>
      <p:sp>
        <p:nvSpPr>
          <p:cNvPr id="34" name="92709243_1322x1323.jpeg"/>
          <p:cNvSpPr/>
          <p:nvPr>
            <p:ph type="pic" sz="half" idx="21"/>
          </p:nvPr>
        </p:nvSpPr>
        <p:spPr>
          <a:xfrm>
            <a:off x="6026151" y="635000"/>
            <a:ext cx="5594206" cy="5604946"/>
          </a:xfrm>
          <a:prstGeom prst="rect">
            <a:avLst/>
          </a:prstGeom>
        </p:spPr>
        <p:txBody>
          <a:bodyPr lIns="91439" tIns="45719" rIns="91439" bIns="45719" numCol="1" spcCol="38100">
            <a:noAutofit/>
          </a:bodyPr>
          <a:lstStyle/>
          <a:p>
            <a:pPr/>
          </a:p>
        </p:txBody>
      </p:sp>
      <p:sp>
        <p:nvSpPr>
          <p:cNvPr id="35" name="Slide Number"/>
          <p:cNvSpPr txBox="1"/>
          <p:nvPr>
            <p:ph type="sldNum" sz="quarter" idx="2"/>
          </p:nvPr>
        </p:nvSpPr>
        <p:spPr>
          <a:xfrm>
            <a:off x="5972176" y="6491818"/>
            <a:ext cx="241403" cy="2381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42" name="Slide Title"/>
          <p:cNvSpPr txBox="1"/>
          <p:nvPr>
            <p:ph type="title" hasCustomPrompt="1"/>
          </p:nvPr>
        </p:nvSpPr>
        <p:spPr>
          <a:xfrm>
            <a:off x="603250" y="476250"/>
            <a:ext cx="10985500" cy="716582"/>
          </a:xfrm>
          <a:prstGeom prst="rect">
            <a:avLst/>
          </a:prstGeom>
        </p:spPr>
        <p:txBody>
          <a:bodyPr/>
          <a:lstStyle/>
          <a:p>
            <a:pPr/>
            <a:r>
              <a:t>Slide Title</a:t>
            </a:r>
          </a:p>
        </p:txBody>
      </p:sp>
      <p:sp>
        <p:nvSpPr>
          <p:cNvPr id="43" name="Body Level One…"/>
          <p:cNvSpPr txBox="1"/>
          <p:nvPr>
            <p:ph type="body" sz="quarter" idx="1" hasCustomPrompt="1"/>
          </p:nvPr>
        </p:nvSpPr>
        <p:spPr>
          <a:xfrm>
            <a:off x="603250" y="1122980"/>
            <a:ext cx="10985500" cy="467391"/>
          </a:xfrm>
          <a:prstGeom prst="rect">
            <a:avLst/>
          </a:prstGeom>
        </p:spPr>
        <p:txBody>
          <a:bodyPr lIns="45718" tIns="45718" rIns="45718" bIns="45718" numCol="1" spcCol="38100"/>
          <a:lstStyle>
            <a:lvl1pPr marL="0" indent="0" defTabSz="412750">
              <a:lnSpc>
                <a:spcPct val="100000"/>
              </a:lnSpc>
              <a:spcBef>
                <a:spcPts val="0"/>
              </a:spcBef>
              <a:buSzTx/>
              <a:buNone/>
              <a:defRPr b="1" sz="2700"/>
            </a:lvl1pPr>
            <a:lvl2pPr marL="647700" indent="-342900" defTabSz="412750">
              <a:lnSpc>
                <a:spcPct val="100000"/>
              </a:lnSpc>
              <a:spcBef>
                <a:spcPts val="0"/>
              </a:spcBef>
              <a:defRPr b="1" sz="2700"/>
            </a:lvl2pPr>
            <a:lvl3pPr marL="952500" indent="-342900" defTabSz="412750">
              <a:lnSpc>
                <a:spcPct val="100000"/>
              </a:lnSpc>
              <a:spcBef>
                <a:spcPts val="0"/>
              </a:spcBef>
              <a:defRPr b="1" sz="2700"/>
            </a:lvl3pPr>
            <a:lvl4pPr marL="1257300" indent="-342900" defTabSz="412750">
              <a:lnSpc>
                <a:spcPct val="100000"/>
              </a:lnSpc>
              <a:spcBef>
                <a:spcPts val="0"/>
              </a:spcBef>
              <a:defRPr b="1" sz="2700"/>
            </a:lvl4pPr>
            <a:lvl5pPr marL="1562100" indent="-342900" defTabSz="412750">
              <a:lnSpc>
                <a:spcPct val="100000"/>
              </a:lnSpc>
              <a:spcBef>
                <a:spcPts val="0"/>
              </a:spcBef>
              <a:defRPr b="1" sz="2700"/>
            </a:lvl5pPr>
          </a:lstStyle>
          <a:p>
            <a:pPr/>
            <a:r>
              <a:t>Slide Subtitle</a:t>
            </a:r>
          </a:p>
          <a:p>
            <a:pPr lvl="1"/>
            <a:r>
              <a:t/>
            </a:r>
          </a:p>
          <a:p>
            <a:pPr lvl="2"/>
            <a:r>
              <a:t/>
            </a:r>
          </a:p>
          <a:p>
            <a:pPr lvl="3"/>
            <a:r>
              <a:t/>
            </a:r>
          </a:p>
          <a:p>
            <a:pPr lvl="4"/>
            <a:r>
              <a:t/>
            </a:r>
          </a:p>
        </p:txBody>
      </p:sp>
      <p:sp>
        <p:nvSpPr>
          <p:cNvPr id="44" name="Body Level One…"/>
          <p:cNvSpPr txBox="1"/>
          <p:nvPr>
            <p:ph type="body" idx="21" hasCustomPrompt="1"/>
          </p:nvPr>
        </p:nvSpPr>
        <p:spPr>
          <a:prstGeom prst="rect">
            <a:avLst/>
          </a:prstGeom>
        </p:spPr>
        <p:txBody>
          <a:bodyPr numCol="1" spcCol="38100"/>
          <a:lstStyle/>
          <a:p>
            <a:pPr/>
            <a:r>
              <a:t>Slide bullet text</a:t>
            </a:r>
          </a:p>
        </p:txBody>
      </p:sp>
      <p:sp>
        <p:nvSpPr>
          <p:cNvPr id="4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52" name="Body Level One…"/>
          <p:cNvSpPr txBox="1"/>
          <p:nvPr>
            <p:ph type="body" idx="1" hasCustomPrompt="1"/>
          </p:nvPr>
        </p:nvSpPr>
        <p:spPr>
          <a:prstGeom prst="rect">
            <a:avLst/>
          </a:prstGeom>
        </p:spPr>
        <p:txBody>
          <a:bodyPr/>
          <a:lstStyle/>
          <a:p>
            <a:pPr/>
            <a:r>
              <a:t>Slide bullet text</a:t>
            </a:r>
          </a:p>
          <a:p>
            <a:pPr lvl="1"/>
            <a:r>
              <a:t/>
            </a:r>
          </a:p>
          <a:p>
            <a:pPr lvl="2"/>
            <a:r>
              <a:t/>
            </a:r>
          </a:p>
          <a:p>
            <a:pPr lvl="3"/>
            <a:r>
              <a:t/>
            </a:r>
          </a:p>
          <a:p>
            <a:pPr lvl="4"/>
            <a:r>
              <a:t/>
            </a:r>
          </a:p>
        </p:txBody>
      </p:sp>
      <p:sp>
        <p:nvSpPr>
          <p:cNvPr id="5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0" name="Slide Title"/>
          <p:cNvSpPr txBox="1"/>
          <p:nvPr>
            <p:ph type="title" hasCustomPrompt="1"/>
          </p:nvPr>
        </p:nvSpPr>
        <p:spPr>
          <a:xfrm>
            <a:off x="603250" y="476250"/>
            <a:ext cx="4889500" cy="717550"/>
          </a:xfrm>
          <a:prstGeom prst="rect">
            <a:avLst/>
          </a:prstGeom>
        </p:spPr>
        <p:txBody>
          <a:bodyPr/>
          <a:lstStyle/>
          <a:p>
            <a:pPr/>
            <a:r>
              <a:t>Slide Title</a:t>
            </a:r>
          </a:p>
        </p:txBody>
      </p:sp>
      <p:sp>
        <p:nvSpPr>
          <p:cNvPr id="61" name="Body Level One…"/>
          <p:cNvSpPr txBox="1"/>
          <p:nvPr>
            <p:ph type="body" sz="quarter" idx="1" hasCustomPrompt="1"/>
          </p:nvPr>
        </p:nvSpPr>
        <p:spPr>
          <a:xfrm>
            <a:off x="603250" y="1122980"/>
            <a:ext cx="4889500" cy="467391"/>
          </a:xfrm>
          <a:prstGeom prst="rect">
            <a:avLst/>
          </a:prstGeom>
        </p:spPr>
        <p:txBody>
          <a:bodyPr lIns="45718" tIns="45718" rIns="45718" bIns="45718" numCol="1" spcCol="38100"/>
          <a:lstStyle>
            <a:lvl1pPr marL="0" indent="0" defTabSz="412750">
              <a:lnSpc>
                <a:spcPct val="100000"/>
              </a:lnSpc>
              <a:spcBef>
                <a:spcPts val="0"/>
              </a:spcBef>
              <a:buSzTx/>
              <a:buNone/>
              <a:defRPr b="1" sz="2700"/>
            </a:lvl1pPr>
            <a:lvl2pPr marL="647700" indent="-342900" defTabSz="412750">
              <a:lnSpc>
                <a:spcPct val="100000"/>
              </a:lnSpc>
              <a:spcBef>
                <a:spcPts val="0"/>
              </a:spcBef>
              <a:defRPr b="1" sz="2700"/>
            </a:lvl2pPr>
            <a:lvl3pPr marL="952500" indent="-342900" defTabSz="412750">
              <a:lnSpc>
                <a:spcPct val="100000"/>
              </a:lnSpc>
              <a:spcBef>
                <a:spcPts val="0"/>
              </a:spcBef>
              <a:defRPr b="1" sz="2700"/>
            </a:lvl3pPr>
            <a:lvl4pPr marL="1257300" indent="-342900" defTabSz="412750">
              <a:lnSpc>
                <a:spcPct val="100000"/>
              </a:lnSpc>
              <a:spcBef>
                <a:spcPts val="0"/>
              </a:spcBef>
              <a:defRPr b="1" sz="2700"/>
            </a:lvl4pPr>
            <a:lvl5pPr marL="1562100" indent="-342900" defTabSz="412750">
              <a:lnSpc>
                <a:spcPct val="100000"/>
              </a:lnSpc>
              <a:spcBef>
                <a:spcPts val="0"/>
              </a:spcBef>
              <a:defRPr b="1" sz="2700"/>
            </a:lvl5pPr>
          </a:lstStyle>
          <a:p>
            <a:pPr/>
            <a:r>
              <a:t>Slide Subtitle</a:t>
            </a:r>
          </a:p>
          <a:p>
            <a:pPr lvl="1"/>
            <a:r>
              <a:t/>
            </a:r>
          </a:p>
          <a:p>
            <a:pPr lvl="2"/>
            <a:r>
              <a:t/>
            </a:r>
          </a:p>
          <a:p>
            <a:pPr lvl="3"/>
            <a:r>
              <a:t/>
            </a:r>
          </a:p>
          <a:p>
            <a:pPr lvl="4"/>
            <a:r>
              <a:t/>
            </a:r>
          </a:p>
        </p:txBody>
      </p:sp>
      <p:sp>
        <p:nvSpPr>
          <p:cNvPr id="62" name="Body Level One…"/>
          <p:cNvSpPr txBox="1"/>
          <p:nvPr>
            <p:ph type="body" sz="half" idx="21" hasCustomPrompt="1"/>
          </p:nvPr>
        </p:nvSpPr>
        <p:spPr>
          <a:xfrm>
            <a:off x="603250" y="2124250"/>
            <a:ext cx="4889500" cy="4128010"/>
          </a:xfrm>
          <a:prstGeom prst="rect">
            <a:avLst/>
          </a:prstGeom>
        </p:spPr>
        <p:txBody>
          <a:bodyPr numCol="1" spcCol="38100"/>
          <a:lstStyle/>
          <a:p>
            <a:pPr/>
            <a:r>
              <a:t>Slide bullet text</a:t>
            </a:r>
          </a:p>
        </p:txBody>
      </p:sp>
      <p:sp>
        <p:nvSpPr>
          <p:cNvPr id="63" name="824910546_2681x1332.jpg"/>
          <p:cNvSpPr/>
          <p:nvPr>
            <p:ph type="pic" idx="22"/>
          </p:nvPr>
        </p:nvSpPr>
        <p:spPr>
          <a:xfrm>
            <a:off x="3190100" y="631923"/>
            <a:ext cx="11264901" cy="5596738"/>
          </a:xfrm>
          <a:prstGeom prst="rect">
            <a:avLst/>
          </a:prstGeom>
        </p:spPr>
        <p:txBody>
          <a:bodyPr lIns="91439" tIns="45719" rIns="91439" bIns="45719" numCol="1" spcCol="38100">
            <a:noAutofit/>
          </a:bodyPr>
          <a:lstStyle/>
          <a:p>
            <a:pPr/>
          </a:p>
        </p:txBody>
      </p:sp>
      <p:sp>
        <p:nvSpPr>
          <p:cNvPr id="6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p:spTree>
      <p:nvGrpSpPr>
        <p:cNvPr id="1" name=""/>
        <p:cNvGrpSpPr/>
        <p:nvPr/>
      </p:nvGrpSpPr>
      <p:grpSpPr>
        <a:xfrm>
          <a:off x="0" y="0"/>
          <a:ext cx="0" cy="0"/>
          <a:chOff x="0" y="0"/>
          <a:chExt cx="0" cy="0"/>
        </a:xfrm>
      </p:grpSpPr>
      <p:sp>
        <p:nvSpPr>
          <p:cNvPr id="71" name="Section Title"/>
          <p:cNvSpPr txBox="1"/>
          <p:nvPr>
            <p:ph type="title" hasCustomPrompt="1"/>
          </p:nvPr>
        </p:nvSpPr>
        <p:spPr>
          <a:xfrm>
            <a:off x="603248" y="2266950"/>
            <a:ext cx="10985504" cy="2324100"/>
          </a:xfrm>
          <a:prstGeom prst="rect">
            <a:avLst/>
          </a:prstGeom>
        </p:spPr>
        <p:txBody>
          <a:bodyPr anchor="ctr"/>
          <a:lstStyle>
            <a:lvl1pPr>
              <a:defRPr b="0" spc="-116" sz="5800">
                <a:latin typeface="Helvetica Neue Medium"/>
                <a:ea typeface="Helvetica Neue Medium"/>
                <a:cs typeface="Helvetica Neue Medium"/>
                <a:sym typeface="Helvetica Neue Medium"/>
              </a:defRPr>
            </a:lvl1pPr>
          </a:lstStyle>
          <a:p>
            <a:pPr/>
            <a:r>
              <a:t>Section Title</a:t>
            </a:r>
          </a:p>
        </p:txBody>
      </p:sp>
      <p:sp>
        <p:nvSpPr>
          <p:cNvPr id="72" name="Slide Number"/>
          <p:cNvSpPr txBox="1"/>
          <p:nvPr>
            <p:ph type="sldNum" sz="quarter" idx="2"/>
          </p:nvPr>
        </p:nvSpPr>
        <p:spPr>
          <a:xfrm>
            <a:off x="5972176" y="6491818"/>
            <a:ext cx="241403" cy="2381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79" name="Slide Title"/>
          <p:cNvSpPr txBox="1"/>
          <p:nvPr>
            <p:ph type="title" hasCustomPrompt="1"/>
          </p:nvPr>
        </p:nvSpPr>
        <p:spPr>
          <a:xfrm>
            <a:off x="603250" y="476250"/>
            <a:ext cx="10985500" cy="717477"/>
          </a:xfrm>
          <a:prstGeom prst="rect">
            <a:avLst/>
          </a:prstGeom>
        </p:spPr>
        <p:txBody>
          <a:bodyPr/>
          <a:lstStyle/>
          <a:p>
            <a:pPr/>
            <a:r>
              <a:t>Slide Title</a:t>
            </a:r>
          </a:p>
        </p:txBody>
      </p:sp>
      <p:sp>
        <p:nvSpPr>
          <p:cNvPr id="80" name="Body Level One…"/>
          <p:cNvSpPr txBox="1"/>
          <p:nvPr>
            <p:ph type="body" sz="quarter" idx="1" hasCustomPrompt="1"/>
          </p:nvPr>
        </p:nvSpPr>
        <p:spPr>
          <a:xfrm>
            <a:off x="603250" y="1122980"/>
            <a:ext cx="10985500" cy="467391"/>
          </a:xfrm>
          <a:prstGeom prst="rect">
            <a:avLst/>
          </a:prstGeom>
        </p:spPr>
        <p:txBody>
          <a:bodyPr lIns="45718" tIns="45718" rIns="45718" bIns="45718" numCol="1" spcCol="38100"/>
          <a:lstStyle>
            <a:lvl1pPr marL="0" indent="0" defTabSz="412750">
              <a:lnSpc>
                <a:spcPct val="100000"/>
              </a:lnSpc>
              <a:spcBef>
                <a:spcPts val="0"/>
              </a:spcBef>
              <a:buSzTx/>
              <a:buNone/>
              <a:defRPr b="1" sz="2700"/>
            </a:lvl1pPr>
            <a:lvl2pPr marL="647700" indent="-342900" defTabSz="412750">
              <a:lnSpc>
                <a:spcPct val="100000"/>
              </a:lnSpc>
              <a:spcBef>
                <a:spcPts val="0"/>
              </a:spcBef>
              <a:defRPr b="1" sz="2700"/>
            </a:lvl2pPr>
            <a:lvl3pPr marL="952500" indent="-342900" defTabSz="412750">
              <a:lnSpc>
                <a:spcPct val="100000"/>
              </a:lnSpc>
              <a:spcBef>
                <a:spcPts val="0"/>
              </a:spcBef>
              <a:defRPr b="1" sz="2700"/>
            </a:lvl3pPr>
            <a:lvl4pPr marL="1257300" indent="-342900" defTabSz="412750">
              <a:lnSpc>
                <a:spcPct val="100000"/>
              </a:lnSpc>
              <a:spcBef>
                <a:spcPts val="0"/>
              </a:spcBef>
              <a:defRPr b="1" sz="2700"/>
            </a:lvl4pPr>
            <a:lvl5pPr marL="1562100" indent="-342900" defTabSz="412750">
              <a:lnSpc>
                <a:spcPct val="100000"/>
              </a:lnSpc>
              <a:spcBef>
                <a:spcPts val="0"/>
              </a:spcBef>
              <a:defRPr b="1" sz="2700"/>
            </a:lvl5pPr>
          </a:lstStyle>
          <a:p>
            <a:pPr/>
            <a:r>
              <a:t>Slide Subtitle</a:t>
            </a:r>
          </a:p>
          <a:p>
            <a:pPr lvl="1"/>
            <a:r>
              <a:t/>
            </a:r>
          </a:p>
          <a:p>
            <a:pPr lvl="2"/>
            <a:r>
              <a:t/>
            </a:r>
          </a:p>
          <a:p>
            <a:pPr lvl="3"/>
            <a:r>
              <a:t/>
            </a:r>
          </a:p>
          <a:p>
            <a:pPr lvl="4"/>
            <a:r>
              <a:t/>
            </a:r>
          </a:p>
        </p:txBody>
      </p:sp>
      <p:sp>
        <p:nvSpPr>
          <p:cNvPr id="8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genda">
    <p:spTree>
      <p:nvGrpSpPr>
        <p:cNvPr id="1" name=""/>
        <p:cNvGrpSpPr/>
        <p:nvPr/>
      </p:nvGrpSpPr>
      <p:grpSpPr>
        <a:xfrm>
          <a:off x="0" y="0"/>
          <a:ext cx="0" cy="0"/>
          <a:chOff x="0" y="0"/>
          <a:chExt cx="0" cy="0"/>
        </a:xfrm>
      </p:grpSpPr>
      <p:sp>
        <p:nvSpPr>
          <p:cNvPr id="88" name="Agenda Title"/>
          <p:cNvSpPr txBox="1"/>
          <p:nvPr>
            <p:ph type="title" hasCustomPrompt="1"/>
          </p:nvPr>
        </p:nvSpPr>
        <p:spPr>
          <a:xfrm>
            <a:off x="603250" y="476250"/>
            <a:ext cx="10985500" cy="717550"/>
          </a:xfrm>
          <a:prstGeom prst="rect">
            <a:avLst/>
          </a:prstGeom>
        </p:spPr>
        <p:txBody>
          <a:bodyPr/>
          <a:lstStyle/>
          <a:p>
            <a:pPr/>
            <a:r>
              <a:t>Agenda Title</a:t>
            </a:r>
          </a:p>
        </p:txBody>
      </p:sp>
      <p:sp>
        <p:nvSpPr>
          <p:cNvPr id="89" name="Body Level One…"/>
          <p:cNvSpPr txBox="1"/>
          <p:nvPr>
            <p:ph type="body" sz="quarter" idx="1" hasCustomPrompt="1"/>
          </p:nvPr>
        </p:nvSpPr>
        <p:spPr>
          <a:xfrm>
            <a:off x="603250" y="1122980"/>
            <a:ext cx="10985500" cy="467391"/>
          </a:xfrm>
          <a:prstGeom prst="rect">
            <a:avLst/>
          </a:prstGeom>
        </p:spPr>
        <p:txBody>
          <a:bodyPr lIns="45718" tIns="45718" rIns="45718" bIns="45718" numCol="1" spcCol="38100"/>
          <a:lstStyle>
            <a:lvl1pPr marL="0" indent="0" defTabSz="412750">
              <a:lnSpc>
                <a:spcPct val="100000"/>
              </a:lnSpc>
              <a:spcBef>
                <a:spcPts val="0"/>
              </a:spcBef>
              <a:buSzTx/>
              <a:buNone/>
              <a:defRPr b="1" sz="2700"/>
            </a:lvl1pPr>
            <a:lvl2pPr marL="647700" indent="-342900" defTabSz="412750">
              <a:lnSpc>
                <a:spcPct val="100000"/>
              </a:lnSpc>
              <a:spcBef>
                <a:spcPts val="0"/>
              </a:spcBef>
              <a:defRPr b="1" sz="2700"/>
            </a:lvl2pPr>
            <a:lvl3pPr marL="952500" indent="-342900" defTabSz="412750">
              <a:lnSpc>
                <a:spcPct val="100000"/>
              </a:lnSpc>
              <a:spcBef>
                <a:spcPts val="0"/>
              </a:spcBef>
              <a:defRPr b="1" sz="2700"/>
            </a:lvl3pPr>
            <a:lvl4pPr marL="1257300" indent="-342900" defTabSz="412750">
              <a:lnSpc>
                <a:spcPct val="100000"/>
              </a:lnSpc>
              <a:spcBef>
                <a:spcPts val="0"/>
              </a:spcBef>
              <a:defRPr b="1" sz="2700"/>
            </a:lvl4pPr>
            <a:lvl5pPr marL="1562100" indent="-342900" defTabSz="412750">
              <a:lnSpc>
                <a:spcPct val="100000"/>
              </a:lnSpc>
              <a:spcBef>
                <a:spcPts val="0"/>
              </a:spcBef>
              <a:defRPr b="1" sz="2700"/>
            </a:lvl5pPr>
          </a:lstStyle>
          <a:p>
            <a:pPr/>
            <a:r>
              <a:t>Agenda Subtitle</a:t>
            </a:r>
          </a:p>
          <a:p>
            <a:pPr lvl="1"/>
            <a:r>
              <a:t/>
            </a:r>
          </a:p>
          <a:p>
            <a:pPr lvl="2"/>
            <a:r>
              <a:t/>
            </a:r>
          </a:p>
          <a:p>
            <a:pPr lvl="3"/>
            <a:r>
              <a:t/>
            </a:r>
          </a:p>
          <a:p>
            <a:pPr lvl="4"/>
            <a:r>
              <a:t/>
            </a:r>
          </a:p>
        </p:txBody>
      </p:sp>
      <p:sp>
        <p:nvSpPr>
          <p:cNvPr id="90" name="Body Level One…"/>
          <p:cNvSpPr txBox="1"/>
          <p:nvPr>
            <p:ph type="body" idx="21" hasCustomPrompt="1"/>
          </p:nvPr>
        </p:nvSpPr>
        <p:spPr>
          <a:prstGeom prst="rect">
            <a:avLst/>
          </a:prstGeom>
        </p:spPr>
        <p:txBody>
          <a:bodyPr numCol="1" spcCol="38100"/>
          <a:lstStyle>
            <a:lvl1pPr marL="0" indent="0" defTabSz="412750">
              <a:lnSpc>
                <a:spcPct val="100000"/>
              </a:lnSpc>
              <a:spcBef>
                <a:spcPts val="900"/>
              </a:spcBef>
              <a:buSzTx/>
              <a:buNone/>
              <a:defRPr spc="-100" sz="2700"/>
            </a:lvl1pPr>
          </a:lstStyle>
          <a:p>
            <a:pPr/>
            <a:r>
              <a:t>Agenda Topics</a:t>
            </a:r>
          </a:p>
        </p:txBody>
      </p:sp>
      <p:sp>
        <p:nvSpPr>
          <p:cNvPr id="9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00000"/>
        </a:solidFill>
      </p:bgPr>
    </p:bg>
    <p:spTree>
      <p:nvGrpSpPr>
        <p:cNvPr id="1" name=""/>
        <p:cNvGrpSpPr/>
        <p:nvPr/>
      </p:nvGrpSpPr>
      <p:grpSpPr>
        <a:xfrm>
          <a:off x="0" y="0"/>
          <a:ext cx="0" cy="0"/>
          <a:chOff x="0" y="0"/>
          <a:chExt cx="0" cy="0"/>
        </a:xfrm>
      </p:grpSpPr>
      <p:sp>
        <p:nvSpPr>
          <p:cNvPr id="2" name="Body Level One…"/>
          <p:cNvSpPr txBox="1"/>
          <p:nvPr>
            <p:ph type="body" idx="1" hasCustomPrompt="1"/>
          </p:nvPr>
        </p:nvSpPr>
        <p:spPr>
          <a:xfrm>
            <a:off x="603250" y="2124250"/>
            <a:ext cx="10985500" cy="412801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numCol="2" spcCol="1098550">
            <a:normAutofit fontScale="100000" lnSpcReduction="0"/>
          </a:bodyPr>
          <a:lstStyle/>
          <a:p>
            <a:pPr/>
            <a:r>
              <a:t>Slide bullet text</a:t>
            </a:r>
          </a:p>
          <a:p>
            <a:pPr lvl="1"/>
            <a:r>
              <a:t/>
            </a:r>
          </a:p>
          <a:p>
            <a:pPr lvl="2"/>
            <a:r>
              <a:t/>
            </a:r>
          </a:p>
          <a:p>
            <a:pPr lvl="3"/>
            <a:r>
              <a:t/>
            </a:r>
          </a:p>
          <a:p>
            <a:pPr lvl="4"/>
            <a:r>
              <a:t/>
            </a:r>
          </a:p>
        </p:txBody>
      </p:sp>
      <p:sp>
        <p:nvSpPr>
          <p:cNvPr id="3" name="Title Text"/>
          <p:cNvSpPr txBox="1"/>
          <p:nvPr>
            <p:ph type="title"/>
          </p:nvPr>
        </p:nvSpPr>
        <p:spPr>
          <a:xfrm>
            <a:off x="1826683" y="1371600"/>
            <a:ext cx="9753601" cy="7526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Title Text</a:t>
            </a:r>
          </a:p>
        </p:txBody>
      </p:sp>
      <p:sp>
        <p:nvSpPr>
          <p:cNvPr id="4" name="Slide Number"/>
          <p:cNvSpPr txBox="1"/>
          <p:nvPr>
            <p:ph type="sldNum" sz="quarter" idx="2"/>
          </p:nvPr>
        </p:nvSpPr>
        <p:spPr>
          <a:xfrm>
            <a:off x="5972176" y="6489701"/>
            <a:ext cx="241403" cy="238100"/>
          </a:xfrm>
          <a:prstGeom prst="rect">
            <a:avLst/>
          </a:prstGeom>
          <a:ln w="12700">
            <a:miter lim="400000"/>
          </a:ln>
        </p:spPr>
        <p:txBody>
          <a:bodyPr wrap="none" lIns="50800" tIns="50800" rIns="50800" bIns="50800" anchor="b">
            <a:spAutoFit/>
          </a:bodyPr>
          <a:lstStyle>
            <a:lvl1pPr algn="ctr" defTabSz="292100">
              <a:defRPr sz="900">
                <a:solidFill>
                  <a:srgbClr val="FFFFFF"/>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transition xmlns:p14="http://schemas.microsoft.com/office/powerpoint/2010/main" spd="med" advClick="1"/>
  <p:txStyles>
    <p:titleStyle>
      <a:lvl1pPr marL="0" marR="0" indent="0" algn="l" defTabSz="1219168" rtl="0" latinLnBrk="0">
        <a:lnSpc>
          <a:spcPct val="80000"/>
        </a:lnSpc>
        <a:spcBef>
          <a:spcPts val="0"/>
        </a:spcBef>
        <a:spcAft>
          <a:spcPts val="0"/>
        </a:spcAft>
        <a:buClrTx/>
        <a:buSzTx/>
        <a:buFontTx/>
        <a:buNone/>
        <a:tabLst/>
        <a:defRPr b="1" baseline="0" cap="none" i="0" spc="-85" strike="noStrike" sz="4200" u="none">
          <a:solidFill>
            <a:srgbClr val="FFFFFF"/>
          </a:solidFill>
          <a:uFillTx/>
          <a:latin typeface="+mj-lt"/>
          <a:ea typeface="+mj-ea"/>
          <a:cs typeface="+mj-cs"/>
          <a:sym typeface="Helvetica Neue"/>
        </a:defRPr>
      </a:lvl1pPr>
      <a:lvl2pPr marL="0" marR="0" indent="0" algn="l" defTabSz="1219168" rtl="0" latinLnBrk="0">
        <a:lnSpc>
          <a:spcPct val="80000"/>
        </a:lnSpc>
        <a:spcBef>
          <a:spcPts val="0"/>
        </a:spcBef>
        <a:spcAft>
          <a:spcPts val="0"/>
        </a:spcAft>
        <a:buClrTx/>
        <a:buSzTx/>
        <a:buFontTx/>
        <a:buNone/>
        <a:tabLst/>
        <a:defRPr b="1" baseline="0" cap="none" i="0" spc="-85" strike="noStrike" sz="4200" u="none">
          <a:solidFill>
            <a:srgbClr val="FFFFFF"/>
          </a:solidFill>
          <a:uFillTx/>
          <a:latin typeface="+mj-lt"/>
          <a:ea typeface="+mj-ea"/>
          <a:cs typeface="+mj-cs"/>
          <a:sym typeface="Helvetica Neue"/>
        </a:defRPr>
      </a:lvl2pPr>
      <a:lvl3pPr marL="0" marR="0" indent="0" algn="l" defTabSz="1219168" rtl="0" latinLnBrk="0">
        <a:lnSpc>
          <a:spcPct val="80000"/>
        </a:lnSpc>
        <a:spcBef>
          <a:spcPts val="0"/>
        </a:spcBef>
        <a:spcAft>
          <a:spcPts val="0"/>
        </a:spcAft>
        <a:buClrTx/>
        <a:buSzTx/>
        <a:buFontTx/>
        <a:buNone/>
        <a:tabLst/>
        <a:defRPr b="1" baseline="0" cap="none" i="0" spc="-85" strike="noStrike" sz="4200" u="none">
          <a:solidFill>
            <a:srgbClr val="FFFFFF"/>
          </a:solidFill>
          <a:uFillTx/>
          <a:latin typeface="+mj-lt"/>
          <a:ea typeface="+mj-ea"/>
          <a:cs typeface="+mj-cs"/>
          <a:sym typeface="Helvetica Neue"/>
        </a:defRPr>
      </a:lvl3pPr>
      <a:lvl4pPr marL="0" marR="0" indent="0" algn="l" defTabSz="1219168" rtl="0" latinLnBrk="0">
        <a:lnSpc>
          <a:spcPct val="80000"/>
        </a:lnSpc>
        <a:spcBef>
          <a:spcPts val="0"/>
        </a:spcBef>
        <a:spcAft>
          <a:spcPts val="0"/>
        </a:spcAft>
        <a:buClrTx/>
        <a:buSzTx/>
        <a:buFontTx/>
        <a:buNone/>
        <a:tabLst/>
        <a:defRPr b="1" baseline="0" cap="none" i="0" spc="-85" strike="noStrike" sz="4200" u="none">
          <a:solidFill>
            <a:srgbClr val="FFFFFF"/>
          </a:solidFill>
          <a:uFillTx/>
          <a:latin typeface="+mj-lt"/>
          <a:ea typeface="+mj-ea"/>
          <a:cs typeface="+mj-cs"/>
          <a:sym typeface="Helvetica Neue"/>
        </a:defRPr>
      </a:lvl4pPr>
      <a:lvl5pPr marL="0" marR="0" indent="0" algn="l" defTabSz="1219168" rtl="0" latinLnBrk="0">
        <a:lnSpc>
          <a:spcPct val="80000"/>
        </a:lnSpc>
        <a:spcBef>
          <a:spcPts val="0"/>
        </a:spcBef>
        <a:spcAft>
          <a:spcPts val="0"/>
        </a:spcAft>
        <a:buClrTx/>
        <a:buSzTx/>
        <a:buFontTx/>
        <a:buNone/>
        <a:tabLst/>
        <a:defRPr b="1" baseline="0" cap="none" i="0" spc="-85" strike="noStrike" sz="4200" u="none">
          <a:solidFill>
            <a:srgbClr val="FFFFFF"/>
          </a:solidFill>
          <a:uFillTx/>
          <a:latin typeface="+mj-lt"/>
          <a:ea typeface="+mj-ea"/>
          <a:cs typeface="+mj-cs"/>
          <a:sym typeface="Helvetica Neue"/>
        </a:defRPr>
      </a:lvl5pPr>
      <a:lvl6pPr marL="0" marR="0" indent="0" algn="l" defTabSz="1219168" rtl="0" latinLnBrk="0">
        <a:lnSpc>
          <a:spcPct val="80000"/>
        </a:lnSpc>
        <a:spcBef>
          <a:spcPts val="0"/>
        </a:spcBef>
        <a:spcAft>
          <a:spcPts val="0"/>
        </a:spcAft>
        <a:buClrTx/>
        <a:buSzTx/>
        <a:buFontTx/>
        <a:buNone/>
        <a:tabLst/>
        <a:defRPr b="1" baseline="0" cap="none" i="0" spc="-85" strike="noStrike" sz="4200" u="none">
          <a:solidFill>
            <a:srgbClr val="FFFFFF"/>
          </a:solidFill>
          <a:uFillTx/>
          <a:latin typeface="+mj-lt"/>
          <a:ea typeface="+mj-ea"/>
          <a:cs typeface="+mj-cs"/>
          <a:sym typeface="Helvetica Neue"/>
        </a:defRPr>
      </a:lvl6pPr>
      <a:lvl7pPr marL="0" marR="0" indent="0" algn="l" defTabSz="1219168" rtl="0" latinLnBrk="0">
        <a:lnSpc>
          <a:spcPct val="80000"/>
        </a:lnSpc>
        <a:spcBef>
          <a:spcPts val="0"/>
        </a:spcBef>
        <a:spcAft>
          <a:spcPts val="0"/>
        </a:spcAft>
        <a:buClrTx/>
        <a:buSzTx/>
        <a:buFontTx/>
        <a:buNone/>
        <a:tabLst/>
        <a:defRPr b="1" baseline="0" cap="none" i="0" spc="-85" strike="noStrike" sz="4200" u="none">
          <a:solidFill>
            <a:srgbClr val="FFFFFF"/>
          </a:solidFill>
          <a:uFillTx/>
          <a:latin typeface="+mj-lt"/>
          <a:ea typeface="+mj-ea"/>
          <a:cs typeface="+mj-cs"/>
          <a:sym typeface="Helvetica Neue"/>
        </a:defRPr>
      </a:lvl7pPr>
      <a:lvl8pPr marL="0" marR="0" indent="0" algn="l" defTabSz="1219168" rtl="0" latinLnBrk="0">
        <a:lnSpc>
          <a:spcPct val="80000"/>
        </a:lnSpc>
        <a:spcBef>
          <a:spcPts val="0"/>
        </a:spcBef>
        <a:spcAft>
          <a:spcPts val="0"/>
        </a:spcAft>
        <a:buClrTx/>
        <a:buSzTx/>
        <a:buFontTx/>
        <a:buNone/>
        <a:tabLst/>
        <a:defRPr b="1" baseline="0" cap="none" i="0" spc="-85" strike="noStrike" sz="4200" u="none">
          <a:solidFill>
            <a:srgbClr val="FFFFFF"/>
          </a:solidFill>
          <a:uFillTx/>
          <a:latin typeface="+mj-lt"/>
          <a:ea typeface="+mj-ea"/>
          <a:cs typeface="+mj-cs"/>
          <a:sym typeface="Helvetica Neue"/>
        </a:defRPr>
      </a:lvl8pPr>
      <a:lvl9pPr marL="0" marR="0" indent="0" algn="l" defTabSz="1219168" rtl="0" latinLnBrk="0">
        <a:lnSpc>
          <a:spcPct val="80000"/>
        </a:lnSpc>
        <a:spcBef>
          <a:spcPts val="0"/>
        </a:spcBef>
        <a:spcAft>
          <a:spcPts val="0"/>
        </a:spcAft>
        <a:buClrTx/>
        <a:buSzTx/>
        <a:buFontTx/>
        <a:buNone/>
        <a:tabLst/>
        <a:defRPr b="1" baseline="0" cap="none" i="0" spc="-85" strike="noStrike" sz="4200" u="none">
          <a:solidFill>
            <a:srgbClr val="FFFFFF"/>
          </a:solidFill>
          <a:uFillTx/>
          <a:latin typeface="+mj-lt"/>
          <a:ea typeface="+mj-ea"/>
          <a:cs typeface="+mj-cs"/>
          <a:sym typeface="Helvetica Neue"/>
        </a:defRPr>
      </a:lvl9pPr>
    </p:titleStyle>
    <p:bodyStyle>
      <a:lvl1pPr marL="304800" marR="0" indent="-304800" algn="l" defTabSz="1219168" rtl="0" latinLnBrk="0">
        <a:lnSpc>
          <a:spcPct val="90000"/>
        </a:lnSpc>
        <a:spcBef>
          <a:spcPts val="2200"/>
        </a:spcBef>
        <a:spcAft>
          <a:spcPts val="0"/>
        </a:spcAft>
        <a:buClrTx/>
        <a:buSzPct val="123000"/>
        <a:buFontTx/>
        <a:buChar char="•"/>
        <a:tabLst/>
        <a:defRPr b="0" baseline="0" cap="none" i="0" spc="0" strike="noStrike" sz="2400" u="none">
          <a:solidFill>
            <a:srgbClr val="FFFFFF"/>
          </a:solidFill>
          <a:uFillTx/>
          <a:latin typeface="+mj-lt"/>
          <a:ea typeface="+mj-ea"/>
          <a:cs typeface="+mj-cs"/>
          <a:sym typeface="Helvetica Neue"/>
        </a:defRPr>
      </a:lvl1pPr>
      <a:lvl2pPr marL="609600" marR="0" indent="-304800" algn="l" defTabSz="1219168" rtl="0" latinLnBrk="0">
        <a:lnSpc>
          <a:spcPct val="90000"/>
        </a:lnSpc>
        <a:spcBef>
          <a:spcPts val="2200"/>
        </a:spcBef>
        <a:spcAft>
          <a:spcPts val="0"/>
        </a:spcAft>
        <a:buClrTx/>
        <a:buSzPct val="123000"/>
        <a:buFontTx/>
        <a:buChar char="•"/>
        <a:tabLst/>
        <a:defRPr b="0" baseline="0" cap="none" i="0" spc="0" strike="noStrike" sz="2400" u="none">
          <a:solidFill>
            <a:srgbClr val="FFFFFF"/>
          </a:solidFill>
          <a:uFillTx/>
          <a:latin typeface="+mj-lt"/>
          <a:ea typeface="+mj-ea"/>
          <a:cs typeface="+mj-cs"/>
          <a:sym typeface="Helvetica Neue"/>
        </a:defRPr>
      </a:lvl2pPr>
      <a:lvl3pPr marL="914400" marR="0" indent="-304800" algn="l" defTabSz="1219168" rtl="0" latinLnBrk="0">
        <a:lnSpc>
          <a:spcPct val="90000"/>
        </a:lnSpc>
        <a:spcBef>
          <a:spcPts val="2200"/>
        </a:spcBef>
        <a:spcAft>
          <a:spcPts val="0"/>
        </a:spcAft>
        <a:buClrTx/>
        <a:buSzPct val="123000"/>
        <a:buFontTx/>
        <a:buChar char="•"/>
        <a:tabLst/>
        <a:defRPr b="0" baseline="0" cap="none" i="0" spc="0" strike="noStrike" sz="2400" u="none">
          <a:solidFill>
            <a:srgbClr val="FFFFFF"/>
          </a:solidFill>
          <a:uFillTx/>
          <a:latin typeface="+mj-lt"/>
          <a:ea typeface="+mj-ea"/>
          <a:cs typeface="+mj-cs"/>
          <a:sym typeface="Helvetica Neue"/>
        </a:defRPr>
      </a:lvl3pPr>
      <a:lvl4pPr marL="1219200" marR="0" indent="-304800" algn="l" defTabSz="1219168" rtl="0" latinLnBrk="0">
        <a:lnSpc>
          <a:spcPct val="90000"/>
        </a:lnSpc>
        <a:spcBef>
          <a:spcPts val="2200"/>
        </a:spcBef>
        <a:spcAft>
          <a:spcPts val="0"/>
        </a:spcAft>
        <a:buClrTx/>
        <a:buSzPct val="123000"/>
        <a:buFontTx/>
        <a:buChar char="•"/>
        <a:tabLst/>
        <a:defRPr b="0" baseline="0" cap="none" i="0" spc="0" strike="noStrike" sz="2400" u="none">
          <a:solidFill>
            <a:srgbClr val="FFFFFF"/>
          </a:solidFill>
          <a:uFillTx/>
          <a:latin typeface="+mj-lt"/>
          <a:ea typeface="+mj-ea"/>
          <a:cs typeface="+mj-cs"/>
          <a:sym typeface="Helvetica Neue"/>
        </a:defRPr>
      </a:lvl4pPr>
      <a:lvl5pPr marL="1524000" marR="0" indent="-304800" algn="l" defTabSz="1219168" rtl="0" latinLnBrk="0">
        <a:lnSpc>
          <a:spcPct val="90000"/>
        </a:lnSpc>
        <a:spcBef>
          <a:spcPts val="2200"/>
        </a:spcBef>
        <a:spcAft>
          <a:spcPts val="0"/>
        </a:spcAft>
        <a:buClrTx/>
        <a:buSzPct val="123000"/>
        <a:buFontTx/>
        <a:buChar char="•"/>
        <a:tabLst/>
        <a:defRPr b="0" baseline="0" cap="none" i="0" spc="0" strike="noStrike" sz="2400" u="none">
          <a:solidFill>
            <a:srgbClr val="FFFFFF"/>
          </a:solidFill>
          <a:uFillTx/>
          <a:latin typeface="+mj-lt"/>
          <a:ea typeface="+mj-ea"/>
          <a:cs typeface="+mj-cs"/>
          <a:sym typeface="Helvetica Neue"/>
        </a:defRPr>
      </a:lvl5pPr>
      <a:lvl6pPr marL="1828800" marR="0" indent="-304800" algn="l" defTabSz="1219168" rtl="0" latinLnBrk="0">
        <a:lnSpc>
          <a:spcPct val="90000"/>
        </a:lnSpc>
        <a:spcBef>
          <a:spcPts val="2200"/>
        </a:spcBef>
        <a:spcAft>
          <a:spcPts val="0"/>
        </a:spcAft>
        <a:buClrTx/>
        <a:buSzPct val="123000"/>
        <a:buFontTx/>
        <a:buChar char="•"/>
        <a:tabLst/>
        <a:defRPr b="0" baseline="0" cap="none" i="0" spc="0" strike="noStrike" sz="2400" u="none">
          <a:solidFill>
            <a:srgbClr val="FFFFFF"/>
          </a:solidFill>
          <a:uFillTx/>
          <a:latin typeface="+mj-lt"/>
          <a:ea typeface="+mj-ea"/>
          <a:cs typeface="+mj-cs"/>
          <a:sym typeface="Helvetica Neue"/>
        </a:defRPr>
      </a:lvl6pPr>
      <a:lvl7pPr marL="2133600" marR="0" indent="-304800" algn="l" defTabSz="1219168" rtl="0" latinLnBrk="0">
        <a:lnSpc>
          <a:spcPct val="90000"/>
        </a:lnSpc>
        <a:spcBef>
          <a:spcPts val="2200"/>
        </a:spcBef>
        <a:spcAft>
          <a:spcPts val="0"/>
        </a:spcAft>
        <a:buClrTx/>
        <a:buSzPct val="123000"/>
        <a:buFontTx/>
        <a:buChar char="•"/>
        <a:tabLst/>
        <a:defRPr b="0" baseline="0" cap="none" i="0" spc="0" strike="noStrike" sz="2400" u="none">
          <a:solidFill>
            <a:srgbClr val="FFFFFF"/>
          </a:solidFill>
          <a:uFillTx/>
          <a:latin typeface="+mj-lt"/>
          <a:ea typeface="+mj-ea"/>
          <a:cs typeface="+mj-cs"/>
          <a:sym typeface="Helvetica Neue"/>
        </a:defRPr>
      </a:lvl7pPr>
      <a:lvl8pPr marL="2438400" marR="0" indent="-304800" algn="l" defTabSz="1219168" rtl="0" latinLnBrk="0">
        <a:lnSpc>
          <a:spcPct val="90000"/>
        </a:lnSpc>
        <a:spcBef>
          <a:spcPts val="2200"/>
        </a:spcBef>
        <a:spcAft>
          <a:spcPts val="0"/>
        </a:spcAft>
        <a:buClrTx/>
        <a:buSzPct val="123000"/>
        <a:buFontTx/>
        <a:buChar char="•"/>
        <a:tabLst/>
        <a:defRPr b="0" baseline="0" cap="none" i="0" spc="0" strike="noStrike" sz="2400" u="none">
          <a:solidFill>
            <a:srgbClr val="FFFFFF"/>
          </a:solidFill>
          <a:uFillTx/>
          <a:latin typeface="+mj-lt"/>
          <a:ea typeface="+mj-ea"/>
          <a:cs typeface="+mj-cs"/>
          <a:sym typeface="Helvetica Neue"/>
        </a:defRPr>
      </a:lvl8pPr>
      <a:lvl9pPr marL="2743200" marR="0" indent="-304800" algn="l" defTabSz="1219168" rtl="0" latinLnBrk="0">
        <a:lnSpc>
          <a:spcPct val="90000"/>
        </a:lnSpc>
        <a:spcBef>
          <a:spcPts val="2200"/>
        </a:spcBef>
        <a:spcAft>
          <a:spcPts val="0"/>
        </a:spcAft>
        <a:buClrTx/>
        <a:buSzPct val="123000"/>
        <a:buFontTx/>
        <a:buChar char="•"/>
        <a:tabLst/>
        <a:defRPr b="0" baseline="0" cap="none" i="0" spc="0" strike="noStrike" sz="2400" u="none">
          <a:solidFill>
            <a:srgbClr val="FFFFFF"/>
          </a:solidFill>
          <a:uFillTx/>
          <a:latin typeface="+mj-lt"/>
          <a:ea typeface="+mj-ea"/>
          <a:cs typeface="+mj-cs"/>
          <a:sym typeface="Helvetica Neue"/>
        </a:defRPr>
      </a:lvl9pPr>
    </p:bodyStyle>
    <p:otherStyle>
      <a:lvl1pPr marL="0" marR="0" indent="0" algn="ctr" defTabSz="2921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Helvetica Neue"/>
        </a:defRPr>
      </a:lvl1pPr>
      <a:lvl2pPr marL="0" marR="0" indent="0" algn="ctr" defTabSz="2921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Helvetica Neue"/>
        </a:defRPr>
      </a:lvl2pPr>
      <a:lvl3pPr marL="0" marR="0" indent="0" algn="ctr" defTabSz="2921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Helvetica Neue"/>
        </a:defRPr>
      </a:lvl3pPr>
      <a:lvl4pPr marL="0" marR="0" indent="0" algn="ctr" defTabSz="2921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Helvetica Neue"/>
        </a:defRPr>
      </a:lvl4pPr>
      <a:lvl5pPr marL="0" marR="0" indent="0" algn="ctr" defTabSz="2921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Helvetica Neue"/>
        </a:defRPr>
      </a:lvl5pPr>
      <a:lvl6pPr marL="0" marR="0" indent="0" algn="ctr" defTabSz="2921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Helvetica Neue"/>
        </a:defRPr>
      </a:lvl6pPr>
      <a:lvl7pPr marL="0" marR="0" indent="0" algn="ctr" defTabSz="2921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Helvetica Neue"/>
        </a:defRPr>
      </a:lvl7pPr>
      <a:lvl8pPr marL="0" marR="0" indent="0" algn="ctr" defTabSz="2921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Helvetica Neue"/>
        </a:defRPr>
      </a:lvl8pPr>
      <a:lvl9pPr marL="0" marR="0" indent="0" algn="ctr" defTabSz="2921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png"/><Relationship Id="rId3" Type="http://schemas.openxmlformats.org/officeDocument/2006/relationships/image" Target="../media/image2.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jpeg"/><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9.tif"/><Relationship Id="rId6" Type="http://schemas.openxmlformats.org/officeDocument/2006/relationships/image" Target="../media/image10.tif"/><Relationship Id="rId7" Type="http://schemas.openxmlformats.org/officeDocument/2006/relationships/image" Target="../media/image11.tif"/></Relationships>

</file>

<file path=ppt/slides/_rels/slide11.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hyperlink" Target="https://www.youtube.com/watch?v=dE2d44N4STc" TargetMode="External"/><Relationship Id="rId3" Type="http://schemas.openxmlformats.org/officeDocument/2006/relationships/image" Target="../media/image12.tif"/></Relationships>

</file>

<file path=ppt/slides/_rels/slide12.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3.tif"/><Relationship Id="rId3" Type="http://schemas.openxmlformats.org/officeDocument/2006/relationships/image" Target="../media/image14.tif"/></Relationships>

</file>

<file path=ppt/slides/_rels/slide13.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5.tif"/><Relationship Id="rId3" Type="http://schemas.openxmlformats.org/officeDocument/2006/relationships/image" Target="../media/image14.png"/><Relationship Id="rId4" Type="http://schemas.openxmlformats.org/officeDocument/2006/relationships/image" Target="../media/image10.tif"/><Relationship Id="rId5" Type="http://schemas.openxmlformats.org/officeDocument/2006/relationships/image" Target="../media/image9.tif"/></Relationships>

</file>

<file path=ppt/slides/_rels/slide14.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6.tif"/><Relationship Id="rId3" Type="http://schemas.openxmlformats.org/officeDocument/2006/relationships/image" Target="../media/image17.tif"/></Relationships>

</file>

<file path=ppt/slides/_rels/slide15.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8.tif"/><Relationship Id="rId3" Type="http://schemas.openxmlformats.org/officeDocument/2006/relationships/image" Target="../media/image15.tif"/><Relationship Id="rId4" Type="http://schemas.openxmlformats.org/officeDocument/2006/relationships/image" Target="../media/image19.tif"/></Relationships>

</file>

<file path=ppt/slides/_rels/slide2.xml.rels><?xml version="1.0" encoding="UTF-8"?>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image" Target="../media/image1.tif"/><Relationship Id="rId7" Type="http://schemas.openxmlformats.org/officeDocument/2006/relationships/image" Target="../media/image2.tif"/></Relationships>

</file>

<file path=ppt/slides/_rels/slide5.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0.png"/><Relationship Id="rId3" Type="http://schemas.openxmlformats.org/officeDocument/2006/relationships/image" Target="../media/image11.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jpeg"/><Relationship Id="rId3" Type="http://schemas.openxmlformats.org/officeDocument/2006/relationships/image" Target="../media/image2.jpeg"/><Relationship Id="rId4" Type="http://schemas.openxmlformats.org/officeDocument/2006/relationships/image" Target="../media/image3.tif"/></Relationships>

</file>

<file path=ppt/slides/_rels/slide7.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4.tif"/></Relationships>

</file>

<file path=ppt/slides/_rels/slide8.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4.png"/><Relationship Id="rId3" Type="http://schemas.openxmlformats.org/officeDocument/2006/relationships/image" Target="../media/image15.png"/><Relationship Id="rId4" Type="http://schemas.openxmlformats.org/officeDocument/2006/relationships/image" Target="../media/image16.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5.tif"/><Relationship Id="rId3" Type="http://schemas.openxmlformats.org/officeDocument/2006/relationships/image" Target="../media/image6.tif"/><Relationship Id="rId4" Type="http://schemas.openxmlformats.org/officeDocument/2006/relationships/image" Target="../media/image7.tif"/><Relationship Id="rId5" Type="http://schemas.openxmlformats.org/officeDocument/2006/relationships/image" Target="../media/image8.tif"/><Relationship Id="rId6"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9" name="Identification in the Cinema"/>
          <p:cNvSpPr txBox="1"/>
          <p:nvPr>
            <p:ph type="title"/>
          </p:nvPr>
        </p:nvSpPr>
        <p:spPr>
          <a:prstGeom prst="rect">
            <a:avLst/>
          </a:prstGeom>
        </p:spPr>
        <p:txBody>
          <a:bodyPr/>
          <a:lstStyle/>
          <a:p>
            <a:pPr/>
            <a:r>
              <a:t>Identification in the Cinema</a:t>
            </a:r>
          </a:p>
        </p:txBody>
      </p:sp>
      <p:sp>
        <p:nvSpPr>
          <p:cNvPr id="170" name="Session 5: Lighting (cont.) and cinematography…"/>
          <p:cNvSpPr txBox="1"/>
          <p:nvPr>
            <p:ph type="body" sz="quarter" idx="1"/>
          </p:nvPr>
        </p:nvSpPr>
        <p:spPr>
          <a:xfrm>
            <a:off x="4031119" y="3481089"/>
            <a:ext cx="4129764" cy="574179"/>
          </a:xfrm>
          <a:prstGeom prst="rect">
            <a:avLst/>
          </a:prstGeom>
        </p:spPr>
        <p:txBody>
          <a:bodyPr/>
          <a:lstStyle>
            <a:lvl1pPr defTabSz="347692">
              <a:lnSpc>
                <a:spcPct val="80000"/>
              </a:lnSpc>
              <a:defRPr sz="1600">
                <a:latin typeface="Gill Sans"/>
                <a:ea typeface="Gill Sans"/>
                <a:cs typeface="Gill Sans"/>
                <a:sym typeface="Gill Sans"/>
              </a:defRPr>
            </a:lvl1pPr>
          </a:lstStyle>
          <a:p>
            <a:pPr/>
            <a:r>
              <a:t>Session 29:  Get Out – Manthia Diawara’s Resisting Spectatorship</a:t>
            </a:r>
          </a:p>
        </p:txBody>
      </p:sp>
      <p:sp>
        <p:nvSpPr>
          <p:cNvPr id="171" name="Rectangle 5"/>
          <p:cNvSpPr txBox="1"/>
          <p:nvPr/>
        </p:nvSpPr>
        <p:spPr>
          <a:xfrm>
            <a:off x="339757" y="6020862"/>
            <a:ext cx="11512486" cy="616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defTabSz="2438337">
              <a:lnSpc>
                <a:spcPct val="90000"/>
              </a:lnSpc>
              <a:spcBef>
                <a:spcPts val="4500"/>
              </a:spcBef>
              <a:defRPr>
                <a:solidFill>
                  <a:srgbClr val="FFFFFF"/>
                </a:solidFill>
              </a:defRPr>
            </a:pPr>
            <a:r>
              <a:t>Ontology…does not permit me to understand the being of the black man.  For not only must the black man be black; </a:t>
            </a:r>
            <a:r>
              <a:rPr>
                <a:solidFill>
                  <a:schemeClr val="accent5"/>
                </a:solidFill>
              </a:rPr>
              <a:t>he must be black in relation to the white man</a:t>
            </a:r>
            <a:r>
              <a:t>.”           Fanon, the Fact of Blackness” p. 110</a:t>
            </a:r>
          </a:p>
        </p:txBody>
      </p:sp>
      <p:pic>
        <p:nvPicPr>
          <p:cNvPr id="172" name="Picture 7" descr="Picture 7"/>
          <p:cNvPicPr>
            <a:picLocks noChangeAspect="1"/>
          </p:cNvPicPr>
          <p:nvPr/>
        </p:nvPicPr>
        <p:blipFill>
          <a:blip r:embed="rId2">
            <a:extLst/>
          </a:blip>
          <a:stretch>
            <a:fillRect/>
          </a:stretch>
        </p:blipFill>
        <p:spPr>
          <a:xfrm>
            <a:off x="8861821" y="3754255"/>
            <a:ext cx="2900365" cy="2172475"/>
          </a:xfrm>
          <a:prstGeom prst="rect">
            <a:avLst/>
          </a:prstGeom>
          <a:ln w="12700">
            <a:miter lim="400000"/>
          </a:ln>
        </p:spPr>
      </p:pic>
      <p:pic>
        <p:nvPicPr>
          <p:cNvPr id="173" name="Picture 3" descr="Picture 3"/>
          <p:cNvPicPr>
            <a:picLocks noChangeAspect="1"/>
          </p:cNvPicPr>
          <p:nvPr/>
        </p:nvPicPr>
        <p:blipFill>
          <a:blip r:embed="rId3">
            <a:extLst/>
          </a:blip>
          <a:stretch>
            <a:fillRect/>
          </a:stretch>
        </p:blipFill>
        <p:spPr>
          <a:xfrm>
            <a:off x="294390" y="3754255"/>
            <a:ext cx="3516496" cy="198600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7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71" grpId="1"/>
    </p:bldLst>
  </p:timing>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8" name="Picture 2" descr="Picture 2"/>
          <p:cNvPicPr>
            <a:picLocks noChangeAspect="1"/>
          </p:cNvPicPr>
          <p:nvPr/>
        </p:nvPicPr>
        <p:blipFill>
          <a:blip r:embed="rId2">
            <a:extLst/>
          </a:blip>
          <a:stretch>
            <a:fillRect/>
          </a:stretch>
        </p:blipFill>
        <p:spPr>
          <a:xfrm>
            <a:off x="4819553" y="4702550"/>
            <a:ext cx="2657400" cy="1771601"/>
          </a:xfrm>
          <a:prstGeom prst="rect">
            <a:avLst/>
          </a:prstGeom>
          <a:ln w="12700">
            <a:miter lim="400000"/>
          </a:ln>
        </p:spPr>
      </p:pic>
      <p:pic>
        <p:nvPicPr>
          <p:cNvPr id="229" name="Picture 4" descr="Picture 4"/>
          <p:cNvPicPr>
            <a:picLocks noChangeAspect="1"/>
          </p:cNvPicPr>
          <p:nvPr/>
        </p:nvPicPr>
        <p:blipFill>
          <a:blip r:embed="rId3">
            <a:extLst/>
          </a:blip>
          <a:stretch>
            <a:fillRect/>
          </a:stretch>
        </p:blipFill>
        <p:spPr>
          <a:xfrm>
            <a:off x="596600" y="2595017"/>
            <a:ext cx="2672732" cy="1995668"/>
          </a:xfrm>
          <a:prstGeom prst="rect">
            <a:avLst/>
          </a:prstGeom>
          <a:ln w="12700">
            <a:miter lim="400000"/>
          </a:ln>
        </p:spPr>
      </p:pic>
      <p:pic>
        <p:nvPicPr>
          <p:cNvPr id="230" name="Picture 5" descr="Picture 5"/>
          <p:cNvPicPr>
            <a:picLocks noChangeAspect="1"/>
          </p:cNvPicPr>
          <p:nvPr/>
        </p:nvPicPr>
        <p:blipFill>
          <a:blip r:embed="rId4">
            <a:extLst/>
          </a:blip>
          <a:stretch>
            <a:fillRect/>
          </a:stretch>
        </p:blipFill>
        <p:spPr>
          <a:xfrm>
            <a:off x="4819551" y="2585670"/>
            <a:ext cx="2657404" cy="1990489"/>
          </a:xfrm>
          <a:prstGeom prst="rect">
            <a:avLst/>
          </a:prstGeom>
          <a:ln w="12700">
            <a:miter lim="400000"/>
          </a:ln>
        </p:spPr>
      </p:pic>
      <p:pic>
        <p:nvPicPr>
          <p:cNvPr id="231" name="Image" descr="Image"/>
          <p:cNvPicPr>
            <a:picLocks noChangeAspect="1"/>
          </p:cNvPicPr>
          <p:nvPr/>
        </p:nvPicPr>
        <p:blipFill>
          <a:blip r:embed="rId5">
            <a:extLst/>
          </a:blip>
          <a:stretch>
            <a:fillRect/>
          </a:stretch>
        </p:blipFill>
        <p:spPr>
          <a:xfrm>
            <a:off x="8986977" y="2607205"/>
            <a:ext cx="2449515" cy="1876328"/>
          </a:xfrm>
          <a:prstGeom prst="rect">
            <a:avLst/>
          </a:prstGeom>
          <a:ln w="12700">
            <a:miter lim="400000"/>
          </a:ln>
        </p:spPr>
      </p:pic>
      <p:pic>
        <p:nvPicPr>
          <p:cNvPr id="232" name="Image" descr="Image"/>
          <p:cNvPicPr>
            <a:picLocks noChangeAspect="1"/>
          </p:cNvPicPr>
          <p:nvPr/>
        </p:nvPicPr>
        <p:blipFill>
          <a:blip r:embed="rId6">
            <a:extLst/>
          </a:blip>
          <a:srcRect l="0" t="0" r="31007" b="0"/>
          <a:stretch>
            <a:fillRect/>
          </a:stretch>
        </p:blipFill>
        <p:spPr>
          <a:xfrm>
            <a:off x="636177" y="4774715"/>
            <a:ext cx="2673208" cy="1840457"/>
          </a:xfrm>
          <a:prstGeom prst="rect">
            <a:avLst/>
          </a:prstGeom>
          <a:ln w="12700">
            <a:miter lim="400000"/>
          </a:ln>
        </p:spPr>
      </p:pic>
      <p:pic>
        <p:nvPicPr>
          <p:cNvPr id="233" name="Image" descr="Image"/>
          <p:cNvPicPr>
            <a:picLocks noChangeAspect="1"/>
          </p:cNvPicPr>
          <p:nvPr/>
        </p:nvPicPr>
        <p:blipFill>
          <a:blip r:embed="rId7">
            <a:extLst/>
          </a:blip>
          <a:srcRect l="18337" t="0" r="14820" b="0"/>
          <a:stretch>
            <a:fillRect/>
          </a:stretch>
        </p:blipFill>
        <p:spPr>
          <a:xfrm>
            <a:off x="8986978" y="4731404"/>
            <a:ext cx="2449499" cy="1832290"/>
          </a:xfrm>
          <a:prstGeom prst="rect">
            <a:avLst/>
          </a:prstGeom>
          <a:ln w="12700">
            <a:miter lim="400000"/>
          </a:ln>
        </p:spPr>
      </p:pic>
      <p:sp>
        <p:nvSpPr>
          <p:cNvPr id="234" name="“Alongside the textual deracination or isolation of blacks, the narrative pattern of blacks playing by hegemonic rules and losing also denies the pleasure afforded by spectatorial identification.  In terms of the Oedipal analogy in the structure of such "/>
          <p:cNvSpPr txBox="1"/>
          <p:nvPr/>
        </p:nvSpPr>
        <p:spPr>
          <a:xfrm>
            <a:off x="-1221" y="687677"/>
            <a:ext cx="12194440" cy="1771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a:solidFill>
                  <a:srgbClr val="FFFFFF"/>
                </a:solidFill>
              </a:defRPr>
            </a:pPr>
            <a:r>
              <a:t>“Alongside the textual deracination or isolation of blacks, the narrative pattern of blacks playing by hegemonic rules and </a:t>
            </a:r>
            <a:r>
              <a:rPr i="1"/>
              <a:t>losing </a:t>
            </a:r>
            <a:r>
              <a:t>also denies the pleasure afforded by spectatorial identification.  In terms of the Oedipal analogy in the structure of such narrative patterns, the black male subject always appears to lose in the competition for the symbolic position of the father or authority figure.  And at the level of spectatorship, the black spectator, regardless of gender or sexuality, fails to enjoy the pleasures which are at least available to the  white male heterosexual spectator positioned as the subject of the films’ discourse.” (Diawara, 677)</a:t>
            </a:r>
          </a:p>
        </p:txBody>
      </p:sp>
      <p:sp>
        <p:nvSpPr>
          <p:cNvPr id="235" name="The Problem of Identification in Classical Hollywood Cinema for the Resisting Spectator"/>
          <p:cNvSpPr txBox="1"/>
          <p:nvPr/>
        </p:nvSpPr>
        <p:spPr>
          <a:xfrm>
            <a:off x="52253" y="99920"/>
            <a:ext cx="12192001" cy="4613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2400">
                <a:solidFill>
                  <a:srgbClr val="FFFFFF"/>
                </a:solidFill>
              </a:defRPr>
            </a:lvl1pPr>
          </a:lstStyle>
          <a:p>
            <a:pPr/>
            <a:r>
              <a:t>The Problem of Identification in Classical Hollywood Cinema for the Resisting Spectator</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2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4" fill="hold">
                                  <p:stCondLst>
                                    <p:cond delay="0"/>
                                  </p:stCondLst>
                                  <p:iterate type="el" backwards="0">
                                    <p:tmAbs val="0"/>
                                  </p:iterate>
                                  <p:childTnLst>
                                    <p:set>
                                      <p:cBhvr>
                                        <p:cTn id="18" fill="hold"/>
                                        <p:tgtEl>
                                          <p:spTgt spid="2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5" fill="hold">
                                  <p:stCondLst>
                                    <p:cond delay="0"/>
                                  </p:stCondLst>
                                  <p:iterate type="el" backwards="0">
                                    <p:tmAbs val="0"/>
                                  </p:iterate>
                                  <p:childTnLst>
                                    <p:set>
                                      <p:cBhvr>
                                        <p:cTn id="22" fill="hold"/>
                                        <p:tgtEl>
                                          <p:spTgt spid="2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0" presetID="1" grpId="6" fill="hold">
                                  <p:stCondLst>
                                    <p:cond delay="0"/>
                                  </p:stCondLst>
                                  <p:iterate type="el" backwards="0">
                                    <p:tmAbs val="0"/>
                                  </p:iterate>
                                  <p:childTnLst>
                                    <p:set>
                                      <p:cBhvr>
                                        <p:cTn id="26" fill="hold"/>
                                        <p:tgtEl>
                                          <p:spTgt spid="23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29" grpId="1"/>
      <p:bldP build="whole" bldLvl="1" animBg="1" rev="0" advAuto="0" spid="230" grpId="2"/>
      <p:bldP build="whole" bldLvl="1" animBg="1" rev="0" advAuto="0" spid="228" grpId="5"/>
      <p:bldP build="whole" bldLvl="1" animBg="1" rev="0" advAuto="0" spid="232" grpId="4"/>
      <p:bldP build="whole" bldLvl="1" animBg="1" rev="0" advAuto="0" spid="233" grpId="6"/>
      <p:bldP build="whole" bldLvl="1" animBg="1" rev="0" advAuto="0" spid="231" grpId="3"/>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7" name="Cinema of the Real"/>
          <p:cNvSpPr txBox="1"/>
          <p:nvPr/>
        </p:nvSpPr>
        <p:spPr>
          <a:xfrm>
            <a:off x="4768977" y="110884"/>
            <a:ext cx="2660397" cy="410566"/>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defTabSz="1219168">
              <a:lnSpc>
                <a:spcPct val="90000"/>
              </a:lnSpc>
              <a:spcBef>
                <a:spcPts val="2200"/>
              </a:spcBef>
              <a:defRPr sz="2400">
                <a:solidFill>
                  <a:srgbClr val="FFFFFF"/>
                </a:solidFill>
              </a:defRPr>
            </a:lvl1pPr>
          </a:lstStyle>
          <a:p>
            <a:pPr/>
            <a:r>
              <a:t>Cinema of the Real</a:t>
            </a:r>
          </a:p>
        </p:txBody>
      </p:sp>
      <p:sp>
        <p:nvSpPr>
          <p:cNvPr id="238" name="The cinema of the Real produces viewing positions that bring the strategies of passive identification employed by Hollywood films into critical focus."/>
          <p:cNvSpPr txBox="1"/>
          <p:nvPr/>
        </p:nvSpPr>
        <p:spPr>
          <a:xfrm>
            <a:off x="239009" y="530681"/>
            <a:ext cx="11419841" cy="623520"/>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p>
            <a:pPr defTabSz="1219168">
              <a:lnSpc>
                <a:spcPct val="90000"/>
              </a:lnSpc>
              <a:spcBef>
                <a:spcPts val="2200"/>
              </a:spcBef>
              <a:defRPr sz="2000">
                <a:solidFill>
                  <a:srgbClr val="FFFFFF"/>
                </a:solidFill>
              </a:defRPr>
            </a:pPr>
            <a:r>
              <a:t>The cinema of the Real produces viewing positions that bring the strategies of </a:t>
            </a:r>
            <a:r>
              <a:rPr>
                <a:solidFill>
                  <a:srgbClr val="00A2FF"/>
                </a:solidFill>
              </a:rPr>
              <a:t>passive identification</a:t>
            </a:r>
            <a:r>
              <a:t> employed by Hollywood films into critical focus.</a:t>
            </a:r>
          </a:p>
        </p:txBody>
      </p:sp>
      <p:sp>
        <p:nvSpPr>
          <p:cNvPr id="239" name="Real"/>
          <p:cNvSpPr txBox="1"/>
          <p:nvPr/>
        </p:nvSpPr>
        <p:spPr>
          <a:xfrm>
            <a:off x="1436799" y="3213086"/>
            <a:ext cx="667310" cy="410566"/>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defTabSz="1219168">
              <a:lnSpc>
                <a:spcPct val="90000"/>
              </a:lnSpc>
              <a:spcBef>
                <a:spcPts val="2200"/>
              </a:spcBef>
              <a:defRPr sz="2400">
                <a:solidFill>
                  <a:srgbClr val="FFFFFF"/>
                </a:solidFill>
              </a:defRPr>
            </a:lvl1pPr>
          </a:lstStyle>
          <a:p>
            <a:pPr/>
            <a:r>
              <a:t>Real</a:t>
            </a:r>
          </a:p>
        </p:txBody>
      </p:sp>
      <p:sp>
        <p:nvSpPr>
          <p:cNvPr id="240" name="Representation"/>
          <p:cNvSpPr txBox="1"/>
          <p:nvPr/>
        </p:nvSpPr>
        <p:spPr>
          <a:xfrm>
            <a:off x="9533598" y="3213086"/>
            <a:ext cx="2129740" cy="410566"/>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defTabSz="1219168">
              <a:lnSpc>
                <a:spcPct val="90000"/>
              </a:lnSpc>
              <a:spcBef>
                <a:spcPts val="2200"/>
              </a:spcBef>
              <a:defRPr sz="2400">
                <a:solidFill>
                  <a:srgbClr val="FFFFFF"/>
                </a:solidFill>
              </a:defRPr>
            </a:lvl1pPr>
          </a:lstStyle>
          <a:p>
            <a:pPr/>
            <a:r>
              <a:t>Representation</a:t>
            </a:r>
          </a:p>
        </p:txBody>
      </p:sp>
      <p:sp>
        <p:nvSpPr>
          <p:cNvPr id="241" name="House Party (Warrington Hudlin, USA, 1990)"/>
          <p:cNvSpPr txBox="1"/>
          <p:nvPr/>
        </p:nvSpPr>
        <p:spPr>
          <a:xfrm>
            <a:off x="3063488" y="6311936"/>
            <a:ext cx="6064404" cy="410567"/>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defTabSz="1219168">
              <a:lnSpc>
                <a:spcPct val="90000"/>
              </a:lnSpc>
              <a:spcBef>
                <a:spcPts val="2200"/>
              </a:spcBef>
              <a:defRPr sz="2400" u="sng">
                <a:solidFill>
                  <a:srgbClr val="0000FF"/>
                </a:solidFill>
                <a:uFill>
                  <a:solidFill>
                    <a:srgbClr val="0000FF"/>
                  </a:solidFill>
                </a:uFill>
                <a:hlinkClick r:id="rId2" invalidUrl="" action="" tgtFrame="" tooltip="" history="1" highlightClick="0" endSnd="0"/>
              </a:defRPr>
            </a:lvl1pPr>
          </a:lstStyle>
          <a:p>
            <a:pPr/>
            <a:r>
              <a:rPr>
                <a:hlinkClick r:id="rId2" invalidUrl="" action="" tgtFrame="" tooltip="" history="1" highlightClick="0" endSnd="0"/>
              </a:rPr>
              <a:t>House Party (Warrington Hudlin, USA, 1990)</a:t>
            </a:r>
          </a:p>
        </p:txBody>
      </p:sp>
      <p:pic>
        <p:nvPicPr>
          <p:cNvPr id="242" name="Image" descr="Image"/>
          <p:cNvPicPr>
            <a:picLocks noChangeAspect="1"/>
          </p:cNvPicPr>
          <p:nvPr/>
        </p:nvPicPr>
        <p:blipFill>
          <a:blip r:embed="rId3">
            <a:extLst/>
          </a:blip>
          <a:stretch>
            <a:fillRect/>
          </a:stretch>
        </p:blipFill>
        <p:spPr>
          <a:xfrm>
            <a:off x="4528647" y="3912603"/>
            <a:ext cx="3134706" cy="2406058"/>
          </a:xfrm>
          <a:prstGeom prst="rect">
            <a:avLst/>
          </a:prstGeom>
          <a:ln w="12700">
            <a:miter lim="400000"/>
          </a:ln>
        </p:spPr>
      </p:pic>
      <p:sp>
        <p:nvSpPr>
          <p:cNvPr id="243" name="physical violence"/>
          <p:cNvSpPr txBox="1"/>
          <p:nvPr/>
        </p:nvSpPr>
        <p:spPr>
          <a:xfrm>
            <a:off x="4870851" y="3213086"/>
            <a:ext cx="2389125" cy="410566"/>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defTabSz="1219168">
              <a:lnSpc>
                <a:spcPct val="90000"/>
              </a:lnSpc>
              <a:spcBef>
                <a:spcPts val="2200"/>
              </a:spcBef>
              <a:defRPr sz="2400">
                <a:solidFill>
                  <a:srgbClr val="FFFFFF"/>
                </a:solidFill>
              </a:defRPr>
            </a:lvl1pPr>
          </a:lstStyle>
          <a:p>
            <a:pPr/>
            <a:r>
              <a:t>physical violence</a:t>
            </a:r>
          </a:p>
        </p:txBody>
      </p:sp>
      <p:sp>
        <p:nvSpPr>
          <p:cNvPr id="244" name="“Black directors such as… Warrington Hudlin practice a ‘cinema of the real’ in which there is no manipulation of the look to bring the spectator to a passive state of uncritical identification.  The films show a world which does not position the viewer f"/>
          <p:cNvSpPr txBox="1"/>
          <p:nvPr/>
        </p:nvSpPr>
        <p:spPr>
          <a:xfrm>
            <a:off x="469095" y="1475522"/>
            <a:ext cx="11253810" cy="1448614"/>
          </a:xfrm>
          <a:prstGeom prst="rect">
            <a:avLst/>
          </a:prstGeom>
          <a:ln w="12700">
            <a:miter lim="400000"/>
          </a:ln>
          <a:extLst>
            <a:ext uri="{C572A759-6A51-4108-AA02-DFA0A04FC94B}">
              <ma14:wrappingTextBoxFlag xmlns:ma14="http://schemas.microsoft.com/office/mac/drawingml/2011/main" val="1"/>
            </a:ext>
          </a:extLst>
        </p:spPr>
        <p:txBody>
          <a:bodyPr lIns="25400" tIns="25400" rIns="25400" bIns="25400" anchor="ctr">
            <a:spAutoFit/>
          </a:bodyPr>
          <a:lstStyle/>
          <a:p>
            <a:pPr defTabSz="1219168">
              <a:lnSpc>
                <a:spcPct val="90000"/>
              </a:lnSpc>
              <a:spcBef>
                <a:spcPts val="2200"/>
              </a:spcBef>
              <a:defRPr sz="2000">
                <a:solidFill>
                  <a:srgbClr val="FFFFFF"/>
                </a:solidFill>
              </a:defRPr>
            </a:pPr>
            <a:r>
              <a:t>“Black directors such as… Warrington Hudlin practice a </a:t>
            </a:r>
            <a:r>
              <a:rPr>
                <a:solidFill>
                  <a:srgbClr val="FF3E4E"/>
                </a:solidFill>
              </a:rPr>
              <a:t>‘cinema of the real’</a:t>
            </a:r>
            <a:r>
              <a:t> in which there is no manipulation of the look to bring the spectator to a </a:t>
            </a:r>
            <a:r>
              <a:rPr>
                <a:solidFill>
                  <a:srgbClr val="00A2FF"/>
                </a:solidFill>
              </a:rPr>
              <a:t>passive state of uncritical identification</a:t>
            </a:r>
            <a:r>
              <a:t>.  The films show a world which does not position the viewer for </a:t>
            </a:r>
            <a:r>
              <a:rPr>
                <a:solidFill>
                  <a:srgbClr val="00A2FF"/>
                </a:solidFill>
              </a:rPr>
              <a:t>cathartic purposes</a:t>
            </a:r>
            <a:r>
              <a:t>, but one which </a:t>
            </a:r>
            <a:r>
              <a:rPr>
                <a:solidFill>
                  <a:schemeClr val="accent5"/>
                </a:solidFill>
              </a:rPr>
              <a:t>constructs a critical position</a:t>
            </a:r>
            <a:r>
              <a:t> for him or her in </a:t>
            </a:r>
            <a:r>
              <a:rPr>
                <a:solidFill>
                  <a:schemeClr val="accent5"/>
                </a:solidFill>
              </a:rPr>
              <a:t>relation to the ‘real’ and its representation</a:t>
            </a:r>
            <a:r>
              <a:t>.” —Diawara, p.76 </a:t>
            </a:r>
          </a:p>
        </p:txBody>
      </p:sp>
      <p:sp>
        <p:nvSpPr>
          <p:cNvPr id="245" name="Arrow"/>
          <p:cNvSpPr/>
          <p:nvPr/>
        </p:nvSpPr>
        <p:spPr>
          <a:xfrm>
            <a:off x="7640231" y="3155439"/>
            <a:ext cx="1745135" cy="635003"/>
          </a:xfrm>
          <a:prstGeom prst="rightArrow">
            <a:avLst>
              <a:gd name="adj1" fmla="val 32000"/>
              <a:gd name="adj2" fmla="val 64000"/>
            </a:avLst>
          </a:prstGeom>
          <a:solidFill>
            <a:srgbClr val="FFFFFF"/>
          </a:solidFill>
          <a:ln w="12700">
            <a:miter lim="400000"/>
          </a:ln>
        </p:spPr>
        <p:txBody>
          <a:bodyPr lIns="50800" tIns="50800" rIns="50800" bIns="50800" anchor="ctr"/>
          <a:lstStyle/>
          <a:p>
            <a:pPr algn="ctr" defTabSz="412750">
              <a:defRPr sz="1600">
                <a:latin typeface="Helvetica Neue Medium"/>
                <a:ea typeface="Helvetica Neue Medium"/>
                <a:cs typeface="Helvetica Neue Medium"/>
                <a:sym typeface="Helvetica Neue Medium"/>
              </a:defRPr>
            </a:pPr>
          </a:p>
        </p:txBody>
      </p:sp>
      <p:sp>
        <p:nvSpPr>
          <p:cNvPr id="246" name="Arrow"/>
          <p:cNvSpPr/>
          <p:nvPr/>
        </p:nvSpPr>
        <p:spPr>
          <a:xfrm rot="10768716">
            <a:off x="2248993" y="3162722"/>
            <a:ext cx="2235286" cy="635002"/>
          </a:xfrm>
          <a:prstGeom prst="rightArrow">
            <a:avLst>
              <a:gd name="adj1" fmla="val 32000"/>
              <a:gd name="adj2" fmla="val 64000"/>
            </a:avLst>
          </a:prstGeom>
          <a:solidFill>
            <a:srgbClr val="FFFFFF"/>
          </a:solidFill>
          <a:ln w="12700">
            <a:miter lim="400000"/>
          </a:ln>
        </p:spPr>
        <p:txBody>
          <a:bodyPr lIns="50800" tIns="50800" rIns="50800" bIns="50800" anchor="ctr"/>
          <a:lstStyle/>
          <a:p>
            <a:pPr algn="ctr" defTabSz="412750">
              <a:defRPr sz="1600">
                <a:latin typeface="Helvetica Neue Medium"/>
                <a:ea typeface="Helvetica Neue Medium"/>
                <a:cs typeface="Helvetica Neue Medium"/>
                <a:sym typeface="Helvetica Neue Medium"/>
              </a:defRPr>
            </a:pP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8" name="Image" descr="Image"/>
          <p:cNvPicPr>
            <a:picLocks noChangeAspect="1"/>
          </p:cNvPicPr>
          <p:nvPr/>
        </p:nvPicPr>
        <p:blipFill>
          <a:blip r:embed="rId2">
            <a:extLst/>
          </a:blip>
          <a:srcRect l="18043" t="0" r="7587" b="0"/>
          <a:stretch>
            <a:fillRect/>
          </a:stretch>
        </p:blipFill>
        <p:spPr>
          <a:xfrm>
            <a:off x="4125890" y="1184600"/>
            <a:ext cx="7986990" cy="4488870"/>
          </a:xfrm>
          <a:prstGeom prst="rect">
            <a:avLst/>
          </a:prstGeom>
          <a:ln w="12700">
            <a:miter lim="400000"/>
          </a:ln>
        </p:spPr>
      </p:pic>
      <p:sp>
        <p:nvSpPr>
          <p:cNvPr id="249" name="I took myself far off from my own presence, far indeed, and made myself an object.  Fanon P. 112"/>
          <p:cNvSpPr txBox="1"/>
          <p:nvPr/>
        </p:nvSpPr>
        <p:spPr>
          <a:xfrm>
            <a:off x="153721" y="258309"/>
            <a:ext cx="11962131" cy="47371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500">
                <a:solidFill>
                  <a:srgbClr val="FFFFFF"/>
                </a:solidFill>
              </a:defRPr>
            </a:lvl1pPr>
          </a:lstStyle>
          <a:p>
            <a:pPr/>
            <a:r>
              <a:t>Strategies of Resisting Spectatorship- Decolonizing the Mirror, Reclaiming the Gaze</a:t>
            </a:r>
          </a:p>
        </p:txBody>
      </p:sp>
      <p:pic>
        <p:nvPicPr>
          <p:cNvPr id="250" name="Image" descr="Image"/>
          <p:cNvPicPr>
            <a:picLocks noChangeAspect="1"/>
          </p:cNvPicPr>
          <p:nvPr/>
        </p:nvPicPr>
        <p:blipFill>
          <a:blip r:embed="rId3">
            <a:extLst/>
          </a:blip>
          <a:stretch>
            <a:fillRect/>
          </a:stretch>
        </p:blipFill>
        <p:spPr>
          <a:xfrm>
            <a:off x="62676" y="1205047"/>
            <a:ext cx="3865857" cy="4447906"/>
          </a:xfrm>
          <a:prstGeom prst="rect">
            <a:avLst/>
          </a:prstGeom>
          <a:ln w="12700">
            <a:miter lim="400000"/>
          </a:ln>
        </p:spPr>
      </p:pic>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2" name="Image" descr="Image"/>
          <p:cNvPicPr>
            <a:picLocks noChangeAspect="1"/>
          </p:cNvPicPr>
          <p:nvPr/>
        </p:nvPicPr>
        <p:blipFill>
          <a:blip r:embed="rId2">
            <a:extLst/>
          </a:blip>
          <a:srcRect l="16971" t="0" r="19124" b="0"/>
          <a:stretch>
            <a:fillRect/>
          </a:stretch>
        </p:blipFill>
        <p:spPr>
          <a:xfrm>
            <a:off x="7846985" y="4188996"/>
            <a:ext cx="3814519" cy="2496180"/>
          </a:xfrm>
          <a:prstGeom prst="rect">
            <a:avLst/>
          </a:prstGeom>
          <a:ln w="12700">
            <a:miter lim="400000"/>
          </a:ln>
        </p:spPr>
      </p:pic>
      <p:pic>
        <p:nvPicPr>
          <p:cNvPr id="253" name="Picture 3" descr="Picture 3"/>
          <p:cNvPicPr>
            <a:picLocks noChangeAspect="1"/>
          </p:cNvPicPr>
          <p:nvPr/>
        </p:nvPicPr>
        <p:blipFill>
          <a:blip r:embed="rId3">
            <a:extLst/>
          </a:blip>
          <a:stretch>
            <a:fillRect/>
          </a:stretch>
        </p:blipFill>
        <p:spPr>
          <a:xfrm>
            <a:off x="112718" y="1475962"/>
            <a:ext cx="3814366" cy="2553687"/>
          </a:xfrm>
          <a:prstGeom prst="rect">
            <a:avLst/>
          </a:prstGeom>
          <a:ln w="12700">
            <a:miter lim="400000"/>
          </a:ln>
        </p:spPr>
      </p:pic>
      <p:sp>
        <p:nvSpPr>
          <p:cNvPr id="254" name="Strategies of Resisting Spectatorship- Liberating the Look"/>
          <p:cNvSpPr txBox="1"/>
          <p:nvPr/>
        </p:nvSpPr>
        <p:spPr>
          <a:xfrm>
            <a:off x="113608" y="241476"/>
            <a:ext cx="8335011" cy="47371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500">
                <a:solidFill>
                  <a:srgbClr val="FFFFFF"/>
                </a:solidFill>
              </a:defRPr>
            </a:lvl1pPr>
          </a:lstStyle>
          <a:p>
            <a:pPr/>
            <a:r>
              <a:t>Strategies of Resisting Spectatorship- Liberating the Look</a:t>
            </a:r>
          </a:p>
        </p:txBody>
      </p:sp>
      <p:pic>
        <p:nvPicPr>
          <p:cNvPr id="255" name="Image" descr="Image"/>
          <p:cNvPicPr>
            <a:picLocks noChangeAspect="1"/>
          </p:cNvPicPr>
          <p:nvPr/>
        </p:nvPicPr>
        <p:blipFill>
          <a:blip r:embed="rId4">
            <a:extLst/>
          </a:blip>
          <a:srcRect l="0" t="0" r="31007" b="0"/>
          <a:stretch>
            <a:fillRect/>
          </a:stretch>
        </p:blipFill>
        <p:spPr>
          <a:xfrm>
            <a:off x="158755" y="4155857"/>
            <a:ext cx="3722130" cy="2562621"/>
          </a:xfrm>
          <a:prstGeom prst="rect">
            <a:avLst/>
          </a:prstGeom>
          <a:ln w="12700">
            <a:miter lim="400000"/>
          </a:ln>
        </p:spPr>
      </p:pic>
      <p:pic>
        <p:nvPicPr>
          <p:cNvPr id="256" name="Image" descr="Image"/>
          <p:cNvPicPr>
            <a:picLocks noChangeAspect="1"/>
          </p:cNvPicPr>
          <p:nvPr/>
        </p:nvPicPr>
        <p:blipFill>
          <a:blip r:embed="rId5">
            <a:extLst/>
          </a:blip>
          <a:stretch>
            <a:fillRect/>
          </a:stretch>
        </p:blipFill>
        <p:spPr>
          <a:xfrm>
            <a:off x="8067849" y="1461084"/>
            <a:ext cx="3372639" cy="2583442"/>
          </a:xfrm>
          <a:prstGeom prst="rect">
            <a:avLst/>
          </a:prstGeom>
          <a:ln w="12700">
            <a:miter lim="400000"/>
          </a:ln>
        </p:spPr>
      </p:pic>
      <p:sp>
        <p:nvSpPr>
          <p:cNvPr id="257" name="Arrow"/>
          <p:cNvSpPr/>
          <p:nvPr/>
        </p:nvSpPr>
        <p:spPr>
          <a:xfrm>
            <a:off x="4190573" y="2117805"/>
            <a:ext cx="3810854" cy="1270001"/>
          </a:xfrm>
          <a:prstGeom prst="rightArrow">
            <a:avLst>
              <a:gd name="adj1" fmla="val 32000"/>
              <a:gd name="adj2" fmla="val 64000"/>
            </a:avLst>
          </a:prstGeom>
          <a:solidFill>
            <a:srgbClr val="000000"/>
          </a:solidFill>
          <a:ln w="25400">
            <a:solidFill>
              <a:schemeClr val="accent1"/>
            </a:solidFill>
          </a:ln>
        </p:spPr>
        <p:txBody>
          <a:bodyPr lIns="50800" tIns="50800" rIns="50800" bIns="50800" anchor="ctr"/>
          <a:lstStyle/>
          <a:p>
            <a:pPr/>
          </a:p>
        </p:txBody>
      </p:sp>
      <p:sp>
        <p:nvSpPr>
          <p:cNvPr id="258" name="Punishment/Discipline"/>
          <p:cNvSpPr txBox="1"/>
          <p:nvPr/>
        </p:nvSpPr>
        <p:spPr>
          <a:xfrm>
            <a:off x="4803374" y="2565505"/>
            <a:ext cx="2388185" cy="3746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Punishment/Discipline</a:t>
            </a:r>
          </a:p>
        </p:txBody>
      </p:sp>
      <p:sp>
        <p:nvSpPr>
          <p:cNvPr id="259" name="Arrow"/>
          <p:cNvSpPr/>
          <p:nvPr/>
        </p:nvSpPr>
        <p:spPr>
          <a:xfrm>
            <a:off x="4190573" y="5052038"/>
            <a:ext cx="3810854" cy="1270001"/>
          </a:xfrm>
          <a:prstGeom prst="rightArrow">
            <a:avLst>
              <a:gd name="adj1" fmla="val 32000"/>
              <a:gd name="adj2" fmla="val 64000"/>
            </a:avLst>
          </a:prstGeom>
          <a:solidFill>
            <a:srgbClr val="000000"/>
          </a:solidFill>
          <a:ln w="25400">
            <a:solidFill>
              <a:schemeClr val="accent1"/>
            </a:solidFill>
          </a:ln>
        </p:spPr>
        <p:txBody>
          <a:bodyPr lIns="50800" tIns="50800" rIns="50800" bIns="50800" anchor="ctr"/>
          <a:lstStyle/>
          <a:p>
            <a:pPr/>
          </a:p>
        </p:txBody>
      </p:sp>
      <p:sp>
        <p:nvSpPr>
          <p:cNvPr id="260" name="Enjoyment/Pleasure"/>
          <p:cNvSpPr txBox="1"/>
          <p:nvPr/>
        </p:nvSpPr>
        <p:spPr>
          <a:xfrm>
            <a:off x="4803374" y="5499739"/>
            <a:ext cx="2150899" cy="3746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Enjoyment/Pleasure</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5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57"/>
                                        </p:tgtEl>
                                        <p:attrNameLst>
                                          <p:attrName>style.visibility</p:attrName>
                                        </p:attrNameLst>
                                      </p:cBhvr>
                                      <p:to>
                                        <p:strVal val="visible"/>
                                      </p:to>
                                    </p:set>
                                  </p:childTnLst>
                                </p:cTn>
                              </p:par>
                            </p:childTnLst>
                          </p:cTn>
                        </p:par>
                        <p:par>
                          <p:cTn id="11" fill="hold">
                            <p:stCondLst>
                              <p:cond delay="0"/>
                            </p:stCondLst>
                            <p:childTnLst>
                              <p:par>
                                <p:cTn id="12" presetClass="entr" nodeType="afterEffect" presetSubtype="0" presetID="1" grpId="3" fill="hold">
                                  <p:stCondLst>
                                    <p:cond delay="0"/>
                                  </p:stCondLst>
                                  <p:iterate type="el" backwards="0">
                                    <p:tmAbs val="0"/>
                                  </p:iterate>
                                  <p:childTnLst>
                                    <p:set>
                                      <p:cBhvr>
                                        <p:cTn id="13" fill="hold"/>
                                        <p:tgtEl>
                                          <p:spTgt spid="258"/>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Class="entr" nodeType="clickEffect" presetSubtype="0" presetID="1" grpId="4" fill="hold">
                                  <p:stCondLst>
                                    <p:cond delay="0"/>
                                  </p:stCondLst>
                                  <p:iterate type="el" backwards="0">
                                    <p:tmAbs val="0"/>
                                  </p:iterate>
                                  <p:childTnLst>
                                    <p:set>
                                      <p:cBhvr>
                                        <p:cTn id="17" fill="hold"/>
                                        <p:tgtEl>
                                          <p:spTgt spid="25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0" presetID="1" grpId="5" fill="hold">
                                  <p:stCondLst>
                                    <p:cond delay="0"/>
                                  </p:stCondLst>
                                  <p:iterate type="el" backwards="0">
                                    <p:tmAbs val="0"/>
                                  </p:iterate>
                                  <p:childTnLst>
                                    <p:set>
                                      <p:cBhvr>
                                        <p:cTn id="21" fill="hold"/>
                                        <p:tgtEl>
                                          <p:spTgt spid="255"/>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Class="entr" nodeType="clickEffect" presetSubtype="0" presetID="1" grpId="6" fill="hold">
                                  <p:stCondLst>
                                    <p:cond delay="0"/>
                                  </p:stCondLst>
                                  <p:iterate type="el" backwards="0">
                                    <p:tmAbs val="0"/>
                                  </p:iterate>
                                  <p:childTnLst>
                                    <p:set>
                                      <p:cBhvr>
                                        <p:cTn id="25" fill="hold"/>
                                        <p:tgtEl>
                                          <p:spTgt spid="259"/>
                                        </p:tgtEl>
                                        <p:attrNameLst>
                                          <p:attrName>style.visibility</p:attrName>
                                        </p:attrNameLst>
                                      </p:cBhvr>
                                      <p:to>
                                        <p:strVal val="visible"/>
                                      </p:to>
                                    </p:set>
                                  </p:childTnLst>
                                </p:cTn>
                              </p:par>
                            </p:childTnLst>
                          </p:cTn>
                        </p:par>
                        <p:par>
                          <p:cTn id="26" fill="hold">
                            <p:stCondLst>
                              <p:cond delay="0"/>
                            </p:stCondLst>
                            <p:childTnLst>
                              <p:par>
                                <p:cTn id="27" presetClass="entr" nodeType="afterEffect" presetSubtype="0" presetID="1" grpId="7" fill="hold">
                                  <p:stCondLst>
                                    <p:cond delay="0"/>
                                  </p:stCondLst>
                                  <p:iterate type="el" backwards="0">
                                    <p:tmAbs val="0"/>
                                  </p:iterate>
                                  <p:childTnLst>
                                    <p:set>
                                      <p:cBhvr>
                                        <p:cTn id="28" fill="hold"/>
                                        <p:tgtEl>
                                          <p:spTgt spid="26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Class="entr" nodeType="clickEffect" presetSubtype="0" presetID="1" grpId="8" fill="hold">
                                  <p:stCondLst>
                                    <p:cond delay="0"/>
                                  </p:stCondLst>
                                  <p:iterate type="el" backwards="0">
                                    <p:tmAbs val="0"/>
                                  </p:iterate>
                                  <p:childTnLst>
                                    <p:set>
                                      <p:cBhvr>
                                        <p:cTn id="32" fill="hold"/>
                                        <p:tgtEl>
                                          <p:spTgt spid="25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53" grpId="1"/>
      <p:bldP build="whole" bldLvl="1" animBg="1" rev="0" advAuto="0" spid="259" grpId="6"/>
      <p:bldP build="whole" bldLvl="1" animBg="1" rev="0" advAuto="0" spid="255" grpId="5"/>
      <p:bldP build="whole" bldLvl="1" animBg="1" rev="0" advAuto="0" spid="260" grpId="7"/>
      <p:bldP build="whole" bldLvl="1" animBg="1" rev="0" advAuto="0" spid="252" grpId="8"/>
      <p:bldP build="whole" bldLvl="1" animBg="1" rev="0" advAuto="0" spid="256" grpId="4"/>
      <p:bldP build="whole" bldLvl="1" animBg="1" rev="0" advAuto="0" spid="258" grpId="3"/>
      <p:bldP build="whole" bldLvl="1" animBg="1" rev="0" advAuto="0" spid="257" grpId="2"/>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2" name="Image" descr="Image"/>
          <p:cNvPicPr>
            <a:picLocks noChangeAspect="1"/>
          </p:cNvPicPr>
          <p:nvPr/>
        </p:nvPicPr>
        <p:blipFill>
          <a:blip r:embed="rId2">
            <a:extLst/>
          </a:blip>
          <a:stretch>
            <a:fillRect/>
          </a:stretch>
        </p:blipFill>
        <p:spPr>
          <a:xfrm>
            <a:off x="57807" y="1213412"/>
            <a:ext cx="6134451" cy="4097813"/>
          </a:xfrm>
          <a:prstGeom prst="rect">
            <a:avLst/>
          </a:prstGeom>
          <a:ln w="12700">
            <a:miter lim="400000"/>
          </a:ln>
        </p:spPr>
      </p:pic>
      <p:pic>
        <p:nvPicPr>
          <p:cNvPr id="263" name="Image" descr="Image"/>
          <p:cNvPicPr>
            <a:picLocks noChangeAspect="1"/>
          </p:cNvPicPr>
          <p:nvPr/>
        </p:nvPicPr>
        <p:blipFill>
          <a:blip r:embed="rId3">
            <a:extLst/>
          </a:blip>
          <a:srcRect l="14824" t="0" r="14824" b="0"/>
          <a:stretch>
            <a:fillRect/>
          </a:stretch>
        </p:blipFill>
        <p:spPr>
          <a:xfrm>
            <a:off x="6300286" y="1216098"/>
            <a:ext cx="5758266" cy="4092475"/>
          </a:xfrm>
          <a:prstGeom prst="rect">
            <a:avLst/>
          </a:prstGeom>
          <a:ln w="12700">
            <a:miter lim="400000"/>
          </a:ln>
        </p:spPr>
      </p:pic>
      <p:sp>
        <p:nvSpPr>
          <p:cNvPr id="264" name="Power of the Gaze- Rethinking Ontological Resistance"/>
          <p:cNvSpPr txBox="1"/>
          <p:nvPr/>
        </p:nvSpPr>
        <p:spPr>
          <a:xfrm>
            <a:off x="214870" y="364420"/>
            <a:ext cx="7904799" cy="47371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500">
                <a:solidFill>
                  <a:srgbClr val="FFFFFF"/>
                </a:solidFill>
              </a:defRPr>
            </a:lvl1pPr>
          </a:lstStyle>
          <a:p>
            <a:pPr/>
            <a:r>
              <a:t> Power of the Gaze- Rethinking Ontological Resistance</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6" name="Image" descr="Image"/>
          <p:cNvPicPr>
            <a:picLocks noChangeAspect="1"/>
          </p:cNvPicPr>
          <p:nvPr/>
        </p:nvPicPr>
        <p:blipFill>
          <a:blip r:embed="rId2">
            <a:extLst/>
          </a:blip>
          <a:stretch>
            <a:fillRect/>
          </a:stretch>
        </p:blipFill>
        <p:spPr>
          <a:xfrm>
            <a:off x="4069052" y="2462764"/>
            <a:ext cx="3772695" cy="2122143"/>
          </a:xfrm>
          <a:prstGeom prst="rect">
            <a:avLst/>
          </a:prstGeom>
          <a:ln w="12700">
            <a:miter lim="400000"/>
          </a:ln>
        </p:spPr>
      </p:pic>
      <p:pic>
        <p:nvPicPr>
          <p:cNvPr id="267" name="Image" descr="Image"/>
          <p:cNvPicPr>
            <a:picLocks noChangeAspect="1"/>
          </p:cNvPicPr>
          <p:nvPr/>
        </p:nvPicPr>
        <p:blipFill>
          <a:blip r:embed="rId3">
            <a:extLst/>
          </a:blip>
          <a:srcRect l="13098" t="0" r="13098" b="0"/>
          <a:stretch>
            <a:fillRect/>
          </a:stretch>
        </p:blipFill>
        <p:spPr>
          <a:xfrm>
            <a:off x="160792" y="2455050"/>
            <a:ext cx="3772822" cy="2137735"/>
          </a:xfrm>
          <a:prstGeom prst="rect">
            <a:avLst/>
          </a:prstGeom>
          <a:ln w="12700">
            <a:miter lim="400000"/>
          </a:ln>
        </p:spPr>
      </p:pic>
      <p:pic>
        <p:nvPicPr>
          <p:cNvPr id="268" name="Image" descr="Image"/>
          <p:cNvPicPr>
            <a:picLocks noChangeAspect="1"/>
          </p:cNvPicPr>
          <p:nvPr/>
        </p:nvPicPr>
        <p:blipFill>
          <a:blip r:embed="rId4">
            <a:extLst/>
          </a:blip>
          <a:stretch>
            <a:fillRect/>
          </a:stretch>
        </p:blipFill>
        <p:spPr>
          <a:xfrm>
            <a:off x="7977309" y="2462746"/>
            <a:ext cx="4244356" cy="2122179"/>
          </a:xfrm>
          <a:prstGeom prst="rect">
            <a:avLst/>
          </a:prstGeom>
          <a:ln w="12700">
            <a:miter lim="400000"/>
          </a:ln>
        </p:spPr>
      </p:pic>
      <p:sp>
        <p:nvSpPr>
          <p:cNvPr id="269" name="Cinema of the Real"/>
          <p:cNvSpPr txBox="1"/>
          <p:nvPr/>
        </p:nvSpPr>
        <p:spPr>
          <a:xfrm>
            <a:off x="4768977" y="110884"/>
            <a:ext cx="2660397" cy="410566"/>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defTabSz="1219168">
              <a:lnSpc>
                <a:spcPct val="90000"/>
              </a:lnSpc>
              <a:spcBef>
                <a:spcPts val="2200"/>
              </a:spcBef>
              <a:defRPr sz="2400">
                <a:solidFill>
                  <a:srgbClr val="FFFFFF"/>
                </a:solidFill>
              </a:defRPr>
            </a:lvl1pPr>
          </a:lstStyle>
          <a:p>
            <a:pPr/>
            <a:r>
              <a:t>Cinema of the Real</a:t>
            </a:r>
          </a:p>
        </p:txBody>
      </p:sp>
      <p:sp>
        <p:nvSpPr>
          <p:cNvPr id="270" name="The cinema of the Real produces viewing positions that bring the strategies of passive identification employed by Hollywood films into critical focus."/>
          <p:cNvSpPr txBox="1"/>
          <p:nvPr/>
        </p:nvSpPr>
        <p:spPr>
          <a:xfrm>
            <a:off x="239008" y="530681"/>
            <a:ext cx="11466831" cy="623520"/>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p>
            <a:pPr defTabSz="1219168">
              <a:lnSpc>
                <a:spcPct val="90000"/>
              </a:lnSpc>
              <a:spcBef>
                <a:spcPts val="2200"/>
              </a:spcBef>
              <a:defRPr sz="2000">
                <a:solidFill>
                  <a:srgbClr val="FFFFFF"/>
                </a:solidFill>
              </a:defRPr>
            </a:pPr>
            <a:r>
              <a:t>The Cinema of the Real produces viewing positions that bring the strategies of </a:t>
            </a:r>
            <a:r>
              <a:rPr>
                <a:solidFill>
                  <a:srgbClr val="00A2FF"/>
                </a:solidFill>
              </a:rPr>
              <a:t>passive identification</a:t>
            </a:r>
            <a:r>
              <a:t> employed by Hollywood films into critical focus.</a:t>
            </a:r>
          </a:p>
        </p:txBody>
      </p:sp>
      <p:sp>
        <p:nvSpPr>
          <p:cNvPr id="271" name="How do Peele’s representations of police throughout the film illustrate Diawara’s description of the Cinema of the Real?"/>
          <p:cNvSpPr txBox="1"/>
          <p:nvPr/>
        </p:nvSpPr>
        <p:spPr>
          <a:xfrm>
            <a:off x="300531" y="1411638"/>
            <a:ext cx="11059974" cy="79369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1219168">
              <a:lnSpc>
                <a:spcPct val="90000"/>
              </a:lnSpc>
              <a:spcBef>
                <a:spcPts val="2200"/>
              </a:spcBef>
              <a:defRPr sz="2400">
                <a:solidFill>
                  <a:srgbClr val="FFFFFF"/>
                </a:solidFill>
              </a:defRPr>
            </a:lvl1pPr>
          </a:lstStyle>
          <a:p>
            <a:pPr/>
            <a:r>
              <a:t>How do Peele’s representations of police throughout the film illustrate Diawara’s description of the Cinema of the Real? </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5" name="Key Terms"/>
          <p:cNvSpPr txBox="1"/>
          <p:nvPr/>
        </p:nvSpPr>
        <p:spPr>
          <a:xfrm>
            <a:off x="721726" y="286142"/>
            <a:ext cx="1486307" cy="410566"/>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defTabSz="1219168">
              <a:lnSpc>
                <a:spcPct val="90000"/>
              </a:lnSpc>
              <a:spcBef>
                <a:spcPts val="2200"/>
              </a:spcBef>
              <a:defRPr sz="2400">
                <a:solidFill>
                  <a:srgbClr val="FFFFFF"/>
                </a:solidFill>
              </a:defRPr>
            </a:lvl1pPr>
          </a:lstStyle>
          <a:p>
            <a:pPr/>
            <a:r>
              <a:t>Key Terms</a:t>
            </a:r>
          </a:p>
        </p:txBody>
      </p:sp>
      <p:sp>
        <p:nvSpPr>
          <p:cNvPr id="176" name="Resisting Spectatorship vs. Passive Spectatorship…"/>
          <p:cNvSpPr txBox="1"/>
          <p:nvPr/>
        </p:nvSpPr>
        <p:spPr>
          <a:xfrm>
            <a:off x="382408" y="815480"/>
            <a:ext cx="11641982" cy="5740401"/>
          </a:xfrm>
          <a:prstGeom prst="rect">
            <a:avLst/>
          </a:prstGeom>
          <a:ln w="12700">
            <a:miter lim="400000"/>
          </a:ln>
          <a:extLst>
            <a:ext uri="{C572A759-6A51-4108-AA02-DFA0A04FC94B}">
              <ma14:wrappingTextBoxFlag xmlns:ma14="http://schemas.microsoft.com/office/mac/drawingml/2011/main" val="1"/>
            </a:ext>
          </a:extLst>
        </p:spPr>
        <p:txBody>
          <a:bodyPr lIns="25400" tIns="25400" rIns="25400" bIns="25400" anchor="ctr">
            <a:spAutoFit/>
          </a:bodyPr>
          <a:lstStyle/>
          <a:p>
            <a:pPr defTabSz="1219168">
              <a:lnSpc>
                <a:spcPct val="90000"/>
              </a:lnSpc>
              <a:spcBef>
                <a:spcPts val="2200"/>
              </a:spcBef>
              <a:defRPr sz="2100">
                <a:solidFill>
                  <a:srgbClr val="FFFFFF"/>
                </a:solidFill>
              </a:defRPr>
            </a:pPr>
            <a:r>
              <a:t>Resisting Spectatorship vs. Passive Spectatorship</a:t>
            </a:r>
          </a:p>
          <a:p>
            <a:pPr defTabSz="1219168">
              <a:lnSpc>
                <a:spcPct val="90000"/>
              </a:lnSpc>
              <a:spcBef>
                <a:spcPts val="2200"/>
              </a:spcBef>
              <a:defRPr sz="2100">
                <a:solidFill>
                  <a:srgbClr val="FFFFFF"/>
                </a:solidFill>
              </a:defRPr>
            </a:pPr>
            <a:r>
              <a:t>Narcissism- (Mirror stage)</a:t>
            </a:r>
          </a:p>
          <a:p>
            <a:pPr defTabSz="1219168">
              <a:lnSpc>
                <a:spcPct val="90000"/>
              </a:lnSpc>
              <a:spcBef>
                <a:spcPts val="2200"/>
              </a:spcBef>
              <a:defRPr sz="2100">
                <a:solidFill>
                  <a:srgbClr val="FFFFFF"/>
                </a:solidFill>
              </a:defRPr>
            </a:pPr>
            <a:r>
              <a:t>Oppositional film-making</a:t>
            </a:r>
          </a:p>
          <a:p>
            <a:pPr defTabSz="1219168">
              <a:lnSpc>
                <a:spcPct val="90000"/>
              </a:lnSpc>
              <a:spcBef>
                <a:spcPts val="2200"/>
              </a:spcBef>
              <a:defRPr sz="2100">
                <a:solidFill>
                  <a:srgbClr val="FFFFFF"/>
                </a:solidFill>
              </a:defRPr>
            </a:pPr>
            <a:r>
              <a:t>Shadow Archive- Alan Sekula</a:t>
            </a:r>
          </a:p>
          <a:p>
            <a:pPr defTabSz="1219168">
              <a:lnSpc>
                <a:spcPct val="90000"/>
              </a:lnSpc>
              <a:spcBef>
                <a:spcPts val="2200"/>
              </a:spcBef>
              <a:defRPr sz="2100">
                <a:solidFill>
                  <a:srgbClr val="FFFFFF"/>
                </a:solidFill>
              </a:defRPr>
            </a:pPr>
            <a:r>
              <a:t>Visualization vs. counter visuality (Nicholas Mirzoeff)</a:t>
            </a:r>
          </a:p>
          <a:p>
            <a:pPr defTabSz="1219168">
              <a:lnSpc>
                <a:spcPct val="90000"/>
              </a:lnSpc>
              <a:spcBef>
                <a:spcPts val="2200"/>
              </a:spcBef>
              <a:defRPr sz="2100">
                <a:solidFill>
                  <a:srgbClr val="FFFFFF"/>
                </a:solidFill>
              </a:defRPr>
            </a:pPr>
            <a:r>
              <a:t>Disavowal- suspension of disbelief-ideology</a:t>
            </a:r>
          </a:p>
          <a:p>
            <a:pPr defTabSz="1219168">
              <a:lnSpc>
                <a:spcPct val="90000"/>
              </a:lnSpc>
              <a:spcBef>
                <a:spcPts val="2200"/>
              </a:spcBef>
              <a:defRPr sz="2100">
                <a:solidFill>
                  <a:srgbClr val="FFFFFF"/>
                </a:solidFill>
              </a:defRPr>
            </a:pPr>
            <a:r>
              <a:t>Ontology- philosophical exploration of “being”</a:t>
            </a:r>
          </a:p>
          <a:p>
            <a:pPr defTabSz="1219168">
              <a:lnSpc>
                <a:spcPct val="90000"/>
              </a:lnSpc>
              <a:spcBef>
                <a:spcPts val="2200"/>
              </a:spcBef>
              <a:defRPr sz="2100">
                <a:solidFill>
                  <a:srgbClr val="FFFFFF"/>
                </a:solidFill>
              </a:defRPr>
            </a:pPr>
            <a:r>
              <a:t>Metapsychology- if psychology has as its subject of study the psyche of the human subject, then metapsychology has as its subject of study the structure/system of psychology.</a:t>
            </a:r>
          </a:p>
          <a:p>
            <a:pPr defTabSz="1219168">
              <a:lnSpc>
                <a:spcPct val="90000"/>
              </a:lnSpc>
              <a:spcBef>
                <a:spcPts val="2200"/>
              </a:spcBef>
              <a:defRPr sz="2100">
                <a:solidFill>
                  <a:srgbClr val="FFFFFF"/>
                </a:solidFill>
              </a:defRPr>
            </a:pPr>
            <a:r>
              <a:t>Cinema of the Real</a:t>
            </a:r>
          </a:p>
          <a:p>
            <a:pPr defTabSz="1219168">
              <a:lnSpc>
                <a:spcPct val="90000"/>
              </a:lnSpc>
              <a:spcBef>
                <a:spcPts val="2200"/>
              </a:spcBef>
              <a:defRPr sz="2100">
                <a:solidFill>
                  <a:srgbClr val="FFFFFF"/>
                </a:solidFill>
              </a:defRPr>
            </a:pPr>
            <a:r>
              <a:t>LA Rebellion</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8" name="pasted-movie.png" descr="pasted-movie.png"/>
          <p:cNvPicPr>
            <a:picLocks noChangeAspect="1"/>
          </p:cNvPicPr>
          <p:nvPr/>
        </p:nvPicPr>
        <p:blipFill>
          <a:blip r:embed="rId2">
            <a:extLst/>
          </a:blip>
          <a:stretch>
            <a:fillRect/>
          </a:stretch>
        </p:blipFill>
        <p:spPr>
          <a:xfrm>
            <a:off x="9230230" y="1864679"/>
            <a:ext cx="2875914" cy="4709099"/>
          </a:xfrm>
          <a:prstGeom prst="rect">
            <a:avLst/>
          </a:prstGeom>
          <a:ln w="12700">
            <a:miter lim="400000"/>
          </a:ln>
        </p:spPr>
      </p:pic>
      <p:pic>
        <p:nvPicPr>
          <p:cNvPr id="179" name="pasted-movie.png" descr="pasted-movie.png"/>
          <p:cNvPicPr>
            <a:picLocks noChangeAspect="1"/>
          </p:cNvPicPr>
          <p:nvPr/>
        </p:nvPicPr>
        <p:blipFill>
          <a:blip r:embed="rId3">
            <a:extLst/>
          </a:blip>
          <a:stretch>
            <a:fillRect/>
          </a:stretch>
        </p:blipFill>
        <p:spPr>
          <a:xfrm>
            <a:off x="3595901" y="2167393"/>
            <a:ext cx="5438926" cy="4103670"/>
          </a:xfrm>
          <a:prstGeom prst="rect">
            <a:avLst/>
          </a:prstGeom>
          <a:ln w="12700">
            <a:miter lim="400000"/>
          </a:ln>
        </p:spPr>
      </p:pic>
      <p:pic>
        <p:nvPicPr>
          <p:cNvPr id="180" name="pasted-movie.png" descr="pasted-movie.png"/>
          <p:cNvPicPr>
            <a:picLocks noChangeAspect="1"/>
          </p:cNvPicPr>
          <p:nvPr/>
        </p:nvPicPr>
        <p:blipFill>
          <a:blip r:embed="rId4">
            <a:extLst/>
          </a:blip>
          <a:stretch>
            <a:fillRect/>
          </a:stretch>
        </p:blipFill>
        <p:spPr>
          <a:xfrm>
            <a:off x="163273" y="1937997"/>
            <a:ext cx="3237224" cy="4562463"/>
          </a:xfrm>
          <a:prstGeom prst="rect">
            <a:avLst/>
          </a:prstGeom>
          <a:ln w="12700">
            <a:miter lim="400000"/>
          </a:ln>
        </p:spPr>
      </p:pic>
      <p:sp>
        <p:nvSpPr>
          <p:cNvPr id="181" name="The Negro is a toy in the white man’s hands; so in order to shatter the hellish cycle, he explodes. Fanon, p. 140"/>
          <p:cNvSpPr txBox="1"/>
          <p:nvPr/>
        </p:nvSpPr>
        <p:spPr>
          <a:xfrm>
            <a:off x="339092" y="-122263"/>
            <a:ext cx="3130869" cy="75311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a:solidFill>
                  <a:srgbClr val="FFFFFF"/>
                </a:solidFill>
              </a:defRPr>
            </a:pPr>
          </a:p>
          <a:p>
            <a:pPr>
              <a:defRPr sz="2500">
                <a:solidFill>
                  <a:srgbClr val="FFFFFF"/>
                </a:solidFill>
              </a:defRPr>
            </a:pPr>
            <a:r>
              <a:t>The Concept of Race</a:t>
            </a:r>
          </a:p>
        </p:txBody>
      </p:sp>
      <p:sp>
        <p:nvSpPr>
          <p:cNvPr id="182" name="I took myself far off from my own presence, far indeed, and made myself an object.  Fanon P. 112"/>
          <p:cNvSpPr txBox="1"/>
          <p:nvPr/>
        </p:nvSpPr>
        <p:spPr>
          <a:xfrm>
            <a:off x="149545" y="653983"/>
            <a:ext cx="11892910" cy="70408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2000">
                <a:solidFill>
                  <a:srgbClr val="FFFFFF"/>
                </a:solidFill>
              </a:defRPr>
            </a:lvl1pPr>
          </a:lstStyle>
          <a:p>
            <a:pPr/>
            <a:r>
              <a:t>Seeing race as anything other than a political structure is to decontextualize the oppression perpetuated by that structure.  McNally 213</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4" name="Cinema of the Real"/>
          <p:cNvSpPr txBox="1"/>
          <p:nvPr/>
        </p:nvSpPr>
        <p:spPr>
          <a:xfrm>
            <a:off x="97084" y="80220"/>
            <a:ext cx="4415436" cy="410567"/>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defTabSz="1219168">
              <a:lnSpc>
                <a:spcPct val="90000"/>
              </a:lnSpc>
              <a:spcBef>
                <a:spcPts val="2200"/>
              </a:spcBef>
              <a:defRPr sz="2400">
                <a:solidFill>
                  <a:srgbClr val="FFFFFF"/>
                </a:solidFill>
              </a:defRPr>
            </a:lvl1pPr>
          </a:lstStyle>
          <a:p>
            <a:pPr/>
            <a:r>
              <a:t>The Racial Politics of Whiteness</a:t>
            </a:r>
          </a:p>
        </p:txBody>
      </p:sp>
      <p:sp>
        <p:nvSpPr>
          <p:cNvPr id="185" name="The cinema of the Real produces viewing positions that bring the strategies of passive identification employed by Hollywood films into critical focus."/>
          <p:cNvSpPr txBox="1"/>
          <p:nvPr/>
        </p:nvSpPr>
        <p:spPr>
          <a:xfrm>
            <a:off x="164114" y="5838731"/>
            <a:ext cx="11863772" cy="898552"/>
          </a:xfrm>
          <a:prstGeom prst="rect">
            <a:avLst/>
          </a:prstGeom>
          <a:ln w="12700">
            <a:miter lim="400000"/>
          </a:ln>
          <a:extLst>
            <a:ext uri="{C572A759-6A51-4108-AA02-DFA0A04FC94B}">
              <ma14:wrappingTextBoxFlag xmlns:ma14="http://schemas.microsoft.com/office/mac/drawingml/2011/main" val="1"/>
            </a:ext>
          </a:extLst>
        </p:spPr>
        <p:txBody>
          <a:bodyPr lIns="25400" tIns="25400" rIns="25400" bIns="25400" anchor="ctr">
            <a:spAutoFit/>
          </a:bodyPr>
          <a:lstStyle/>
          <a:p>
            <a:pPr defTabSz="1219168">
              <a:lnSpc>
                <a:spcPct val="90000"/>
              </a:lnSpc>
              <a:spcBef>
                <a:spcPts val="2200"/>
              </a:spcBef>
              <a:defRPr sz="2000">
                <a:solidFill>
                  <a:srgbClr val="FFFFFF"/>
                </a:solidFill>
              </a:defRPr>
            </a:pPr>
            <a:r>
              <a:t>‘The fear of one’s own body, of how one </a:t>
            </a:r>
            <a:r>
              <a:rPr>
                <a:solidFill>
                  <a:schemeClr val="accent5"/>
                </a:solidFill>
              </a:rPr>
              <a:t>control</a:t>
            </a:r>
            <a:r>
              <a:t>s it and relates to it’…and the fear of not being able to </a:t>
            </a:r>
            <a:r>
              <a:rPr>
                <a:solidFill>
                  <a:schemeClr val="accent5"/>
                </a:solidFill>
              </a:rPr>
              <a:t>control</a:t>
            </a:r>
            <a:r>
              <a:t> other bodies, those bodies whose </a:t>
            </a:r>
            <a:r>
              <a:rPr>
                <a:solidFill>
                  <a:schemeClr val="accent5"/>
                </a:solidFill>
              </a:rPr>
              <a:t>exploitation</a:t>
            </a:r>
            <a:r>
              <a:t> is so fundamental to </a:t>
            </a:r>
            <a:r>
              <a:rPr>
                <a:solidFill>
                  <a:schemeClr val="accent5"/>
                </a:solidFill>
              </a:rPr>
              <a:t>capitalist economy</a:t>
            </a:r>
            <a:r>
              <a:t>, are both at the </a:t>
            </a:r>
            <a:r>
              <a:rPr>
                <a:solidFill>
                  <a:schemeClr val="accent5"/>
                </a:solidFill>
              </a:rPr>
              <a:t>heart of whiteness</a:t>
            </a:r>
            <a:r>
              <a:t>. (Dyer 145)</a:t>
            </a:r>
          </a:p>
        </p:txBody>
      </p:sp>
      <p:pic>
        <p:nvPicPr>
          <p:cNvPr id="186" name="pasted-movie.png" descr="pasted-movie.png"/>
          <p:cNvPicPr>
            <a:picLocks noChangeAspect="1"/>
          </p:cNvPicPr>
          <p:nvPr/>
        </p:nvPicPr>
        <p:blipFill>
          <a:blip r:embed="rId2">
            <a:extLst/>
          </a:blip>
          <a:stretch>
            <a:fillRect/>
          </a:stretch>
        </p:blipFill>
        <p:spPr>
          <a:xfrm>
            <a:off x="136163" y="523093"/>
            <a:ext cx="3871789" cy="2825360"/>
          </a:xfrm>
          <a:prstGeom prst="rect">
            <a:avLst/>
          </a:prstGeom>
          <a:ln w="12700">
            <a:miter lim="400000"/>
          </a:ln>
        </p:spPr>
      </p:pic>
      <p:sp>
        <p:nvSpPr>
          <p:cNvPr id="187" name="Night of the Living Dead (George A Romero, 1969)"/>
          <p:cNvSpPr txBox="1"/>
          <p:nvPr/>
        </p:nvSpPr>
        <p:spPr>
          <a:xfrm>
            <a:off x="3558025" y="3378971"/>
            <a:ext cx="5231283" cy="3746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lnSpc>
                <a:spcPct val="90000"/>
              </a:lnSpc>
              <a:spcBef>
                <a:spcPts val="4500"/>
              </a:spcBef>
              <a:defRPr>
                <a:solidFill>
                  <a:srgbClr val="FFFFFF"/>
                </a:solidFill>
              </a:defRPr>
            </a:lvl1pPr>
          </a:lstStyle>
          <a:p>
            <a:pPr/>
            <a:r>
              <a:t>Night of the Living Dead (George A Romero, 1969)</a:t>
            </a:r>
          </a:p>
        </p:txBody>
      </p:sp>
      <p:pic>
        <p:nvPicPr>
          <p:cNvPr id="188" name="pasted-movie.png" descr="pasted-movie.png"/>
          <p:cNvPicPr>
            <a:picLocks noChangeAspect="1"/>
          </p:cNvPicPr>
          <p:nvPr/>
        </p:nvPicPr>
        <p:blipFill>
          <a:blip r:embed="rId3">
            <a:extLst/>
          </a:blip>
          <a:stretch>
            <a:fillRect/>
          </a:stretch>
        </p:blipFill>
        <p:spPr>
          <a:xfrm>
            <a:off x="8195971" y="521305"/>
            <a:ext cx="3859866" cy="2828936"/>
          </a:xfrm>
          <a:prstGeom prst="rect">
            <a:avLst/>
          </a:prstGeom>
          <a:ln w="12700">
            <a:miter lim="400000"/>
          </a:ln>
        </p:spPr>
      </p:pic>
      <p:pic>
        <p:nvPicPr>
          <p:cNvPr id="189" name="pasted-movie.png" descr="pasted-movie.png"/>
          <p:cNvPicPr>
            <a:picLocks noChangeAspect="1"/>
          </p:cNvPicPr>
          <p:nvPr/>
        </p:nvPicPr>
        <p:blipFill>
          <a:blip r:embed="rId4">
            <a:extLst/>
          </a:blip>
          <a:stretch>
            <a:fillRect/>
          </a:stretch>
        </p:blipFill>
        <p:spPr>
          <a:xfrm>
            <a:off x="4166066" y="483602"/>
            <a:ext cx="3871790" cy="2904342"/>
          </a:xfrm>
          <a:prstGeom prst="rect">
            <a:avLst/>
          </a:prstGeom>
          <a:ln w="12700">
            <a:miter lim="400000"/>
          </a:ln>
        </p:spPr>
      </p:pic>
      <p:pic>
        <p:nvPicPr>
          <p:cNvPr id="190" name="Picture 4" descr="Picture 4"/>
          <p:cNvPicPr>
            <a:picLocks noChangeAspect="1"/>
          </p:cNvPicPr>
          <p:nvPr/>
        </p:nvPicPr>
        <p:blipFill>
          <a:blip r:embed="rId5">
            <a:extLst/>
          </a:blip>
          <a:srcRect l="3359" t="12862" r="3359" b="12862"/>
          <a:stretch>
            <a:fillRect/>
          </a:stretch>
        </p:blipFill>
        <p:spPr>
          <a:xfrm>
            <a:off x="4100986" y="3832130"/>
            <a:ext cx="4145377" cy="1856682"/>
          </a:xfrm>
          <a:prstGeom prst="rect">
            <a:avLst/>
          </a:prstGeom>
          <a:ln w="12700">
            <a:miter lim="400000"/>
          </a:ln>
        </p:spPr>
      </p:pic>
      <p:pic>
        <p:nvPicPr>
          <p:cNvPr id="191" name="Image" descr="Image"/>
          <p:cNvPicPr>
            <a:picLocks noChangeAspect="1"/>
          </p:cNvPicPr>
          <p:nvPr/>
        </p:nvPicPr>
        <p:blipFill>
          <a:blip r:embed="rId6">
            <a:extLst/>
          </a:blip>
          <a:stretch>
            <a:fillRect/>
          </a:stretch>
        </p:blipFill>
        <p:spPr>
          <a:xfrm>
            <a:off x="8475670" y="3867894"/>
            <a:ext cx="3300469" cy="1856514"/>
          </a:xfrm>
          <a:prstGeom prst="rect">
            <a:avLst/>
          </a:prstGeom>
          <a:ln w="12700">
            <a:miter lim="400000"/>
          </a:ln>
        </p:spPr>
      </p:pic>
      <p:pic>
        <p:nvPicPr>
          <p:cNvPr id="192" name="Image" descr="Image"/>
          <p:cNvPicPr>
            <a:picLocks noChangeAspect="1"/>
          </p:cNvPicPr>
          <p:nvPr/>
        </p:nvPicPr>
        <p:blipFill>
          <a:blip r:embed="rId7">
            <a:extLst/>
          </a:blip>
          <a:stretch>
            <a:fillRect/>
          </a:stretch>
        </p:blipFill>
        <p:spPr>
          <a:xfrm>
            <a:off x="366348" y="3784089"/>
            <a:ext cx="3411418" cy="1952664"/>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89"/>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187"/>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3" fill="hold">
                                  <p:stCondLst>
                                    <p:cond delay="0"/>
                                  </p:stCondLst>
                                  <p:iterate type="el" backwards="0">
                                    <p:tmAbs val="0"/>
                                  </p:iterate>
                                  <p:childTnLst>
                                    <p:set>
                                      <p:cBhvr>
                                        <p:cTn id="13" fill="hold"/>
                                        <p:tgtEl>
                                          <p:spTgt spid="190"/>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Class="entr" nodeType="clickEffect" presetSubtype="0" presetID="1" grpId="4" fill="hold">
                                  <p:stCondLst>
                                    <p:cond delay="0"/>
                                  </p:stCondLst>
                                  <p:iterate type="el" backwards="0">
                                    <p:tmAbs val="0"/>
                                  </p:iterate>
                                  <p:childTnLst>
                                    <p:set>
                                      <p:cBhvr>
                                        <p:cTn id="17" fill="hold"/>
                                        <p:tgtEl>
                                          <p:spTgt spid="18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0" presetID="1" grpId="5" fill="hold">
                                  <p:stCondLst>
                                    <p:cond delay="0"/>
                                  </p:stCondLst>
                                  <p:iterate type="el" backwards="0">
                                    <p:tmAbs val="0"/>
                                  </p:iterate>
                                  <p:childTnLst>
                                    <p:set>
                                      <p:cBhvr>
                                        <p:cTn id="21" fill="hold"/>
                                        <p:tgtEl>
                                          <p:spTgt spid="192"/>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Class="entr" nodeType="clickEffect" presetSubtype="0" presetID="1" grpId="6" fill="hold">
                                  <p:stCondLst>
                                    <p:cond delay="0"/>
                                  </p:stCondLst>
                                  <p:iterate type="el" backwards="0">
                                    <p:tmAbs val="0"/>
                                  </p:iterate>
                                  <p:childTnLst>
                                    <p:set>
                                      <p:cBhvr>
                                        <p:cTn id="25" fill="hold"/>
                                        <p:tgtEl>
                                          <p:spTgt spid="188"/>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0" presetID="1" grpId="7" fill="hold">
                                  <p:stCondLst>
                                    <p:cond delay="0"/>
                                  </p:stCondLst>
                                  <p:iterate type="el" backwards="0">
                                    <p:tmAbs val="0"/>
                                  </p:iterate>
                                  <p:childTnLst>
                                    <p:set>
                                      <p:cBhvr>
                                        <p:cTn id="29" fill="hold"/>
                                        <p:tgtEl>
                                          <p:spTgt spid="19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0" grpId="3"/>
      <p:bldP build="whole" bldLvl="1" animBg="1" rev="0" advAuto="0" spid="189" grpId="1"/>
      <p:bldP build="whole" bldLvl="1" animBg="1" rev="0" advAuto="0" spid="192" grpId="5"/>
      <p:bldP build="whole" bldLvl="1" animBg="1" rev="0" advAuto="0" spid="186" grpId="4"/>
      <p:bldP build="whole" bldLvl="1" animBg="1" rev="0" advAuto="0" spid="188" grpId="6"/>
      <p:bldP build="whole" bldLvl="1" animBg="1" rev="0" advAuto="0" spid="187" grpId="2"/>
      <p:bldP build="whole" bldLvl="1" animBg="1" rev="0" advAuto="0" spid="191" grpId="7"/>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4" name="“Scientific racism requires that its subject- in this case black people- is rendered object” McNally 214"/>
          <p:cNvSpPr txBox="1"/>
          <p:nvPr/>
        </p:nvSpPr>
        <p:spPr>
          <a:xfrm>
            <a:off x="239361" y="618082"/>
            <a:ext cx="10441763" cy="3746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“Scientific racism requires that its subject- in this case black people- is rendered object” McNally 214</a:t>
            </a:r>
          </a:p>
        </p:txBody>
      </p:sp>
      <p:pic>
        <p:nvPicPr>
          <p:cNvPr id="195" name="pasted-movie.png" descr="pasted-movie.png"/>
          <p:cNvPicPr>
            <a:picLocks noChangeAspect="1"/>
          </p:cNvPicPr>
          <p:nvPr/>
        </p:nvPicPr>
        <p:blipFill>
          <a:blip r:embed="rId2">
            <a:extLst/>
          </a:blip>
          <a:stretch>
            <a:fillRect/>
          </a:stretch>
        </p:blipFill>
        <p:spPr>
          <a:xfrm>
            <a:off x="412476" y="1436138"/>
            <a:ext cx="5039441" cy="5165347"/>
          </a:xfrm>
          <a:prstGeom prst="rect">
            <a:avLst/>
          </a:prstGeom>
          <a:ln w="12700">
            <a:miter lim="400000"/>
          </a:ln>
        </p:spPr>
      </p:pic>
      <p:sp>
        <p:nvSpPr>
          <p:cNvPr id="196" name="Cinema of the Real"/>
          <p:cNvSpPr txBox="1"/>
          <p:nvPr/>
        </p:nvSpPr>
        <p:spPr>
          <a:xfrm>
            <a:off x="261843" y="121202"/>
            <a:ext cx="3111806" cy="410566"/>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defTabSz="1219168">
              <a:lnSpc>
                <a:spcPct val="90000"/>
              </a:lnSpc>
              <a:spcBef>
                <a:spcPts val="2200"/>
              </a:spcBef>
              <a:defRPr sz="2400">
                <a:solidFill>
                  <a:srgbClr val="FFFFFF"/>
                </a:solidFill>
              </a:defRPr>
            </a:lvl1pPr>
          </a:lstStyle>
          <a:p>
            <a:pPr/>
            <a:r>
              <a:t>Control Objectification</a:t>
            </a:r>
          </a:p>
        </p:txBody>
      </p:sp>
      <p:pic>
        <p:nvPicPr>
          <p:cNvPr id="197" name="pasted-movie.png" descr="pasted-movie.png"/>
          <p:cNvPicPr>
            <a:picLocks noChangeAspect="1"/>
          </p:cNvPicPr>
          <p:nvPr/>
        </p:nvPicPr>
        <p:blipFill>
          <a:blip r:embed="rId3">
            <a:extLst/>
          </a:blip>
          <a:stretch>
            <a:fillRect/>
          </a:stretch>
        </p:blipFill>
        <p:spPr>
          <a:xfrm>
            <a:off x="7172733" y="1436138"/>
            <a:ext cx="3553382" cy="5165347"/>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9" name="Picture 2" descr="Picture 2"/>
          <p:cNvPicPr>
            <a:picLocks noChangeAspect="1"/>
          </p:cNvPicPr>
          <p:nvPr/>
        </p:nvPicPr>
        <p:blipFill>
          <a:blip r:embed="rId2">
            <a:extLst/>
          </a:blip>
          <a:stretch>
            <a:fillRect/>
          </a:stretch>
        </p:blipFill>
        <p:spPr>
          <a:xfrm>
            <a:off x="4175764" y="3606906"/>
            <a:ext cx="3622679" cy="2413419"/>
          </a:xfrm>
          <a:prstGeom prst="rect">
            <a:avLst/>
          </a:prstGeom>
          <a:ln w="12700">
            <a:miter lim="400000"/>
          </a:ln>
        </p:spPr>
      </p:pic>
      <p:pic>
        <p:nvPicPr>
          <p:cNvPr id="200" name="Picture 6" descr="Picture 6"/>
          <p:cNvPicPr>
            <a:picLocks noChangeAspect="1"/>
          </p:cNvPicPr>
          <p:nvPr/>
        </p:nvPicPr>
        <p:blipFill>
          <a:blip r:embed="rId3">
            <a:extLst/>
          </a:blip>
          <a:stretch>
            <a:fillRect/>
          </a:stretch>
        </p:blipFill>
        <p:spPr>
          <a:xfrm>
            <a:off x="8004739" y="3668209"/>
            <a:ext cx="4056645" cy="2290812"/>
          </a:xfrm>
          <a:prstGeom prst="rect">
            <a:avLst/>
          </a:prstGeom>
          <a:ln w="12700">
            <a:miter lim="400000"/>
          </a:ln>
        </p:spPr>
      </p:pic>
      <p:sp>
        <p:nvSpPr>
          <p:cNvPr id="201" name="Rectangle 4"/>
          <p:cNvSpPr txBox="1"/>
          <p:nvPr/>
        </p:nvSpPr>
        <p:spPr>
          <a:xfrm>
            <a:off x="185579" y="1498907"/>
            <a:ext cx="11820842" cy="1202638"/>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a:solidFill>
                  <a:srgbClr val="FFFFFF"/>
                </a:solidFill>
              </a:defRPr>
            </a:pPr>
            <a:r>
              <a:t>“The Black man has no </a:t>
            </a:r>
            <a:r>
              <a:rPr>
                <a:solidFill>
                  <a:schemeClr val="accent5"/>
                </a:solidFill>
              </a:rPr>
              <a:t>ontological resistance</a:t>
            </a:r>
            <a:r>
              <a:t> in the eyes of the white man… In the white world the man of color encounters difficulties in the development of his bodily schema.  Consciousness of the body is soley a negating activity.  Fanon, p. 110</a:t>
            </a:r>
          </a:p>
        </p:txBody>
      </p:sp>
      <p:sp>
        <p:nvSpPr>
          <p:cNvPr id="202" name="Cinema of the Real"/>
          <p:cNvSpPr txBox="1"/>
          <p:nvPr/>
        </p:nvSpPr>
        <p:spPr>
          <a:xfrm>
            <a:off x="158556" y="182980"/>
            <a:ext cx="3202027" cy="410567"/>
          </a:xfrm>
          <a:prstGeom prst="rect">
            <a:avLst/>
          </a:prstGeom>
          <a:ln w="12700">
            <a:miter lim="400000"/>
          </a:ln>
          <a:extLst>
            <a:ext uri="{C572A759-6A51-4108-AA02-DFA0A04FC94B}">
              <ma14:wrappingTextBoxFlag xmlns:ma14="http://schemas.microsoft.com/office/mac/drawingml/2011/main" val="1"/>
            </a:ext>
          </a:extLst>
        </p:spPr>
        <p:txBody>
          <a:bodyPr wrap="none" lIns="25400" tIns="25400" rIns="25400" bIns="25400" anchor="ctr">
            <a:spAutoFit/>
          </a:bodyPr>
          <a:lstStyle>
            <a:lvl1pPr defTabSz="1219168">
              <a:lnSpc>
                <a:spcPct val="90000"/>
              </a:lnSpc>
              <a:spcBef>
                <a:spcPts val="2200"/>
              </a:spcBef>
              <a:defRPr sz="2400">
                <a:solidFill>
                  <a:srgbClr val="FFFFFF"/>
                </a:solidFill>
              </a:defRPr>
            </a:lvl1pPr>
          </a:lstStyle>
          <a:p>
            <a:pPr/>
            <a:r>
              <a:t>Ontological Resistance</a:t>
            </a:r>
          </a:p>
        </p:txBody>
      </p:sp>
      <p:pic>
        <p:nvPicPr>
          <p:cNvPr id="203" name="Image" descr="Image"/>
          <p:cNvPicPr>
            <a:picLocks noChangeAspect="1"/>
          </p:cNvPicPr>
          <p:nvPr/>
        </p:nvPicPr>
        <p:blipFill>
          <a:blip r:embed="rId4">
            <a:extLst/>
          </a:blip>
          <a:stretch>
            <a:fillRect/>
          </a:stretch>
        </p:blipFill>
        <p:spPr>
          <a:xfrm>
            <a:off x="355523" y="3585485"/>
            <a:ext cx="3613818" cy="2456426"/>
          </a:xfrm>
          <a:prstGeom prst="rect">
            <a:avLst/>
          </a:prstGeom>
          <a:ln w="12700">
            <a:miter lim="400000"/>
          </a:ln>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5" name="pasted-movie.png" descr="pasted-movie.png"/>
          <p:cNvPicPr>
            <a:picLocks noChangeAspect="1"/>
          </p:cNvPicPr>
          <p:nvPr/>
        </p:nvPicPr>
        <p:blipFill>
          <a:blip r:embed="rId2">
            <a:extLst/>
          </a:blip>
          <a:srcRect l="0" t="3749" r="0" b="0"/>
          <a:stretch>
            <a:fillRect/>
          </a:stretch>
        </p:blipFill>
        <p:spPr>
          <a:xfrm>
            <a:off x="6664655" y="772538"/>
            <a:ext cx="5359795" cy="2901833"/>
          </a:xfrm>
          <a:prstGeom prst="rect">
            <a:avLst/>
          </a:prstGeom>
          <a:ln w="12700">
            <a:miter lim="400000"/>
          </a:ln>
        </p:spPr>
      </p:pic>
      <p:pic>
        <p:nvPicPr>
          <p:cNvPr id="206" name="pasted-movie.png" descr="pasted-movie.png"/>
          <p:cNvPicPr>
            <a:picLocks noChangeAspect="1"/>
          </p:cNvPicPr>
          <p:nvPr/>
        </p:nvPicPr>
        <p:blipFill>
          <a:blip r:embed="rId3">
            <a:extLst/>
          </a:blip>
          <a:stretch>
            <a:fillRect/>
          </a:stretch>
        </p:blipFill>
        <p:spPr>
          <a:xfrm>
            <a:off x="67219" y="806227"/>
            <a:ext cx="5669145" cy="2834573"/>
          </a:xfrm>
          <a:prstGeom prst="rect">
            <a:avLst/>
          </a:prstGeom>
          <a:ln w="12700">
            <a:miter lim="400000"/>
          </a:ln>
        </p:spPr>
      </p:pic>
      <p:sp>
        <p:nvSpPr>
          <p:cNvPr id="207" name="Whiteness as a Tool: the dialectic of sight and sound (Dyer)"/>
          <p:cNvSpPr txBox="1"/>
          <p:nvPr/>
        </p:nvSpPr>
        <p:spPr>
          <a:xfrm>
            <a:off x="56220" y="116890"/>
            <a:ext cx="8476616" cy="47371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500">
                <a:solidFill>
                  <a:srgbClr val="FFFFFF"/>
                </a:solidFill>
              </a:defRPr>
            </a:lvl1pPr>
          </a:lstStyle>
          <a:p>
            <a:pPr/>
            <a:r>
              <a:t>Whiteness as a Tool: the dialectic of sight and sound (Dyer)</a:t>
            </a:r>
          </a:p>
        </p:txBody>
      </p:sp>
      <p:pic>
        <p:nvPicPr>
          <p:cNvPr id="208" name="Image" descr="Image"/>
          <p:cNvPicPr>
            <a:picLocks noChangeAspect="1"/>
          </p:cNvPicPr>
          <p:nvPr/>
        </p:nvPicPr>
        <p:blipFill>
          <a:blip r:embed="rId4">
            <a:extLst/>
          </a:blip>
          <a:stretch>
            <a:fillRect/>
          </a:stretch>
        </p:blipFill>
        <p:spPr>
          <a:xfrm>
            <a:off x="3435265" y="3923803"/>
            <a:ext cx="5321470" cy="2660736"/>
          </a:xfrm>
          <a:prstGeom prst="rect">
            <a:avLst/>
          </a:prstGeom>
          <a:ln w="12700">
            <a:miter lim="400000"/>
          </a:ln>
        </p:spPr>
      </p:pic>
      <p:sp>
        <p:nvSpPr>
          <p:cNvPr id="209" name="The Cold Vision of the Father"/>
          <p:cNvSpPr txBox="1"/>
          <p:nvPr/>
        </p:nvSpPr>
        <p:spPr>
          <a:xfrm>
            <a:off x="8910598" y="3856425"/>
            <a:ext cx="3078100" cy="374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chemeClr val="accent1">
                    <a:satOff val="-42592"/>
                    <a:lumOff val="15882"/>
                  </a:schemeClr>
                </a:solidFill>
              </a:defRPr>
            </a:lvl1pPr>
          </a:lstStyle>
          <a:p>
            <a:pPr/>
            <a:r>
              <a:t>The Cold Vision of the Father</a:t>
            </a:r>
          </a:p>
        </p:txBody>
      </p:sp>
      <p:sp>
        <p:nvSpPr>
          <p:cNvPr id="210" name="The Warm Voice of the Mother"/>
          <p:cNvSpPr txBox="1"/>
          <p:nvPr/>
        </p:nvSpPr>
        <p:spPr>
          <a:xfrm>
            <a:off x="67513" y="3856425"/>
            <a:ext cx="3213889" cy="374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chemeClr val="accent4">
                    <a:satOff val="-4597"/>
                    <a:lumOff val="12794"/>
                  </a:schemeClr>
                </a:solidFill>
              </a:defRPr>
            </a:lvl1pPr>
          </a:lstStyle>
          <a:p>
            <a:pPr/>
            <a:r>
              <a:t>The Warm Voice of the Mother</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2" name="Picture 3" descr="Picture 3"/>
          <p:cNvPicPr>
            <a:picLocks noChangeAspect="1"/>
          </p:cNvPicPr>
          <p:nvPr/>
        </p:nvPicPr>
        <p:blipFill>
          <a:blip r:embed="rId2">
            <a:extLst/>
          </a:blip>
          <a:stretch>
            <a:fillRect/>
          </a:stretch>
        </p:blipFill>
        <p:spPr>
          <a:xfrm>
            <a:off x="251409" y="1611431"/>
            <a:ext cx="3517395" cy="2354867"/>
          </a:xfrm>
          <a:prstGeom prst="rect">
            <a:avLst/>
          </a:prstGeom>
          <a:ln w="12700">
            <a:miter lim="400000"/>
          </a:ln>
        </p:spPr>
      </p:pic>
      <p:pic>
        <p:nvPicPr>
          <p:cNvPr id="213" name="Picture 2" descr="Picture 2"/>
          <p:cNvPicPr>
            <a:picLocks noChangeAspect="1"/>
          </p:cNvPicPr>
          <p:nvPr/>
        </p:nvPicPr>
        <p:blipFill>
          <a:blip r:embed="rId3">
            <a:extLst/>
          </a:blip>
          <a:stretch>
            <a:fillRect/>
          </a:stretch>
        </p:blipFill>
        <p:spPr>
          <a:xfrm>
            <a:off x="7613329" y="1623354"/>
            <a:ext cx="3737883" cy="2354867"/>
          </a:xfrm>
          <a:prstGeom prst="rect">
            <a:avLst/>
          </a:prstGeom>
          <a:ln w="12700">
            <a:miter lim="400000"/>
          </a:ln>
        </p:spPr>
      </p:pic>
      <p:pic>
        <p:nvPicPr>
          <p:cNvPr id="214" name="Picture 5" descr="Picture 5"/>
          <p:cNvPicPr>
            <a:picLocks noChangeAspect="1"/>
          </p:cNvPicPr>
          <p:nvPr/>
        </p:nvPicPr>
        <p:blipFill>
          <a:blip r:embed="rId4">
            <a:extLst/>
          </a:blip>
          <a:stretch>
            <a:fillRect/>
          </a:stretch>
        </p:blipFill>
        <p:spPr>
          <a:xfrm>
            <a:off x="4083227" y="1623354"/>
            <a:ext cx="3111909" cy="2342944"/>
          </a:xfrm>
          <a:prstGeom prst="rect">
            <a:avLst/>
          </a:prstGeom>
          <a:ln w="12700">
            <a:miter lim="400000"/>
          </a:ln>
        </p:spPr>
      </p:pic>
      <p:sp>
        <p:nvSpPr>
          <p:cNvPr id="215" name="Rectangle 6"/>
          <p:cNvSpPr txBox="1"/>
          <p:nvPr/>
        </p:nvSpPr>
        <p:spPr>
          <a:xfrm>
            <a:off x="3816540" y="4021498"/>
            <a:ext cx="3969537" cy="36443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defTabSz="2438337">
              <a:lnSpc>
                <a:spcPct val="90000"/>
              </a:lnSpc>
              <a:spcBef>
                <a:spcPts val="4500"/>
              </a:spcBef>
              <a:defRPr>
                <a:solidFill>
                  <a:srgbClr val="FFFFFF"/>
                </a:solidFill>
              </a:defRPr>
            </a:lvl1pPr>
          </a:lstStyle>
          <a:p>
            <a:pPr/>
            <a:r>
              <a:t>Birth of a Nation (Griffiths, USA, 1915)</a:t>
            </a:r>
          </a:p>
        </p:txBody>
      </p:sp>
      <p:sp>
        <p:nvSpPr>
          <p:cNvPr id="216" name="“Gus’s  desire for Little Sister is a transgression: the narrative of miscegenation links isomorphically with the Oedipal narrative of incestuous desire, an assault on the symbolic order of the Father which merits the most serious punishment- lynching.  "/>
          <p:cNvSpPr txBox="1"/>
          <p:nvPr/>
        </p:nvSpPr>
        <p:spPr>
          <a:xfrm>
            <a:off x="350665" y="4429213"/>
            <a:ext cx="11490670" cy="215117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2200">
                <a:solidFill>
                  <a:srgbClr val="FFFFFF"/>
                </a:solidFill>
              </a:defRPr>
            </a:pPr>
            <a:r>
              <a:t>“Gus’s  desire for Little Sister is a </a:t>
            </a:r>
            <a:r>
              <a:rPr>
                <a:solidFill>
                  <a:schemeClr val="accent5"/>
                </a:solidFill>
              </a:rPr>
              <a:t>transgression</a:t>
            </a:r>
            <a:r>
              <a:t>: the narrative of </a:t>
            </a:r>
            <a:r>
              <a:rPr>
                <a:solidFill>
                  <a:schemeClr val="accent5"/>
                </a:solidFill>
              </a:rPr>
              <a:t>miscegenation</a:t>
            </a:r>
            <a:r>
              <a:t> links …with the </a:t>
            </a:r>
            <a:r>
              <a:rPr>
                <a:solidFill>
                  <a:schemeClr val="accent5"/>
                </a:solidFill>
              </a:rPr>
              <a:t>Oedipal narrative of incestuous desire</a:t>
            </a:r>
            <a:r>
              <a:t>, an assault on the </a:t>
            </a:r>
            <a:r>
              <a:rPr>
                <a:solidFill>
                  <a:schemeClr val="accent5"/>
                </a:solidFill>
              </a:rPr>
              <a:t>symbolic order of the Father</a:t>
            </a:r>
            <a:r>
              <a:t> which merits the most serious punishment- lynching.  At the level of spectator identification, the narrative…position[s] the spectator as the subject who desires to see, in the words of the intertitle, the ‘punishment and discipline of Gus and the Black race he symbolizes’.  -Diawara, 675</a:t>
            </a:r>
          </a:p>
        </p:txBody>
      </p:sp>
      <p:sp>
        <p:nvSpPr>
          <p:cNvPr id="217" name="Spectatorial Identification and the Symbolic Order of Classical Hollywood Cinema/ White Supremacy"/>
          <p:cNvSpPr txBox="1"/>
          <p:nvPr/>
        </p:nvSpPr>
        <p:spPr>
          <a:xfrm>
            <a:off x="173762" y="136227"/>
            <a:ext cx="7501949" cy="77957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2200">
                <a:solidFill>
                  <a:srgbClr val="FFFFFF"/>
                </a:solidFill>
              </a:defRPr>
            </a:lvl1pPr>
          </a:lstStyle>
          <a:p>
            <a:pPr/>
            <a:r>
              <a:t>Spectatorial Identification and the Symbolic Order: Classical Hollywood Cinema and White Supremacy</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9" name="Text Placeholder 2"/>
          <p:cNvSpPr txBox="1"/>
          <p:nvPr>
            <p:ph type="body" sz="quarter" idx="1"/>
          </p:nvPr>
        </p:nvSpPr>
        <p:spPr>
          <a:xfrm>
            <a:off x="118891" y="100142"/>
            <a:ext cx="7259871" cy="485496"/>
          </a:xfrm>
          <a:prstGeom prst="rect">
            <a:avLst/>
          </a:prstGeom>
        </p:spPr>
        <p:txBody>
          <a:bodyPr/>
          <a:lstStyle>
            <a:lvl1pPr defTabSz="193060">
              <a:defRPr sz="2300"/>
            </a:lvl1pPr>
          </a:lstStyle>
          <a:p>
            <a:pPr/>
            <a:r>
              <a:t>The Metapsychology of Identification and Ontology</a:t>
            </a:r>
          </a:p>
        </p:txBody>
      </p:sp>
      <p:sp>
        <p:nvSpPr>
          <p:cNvPr id="220" name="The position of the spectator in the cinematic apparatus has been described by recourse to the psychoanalytic account of the mirror phase, suggesting that the metapsychology of identification (with the camera as the point of enunciation) entails a narcis"/>
          <p:cNvSpPr txBox="1"/>
          <p:nvPr/>
        </p:nvSpPr>
        <p:spPr>
          <a:xfrm>
            <a:off x="25431" y="615174"/>
            <a:ext cx="12141138" cy="15929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defTabSz="2438337">
              <a:lnSpc>
                <a:spcPct val="90000"/>
              </a:lnSpc>
              <a:spcBef>
                <a:spcPts val="4500"/>
              </a:spcBef>
              <a:defRPr sz="2100">
                <a:solidFill>
                  <a:srgbClr val="FFFFFF"/>
                </a:solidFill>
              </a:defRPr>
            </a:pPr>
            <a:r>
              <a:t>The </a:t>
            </a:r>
            <a:r>
              <a:rPr>
                <a:solidFill>
                  <a:schemeClr val="accent5"/>
                </a:solidFill>
              </a:rPr>
              <a:t>position of the spectator</a:t>
            </a:r>
            <a:r>
              <a:t> … has been described by recourse to the … </a:t>
            </a:r>
            <a:r>
              <a:rPr>
                <a:solidFill>
                  <a:schemeClr val="accent5"/>
                </a:solidFill>
              </a:rPr>
              <a:t>mirror phase</a:t>
            </a:r>
            <a:r>
              <a:t>, suggesting that the </a:t>
            </a:r>
            <a:r>
              <a:rPr>
                <a:solidFill>
                  <a:schemeClr val="accent5"/>
                </a:solidFill>
              </a:rPr>
              <a:t>metapsychology of identification</a:t>
            </a:r>
            <a:r>
              <a:t> (with the camera as the point of enunciation) entails a </a:t>
            </a:r>
            <a:r>
              <a:rPr>
                <a:solidFill>
                  <a:schemeClr val="accent5"/>
                </a:solidFill>
              </a:rPr>
              <a:t>narcissistic</a:t>
            </a:r>
            <a:r>
              <a:t> … state similar to the infant’s</a:t>
            </a:r>
            <a:r>
              <a:rPr>
                <a:solidFill>
                  <a:schemeClr val="accent5"/>
                </a:solidFill>
              </a:rPr>
              <a:t> illusion of a unified ego</a:t>
            </a:r>
            <a:r>
              <a:t>. </a:t>
            </a:r>
            <a:r>
              <a:rPr b="1"/>
              <a:t>But since spectators are</a:t>
            </a:r>
            <a:r>
              <a:rPr b="1">
                <a:solidFill>
                  <a:schemeClr val="accent5"/>
                </a:solidFill>
              </a:rPr>
              <a:t> socially </a:t>
            </a:r>
            <a:r>
              <a:rPr b="1"/>
              <a:t>and</a:t>
            </a:r>
            <a:r>
              <a:rPr b="1">
                <a:solidFill>
                  <a:schemeClr val="accent5"/>
                </a:solidFill>
              </a:rPr>
              <a:t> historically </a:t>
            </a:r>
            <a:r>
              <a:rPr b="1"/>
              <a:t>as well as</a:t>
            </a:r>
            <a:r>
              <a:rPr b="1">
                <a:solidFill>
                  <a:schemeClr val="accent5"/>
                </a:solidFill>
              </a:rPr>
              <a:t> psychically constituted, </a:t>
            </a:r>
            <a:r>
              <a:rPr b="1"/>
              <a:t>it is not clear whether the experiences of black spectators are included in this analysis</a:t>
            </a:r>
            <a:r>
              <a:t>.  Diawara, 673</a:t>
            </a:r>
          </a:p>
        </p:txBody>
      </p:sp>
      <p:pic>
        <p:nvPicPr>
          <p:cNvPr id="221" name="Image" descr="Image"/>
          <p:cNvPicPr>
            <a:picLocks noChangeAspect="1"/>
          </p:cNvPicPr>
          <p:nvPr/>
        </p:nvPicPr>
        <p:blipFill>
          <a:blip r:embed="rId2">
            <a:extLst/>
          </a:blip>
          <a:srcRect l="0" t="3314" r="0" b="3314"/>
          <a:stretch>
            <a:fillRect/>
          </a:stretch>
        </p:blipFill>
        <p:spPr>
          <a:xfrm>
            <a:off x="4070151" y="2422921"/>
            <a:ext cx="4051680" cy="2011965"/>
          </a:xfrm>
          <a:prstGeom prst="rect">
            <a:avLst/>
          </a:prstGeom>
          <a:ln w="12700">
            <a:miter lim="400000"/>
          </a:ln>
        </p:spPr>
      </p:pic>
      <p:pic>
        <p:nvPicPr>
          <p:cNvPr id="222" name="Image" descr="Image"/>
          <p:cNvPicPr>
            <a:picLocks noChangeAspect="1"/>
          </p:cNvPicPr>
          <p:nvPr/>
        </p:nvPicPr>
        <p:blipFill>
          <a:blip r:embed="rId3">
            <a:extLst/>
          </a:blip>
          <a:stretch>
            <a:fillRect/>
          </a:stretch>
        </p:blipFill>
        <p:spPr>
          <a:xfrm>
            <a:off x="8732940" y="2434689"/>
            <a:ext cx="3181794" cy="1988622"/>
          </a:xfrm>
          <a:prstGeom prst="rect">
            <a:avLst/>
          </a:prstGeom>
          <a:ln w="12700">
            <a:miter lim="400000"/>
          </a:ln>
        </p:spPr>
      </p:pic>
      <p:pic>
        <p:nvPicPr>
          <p:cNvPr id="223" name="Image" descr="Image"/>
          <p:cNvPicPr>
            <a:picLocks noChangeAspect="1"/>
          </p:cNvPicPr>
          <p:nvPr/>
        </p:nvPicPr>
        <p:blipFill>
          <a:blip r:embed="rId4">
            <a:extLst/>
          </a:blip>
          <a:stretch>
            <a:fillRect/>
          </a:stretch>
        </p:blipFill>
        <p:spPr>
          <a:xfrm>
            <a:off x="478244" y="2237677"/>
            <a:ext cx="2791012" cy="2108078"/>
          </a:xfrm>
          <a:prstGeom prst="rect">
            <a:avLst/>
          </a:prstGeom>
          <a:ln w="12700">
            <a:miter lim="400000"/>
          </a:ln>
        </p:spPr>
      </p:pic>
      <p:pic>
        <p:nvPicPr>
          <p:cNvPr id="224" name="Image" descr="Image"/>
          <p:cNvPicPr>
            <a:picLocks noChangeAspect="1"/>
          </p:cNvPicPr>
          <p:nvPr/>
        </p:nvPicPr>
        <p:blipFill>
          <a:blip r:embed="rId5">
            <a:extLst/>
          </a:blip>
          <a:srcRect l="1133" t="50922" r="50251" b="0"/>
          <a:stretch>
            <a:fillRect/>
          </a:stretch>
        </p:blipFill>
        <p:spPr>
          <a:xfrm>
            <a:off x="98329" y="4649860"/>
            <a:ext cx="3551021" cy="2025409"/>
          </a:xfrm>
          <a:prstGeom prst="rect">
            <a:avLst/>
          </a:prstGeom>
          <a:ln w="12700">
            <a:miter lim="400000"/>
          </a:ln>
        </p:spPr>
      </p:pic>
      <p:pic>
        <p:nvPicPr>
          <p:cNvPr id="225" name="pasted-movie.png" descr="pasted-movie.png"/>
          <p:cNvPicPr>
            <a:picLocks noChangeAspect="1"/>
          </p:cNvPicPr>
          <p:nvPr/>
        </p:nvPicPr>
        <p:blipFill>
          <a:blip r:embed="rId6">
            <a:extLst/>
          </a:blip>
          <a:stretch>
            <a:fillRect/>
          </a:stretch>
        </p:blipFill>
        <p:spPr>
          <a:xfrm>
            <a:off x="8199122" y="4649860"/>
            <a:ext cx="3723591" cy="1988622"/>
          </a:xfrm>
          <a:prstGeom prst="rect">
            <a:avLst/>
          </a:prstGeom>
          <a:ln w="12700">
            <a:miter lim="400000"/>
          </a:ln>
        </p:spPr>
      </p:pic>
      <p:sp>
        <p:nvSpPr>
          <p:cNvPr id="226" name="The Shadow Archive (Allan Sekula)"/>
          <p:cNvSpPr txBox="1"/>
          <p:nvPr/>
        </p:nvSpPr>
        <p:spPr>
          <a:xfrm>
            <a:off x="3802471" y="5438354"/>
            <a:ext cx="4243351" cy="41163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defTabSz="193060">
              <a:defRPr sz="2100">
                <a:solidFill>
                  <a:srgbClr val="FFFFFF"/>
                </a:solidFill>
              </a:defRPr>
            </a:lvl1pPr>
          </a:lstStyle>
          <a:p>
            <a:pPr/>
            <a:r>
              <a:t>The Shadow Archive (Allan Sekula)</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2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24" grpId="1"/>
    </p:bldLst>
  </p:timing>
</p:sld>
</file>

<file path=ppt/theme/theme1.xml><?xml version="1.0" encoding="utf-8"?>
<a:theme xmlns:a="http://schemas.openxmlformats.org/drawingml/2006/main" xmlns:r="http://schemas.openxmlformats.org/officeDocument/2006/relationships" name="20_BasicBlack">
  <a:themeElements>
    <a:clrScheme name="20_BasicBlack">
      <a:dk1>
        <a:srgbClr val="000000"/>
      </a:dk1>
      <a:lt1>
        <a:srgbClr val="000000"/>
      </a:lt1>
      <a:dk2>
        <a:srgbClr val="A7A7A7"/>
      </a:dk2>
      <a:lt2>
        <a:srgbClr val="535353"/>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0_BasicBlack">
      <a:majorFont>
        <a:latin typeface="Helvetica Neue"/>
        <a:ea typeface="Helvetica Neue"/>
        <a:cs typeface="Helvetica Neue"/>
      </a:majorFont>
      <a:minorFont>
        <a:latin typeface="Helvetica"/>
        <a:ea typeface="Helvetica"/>
        <a:cs typeface="Helvetica"/>
      </a:minorFont>
    </a:fontScheme>
    <a:fmtScheme name="20_Basic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0_BasicBlack">
  <a:themeElements>
    <a:clrScheme name="20_BasicBlack">
      <a:dk1>
        <a:srgbClr val="000000"/>
      </a:dk1>
      <a:lt1>
        <a:srgbClr val="FFFFFF"/>
      </a:lt1>
      <a:dk2>
        <a:srgbClr val="A7A7A7"/>
      </a:dk2>
      <a:lt2>
        <a:srgbClr val="535353"/>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0_BasicBlack">
      <a:majorFont>
        <a:latin typeface="Helvetica Neue"/>
        <a:ea typeface="Helvetica Neue"/>
        <a:cs typeface="Helvetica Neue"/>
      </a:majorFont>
      <a:minorFont>
        <a:latin typeface="Helvetica"/>
        <a:ea typeface="Helvetica"/>
        <a:cs typeface="Helvetica"/>
      </a:minorFont>
    </a:fontScheme>
    <a:fmtScheme name="20_Basic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