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6" name="Shape 17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/>
          <p:nvPr>
            <p:ph type="body" sz="quarter" idx="1" hasCustomPrompt="1"/>
          </p:nvPr>
        </p:nvSpPr>
        <p:spPr>
          <a:xfrm>
            <a:off x="1206497" y="11839047"/>
            <a:ext cx="21971005" cy="636980"/>
          </a:xfrm>
          <a:prstGeom prst="rect">
            <a:avLst/>
          </a:prstGeom>
        </p:spPr>
        <p:txBody>
          <a:bodyPr lIns="45718" tIns="45718" rIns="45718" bIns="45718" numCol="1" spcCol="38100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1206500" y="7196865"/>
            <a:ext cx="21971000" cy="1905002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sz="quarter" idx="1" hasCustomPrompt="1"/>
          </p:nvPr>
        </p:nvSpPr>
        <p:spPr>
          <a:xfrm>
            <a:off x="1206500" y="8262180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Fact information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Body Level One…"/>
          <p:cNvSpPr txBox="1"/>
          <p:nvPr>
            <p:ph type="body" idx="21" hasCustomPrompt="1"/>
          </p:nvPr>
        </p:nvSpPr>
        <p:spPr>
          <a:xfrm>
            <a:off x="1206500" y="935257"/>
            <a:ext cx="21971000" cy="7359065"/>
          </a:xfrm>
          <a:prstGeom prst="rect">
            <a:avLst/>
          </a:prstGeom>
        </p:spPr>
        <p:txBody>
          <a:bodyPr numCol="1" spcCol="38100" anchor="b"/>
          <a:lstStyle/>
          <a:p>
            <a:pPr lvl="4" marL="0" indent="1207008" algn="ctr" defTabSz="1072868">
              <a:lnSpc>
                <a:spcPct val="80000"/>
              </a:lnSpc>
              <a:spcBef>
                <a:spcPts val="0"/>
              </a:spcBef>
              <a:buSzTx/>
              <a:buNone/>
              <a:defRPr b="1" spc="-132" sz="11000"/>
            </a:pPr>
            <a:r>
              <a:t>100%
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/>
          <p:nvPr>
            <p:ph type="body" sz="quarter" idx="1" hasCustomPrompt="1"/>
          </p:nvPr>
        </p:nvSpPr>
        <p:spPr>
          <a:xfrm>
            <a:off x="2480824" y="10675453"/>
            <a:ext cx="2014925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Body Level One…"/>
          <p:cNvSpPr txBox="1"/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numCol="1" spcCol="38100" anchor="ctr"/>
          <a:lstStyle/>
          <a:p>
            <a:pPr lvl="4" marL="0" indent="1409446" defTabSz="1511769">
              <a:spcBef>
                <a:spcPts val="0"/>
              </a:spcBef>
              <a:buSzTx/>
              <a:buNone/>
              <a:defRPr spc="-124" sz="527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“Notable Quote”
</a:t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/>
          <p:nvPr>
            <p:ph type="pic" sz="quarter" idx="21"/>
          </p:nvPr>
        </p:nvSpPr>
        <p:spPr>
          <a:xfrm>
            <a:off x="15430500" y="7085409"/>
            <a:ext cx="8128000" cy="541020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5" name="824910546_2681x1332.jpg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6" name="575395635_960x639.jpg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 Text"/>
          <p:cNvSpPr txBox="1"/>
          <p:nvPr>
            <p:ph type="title"/>
          </p:nvPr>
        </p:nvSpPr>
        <p:spPr>
          <a:xfrm>
            <a:off x="4833937" y="2303858"/>
            <a:ext cx="14716129" cy="4643441"/>
          </a:xfrm>
          <a:prstGeom prst="rect">
            <a:avLst/>
          </a:prstGeom>
        </p:spPr>
        <p:txBody>
          <a:bodyPr lIns="142873" tIns="142873" rIns="142873" bIns="142873" anchor="b"/>
          <a:lstStyle>
            <a:lvl1pPr algn="ctr" defTabSz="821532">
              <a:lnSpc>
                <a:spcPct val="100000"/>
              </a:lnSpc>
              <a:defRPr b="0" spc="0" sz="11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0" name="Body Level One…"/>
          <p:cNvSpPr txBox="1"/>
          <p:nvPr>
            <p:ph type="body" sz="quarter" idx="1"/>
          </p:nvPr>
        </p:nvSpPr>
        <p:spPr>
          <a:xfrm>
            <a:off x="4833937" y="7072310"/>
            <a:ext cx="14716129" cy="1589488"/>
          </a:xfrm>
          <a:prstGeom prst="rect">
            <a:avLst/>
          </a:prstGeom>
        </p:spPr>
        <p:txBody>
          <a:bodyPr lIns="142873" tIns="142873" rIns="142873" bIns="142873" numCol="1" spcCol="38100"/>
          <a:lstStyle>
            <a:lvl1pPr marL="0" indent="0" algn="ctr" defTabSz="821532">
              <a:lnSpc>
                <a:spcPct val="100000"/>
              </a:lnSpc>
              <a:spcBef>
                <a:spcPts val="0"/>
              </a:spcBef>
              <a:buSzTx/>
              <a:buNone/>
              <a:defRPr sz="5200"/>
            </a:lvl1pPr>
            <a:lvl2pPr marL="0" indent="0" algn="ctr" defTabSz="821532">
              <a:lnSpc>
                <a:spcPct val="100000"/>
              </a:lnSpc>
              <a:spcBef>
                <a:spcPts val="0"/>
              </a:spcBef>
              <a:buSzTx/>
              <a:buNone/>
              <a:defRPr sz="5200"/>
            </a:lvl2pPr>
            <a:lvl3pPr marL="0" indent="0" algn="ctr" defTabSz="821532">
              <a:lnSpc>
                <a:spcPct val="100000"/>
              </a:lnSpc>
              <a:spcBef>
                <a:spcPts val="0"/>
              </a:spcBef>
              <a:buSzTx/>
              <a:buNone/>
              <a:defRPr sz="5200"/>
            </a:lvl3pPr>
            <a:lvl4pPr marL="0" indent="0" algn="ctr" defTabSz="821532">
              <a:lnSpc>
                <a:spcPct val="100000"/>
              </a:lnSpc>
              <a:spcBef>
                <a:spcPts val="0"/>
              </a:spcBef>
              <a:buSzTx/>
              <a:buNone/>
              <a:defRPr sz="5200"/>
            </a:lvl4pPr>
            <a:lvl5pPr marL="0" indent="0" algn="ctr" defTabSz="821532">
              <a:lnSpc>
                <a:spcPct val="100000"/>
              </a:lnSpc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1" name="Slide Number"/>
          <p:cNvSpPr txBox="1"/>
          <p:nvPr>
            <p:ph type="sldNum" sz="quarter" idx="2"/>
          </p:nvPr>
        </p:nvSpPr>
        <p:spPr>
          <a:xfrm>
            <a:off x="11882669" y="13073062"/>
            <a:ext cx="609140" cy="620542"/>
          </a:xfrm>
          <a:prstGeom prst="rect">
            <a:avLst/>
          </a:prstGeom>
        </p:spPr>
        <p:txBody>
          <a:bodyPr lIns="142873" tIns="142873" rIns="142873" bIns="142873" anchor="t"/>
          <a:lstStyle>
            <a:lvl1pPr defTabSz="821532">
              <a:defRPr sz="2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itle Text"/>
          <p:cNvSpPr txBox="1"/>
          <p:nvPr>
            <p:ph type="title"/>
          </p:nvPr>
        </p:nvSpPr>
        <p:spPr>
          <a:xfrm>
            <a:off x="4833937" y="2303858"/>
            <a:ext cx="14716127" cy="4643440"/>
          </a:xfrm>
          <a:prstGeom prst="rect">
            <a:avLst/>
          </a:prstGeom>
        </p:spPr>
        <p:txBody>
          <a:bodyPr lIns="71434" tIns="71434" rIns="71434" bIns="71434" anchor="b"/>
          <a:lstStyle>
            <a:lvl1pPr algn="ctr" defTabSz="821529">
              <a:lnSpc>
                <a:spcPct val="100000"/>
              </a:lnSpc>
              <a:defRPr b="0" spc="0" sz="11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9" name="Body Level One…"/>
          <p:cNvSpPr txBox="1"/>
          <p:nvPr>
            <p:ph type="body" sz="quarter" idx="1"/>
          </p:nvPr>
        </p:nvSpPr>
        <p:spPr>
          <a:xfrm>
            <a:off x="4833937" y="7072310"/>
            <a:ext cx="14716127" cy="1589488"/>
          </a:xfrm>
          <a:prstGeom prst="rect">
            <a:avLst/>
          </a:prstGeom>
        </p:spPr>
        <p:txBody>
          <a:bodyPr lIns="71434" tIns="71434" rIns="71434" bIns="71434" numCol="1" spcCol="38100"/>
          <a:lstStyle>
            <a:lvl1pPr marL="0" indent="0" algn="ctr" defTabSz="821529">
              <a:lnSpc>
                <a:spcPct val="100000"/>
              </a:lnSpc>
              <a:spcBef>
                <a:spcPts val="0"/>
              </a:spcBef>
              <a:buSzTx/>
              <a:buNone/>
              <a:defRPr sz="5200"/>
            </a:lvl1pPr>
            <a:lvl2pPr marL="0" indent="0" algn="ctr" defTabSz="821529">
              <a:lnSpc>
                <a:spcPct val="100000"/>
              </a:lnSpc>
              <a:spcBef>
                <a:spcPts val="0"/>
              </a:spcBef>
              <a:buSzTx/>
              <a:buNone/>
              <a:defRPr sz="5200"/>
            </a:lvl2pPr>
            <a:lvl3pPr marL="0" indent="0" algn="ctr" defTabSz="821529">
              <a:lnSpc>
                <a:spcPct val="100000"/>
              </a:lnSpc>
              <a:spcBef>
                <a:spcPts val="0"/>
              </a:spcBef>
              <a:buSzTx/>
              <a:buNone/>
              <a:defRPr sz="5200"/>
            </a:lvl3pPr>
            <a:lvl4pPr marL="0" indent="0" algn="ctr" defTabSz="821529">
              <a:lnSpc>
                <a:spcPct val="100000"/>
              </a:lnSpc>
              <a:spcBef>
                <a:spcPts val="0"/>
              </a:spcBef>
              <a:buSzTx/>
              <a:buNone/>
              <a:defRPr sz="5200"/>
            </a:lvl4pPr>
            <a:lvl5pPr marL="0" indent="0" algn="ctr" defTabSz="821529">
              <a:lnSpc>
                <a:spcPct val="100000"/>
              </a:lnSpc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0" name="Slide Number"/>
          <p:cNvSpPr txBox="1"/>
          <p:nvPr>
            <p:ph type="sldNum" sz="quarter" idx="2"/>
          </p:nvPr>
        </p:nvSpPr>
        <p:spPr>
          <a:xfrm>
            <a:off x="11954105" y="13073062"/>
            <a:ext cx="466264" cy="477666"/>
          </a:xfrm>
          <a:prstGeom prst="rect">
            <a:avLst/>
          </a:prstGeom>
        </p:spPr>
        <p:txBody>
          <a:bodyPr lIns="71434" tIns="71434" rIns="71434" bIns="71434" anchor="t"/>
          <a:lstStyle>
            <a:lvl1pPr defTabSz="821529">
              <a:defRPr sz="2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Image"/>
          <p:cNvSpPr/>
          <p:nvPr>
            <p:ph type="pic" idx="21"/>
          </p:nvPr>
        </p:nvSpPr>
        <p:spPr>
          <a:xfrm>
            <a:off x="3494482" y="428625"/>
            <a:ext cx="17395038" cy="8637945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68" name="Title Text"/>
          <p:cNvSpPr txBox="1"/>
          <p:nvPr>
            <p:ph type="title"/>
          </p:nvPr>
        </p:nvSpPr>
        <p:spPr>
          <a:xfrm>
            <a:off x="4833937" y="9447609"/>
            <a:ext cx="14716127" cy="1185419"/>
          </a:xfrm>
          <a:prstGeom prst="rect">
            <a:avLst/>
          </a:prstGeom>
        </p:spPr>
        <p:txBody>
          <a:bodyPr lIns="71436" tIns="71436" rIns="71436" bIns="71436" anchor="ctr"/>
          <a:lstStyle>
            <a:lvl1pPr algn="ctr" defTabSz="821530">
              <a:lnSpc>
                <a:spcPct val="100000"/>
              </a:lnSpc>
              <a:spcBef>
                <a:spcPts val="5900"/>
              </a:spcBef>
              <a:defRPr b="0" spc="0" sz="4400"/>
            </a:lvl1pPr>
          </a:lstStyle>
          <a:p>
            <a:pPr/>
            <a:r>
              <a:t>Title Text</a:t>
            </a:r>
          </a:p>
        </p:txBody>
      </p:sp>
      <p:sp>
        <p:nvSpPr>
          <p:cNvPr id="169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7670"/>
          </a:xfrm>
          <a:prstGeom prst="rect">
            <a:avLst/>
          </a:prstGeom>
        </p:spPr>
        <p:txBody>
          <a:bodyPr lIns="71436" tIns="71436" rIns="71436" bIns="71436" anchor="t"/>
          <a:lstStyle>
            <a:lvl1pPr defTabSz="821530">
              <a:defRPr sz="2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Body Level One…"/>
          <p:cNvSpPr txBox="1"/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Body Level One…"/>
          <p:cNvSpPr txBox="1"/>
          <p:nvPr>
            <p:ph type="body" sz="quarter" idx="22" hasCustomPrompt="1"/>
          </p:nvPr>
        </p:nvSpPr>
        <p:spPr>
          <a:xfrm>
            <a:off x="1206500" y="11609909"/>
            <a:ext cx="21971000" cy="1144689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Presentation Subtitle 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92709243_1322x1323.jpeg"/>
          <p:cNvSpPr/>
          <p:nvPr>
            <p:ph type="pic" sz="half" idx="21"/>
          </p:nvPr>
        </p:nvSpPr>
        <p:spPr>
          <a:xfrm>
            <a:off x="12052303" y="1270000"/>
            <a:ext cx="11188407" cy="11209889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1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014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63" name="824910546_2681x1332.jpg"/>
          <p:cNvSpPr/>
          <p:nvPr>
            <p:ph type="pic" idx="22"/>
          </p:nvPr>
        </p:nvSpPr>
        <p:spPr>
          <a:xfrm>
            <a:off x="6380200" y="1263847"/>
            <a:ext cx="22529802" cy="1119347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99" sz="5500"/>
            </a:lvl1pPr>
          </a:lstStyle>
          <a:p>
            <a:pPr/>
            <a:r>
              <a:t>Agenda Topics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numCol="2" spcCol="109855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transition xmlns:p14="http://schemas.microsoft.com/office/powerpoint/2010/main" spd="med" advClick="1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609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1219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1828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2438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30480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3657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4267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4876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5486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tif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tif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Identification in the Cinema"/>
          <p:cNvSpPr txBox="1"/>
          <p:nvPr>
            <p:ph type="title"/>
          </p:nvPr>
        </p:nvSpPr>
        <p:spPr>
          <a:xfrm>
            <a:off x="4833937" y="2303858"/>
            <a:ext cx="14716129" cy="4643440"/>
          </a:xfrm>
          <a:prstGeom prst="rect">
            <a:avLst/>
          </a:prstGeom>
        </p:spPr>
        <p:txBody>
          <a:bodyPr/>
          <a:lstStyle/>
          <a:p>
            <a:pPr/>
            <a:r>
              <a:t>Identification in the Cinema</a:t>
            </a:r>
          </a:p>
        </p:txBody>
      </p:sp>
      <p:sp>
        <p:nvSpPr>
          <p:cNvPr id="179" name="Session 5: Lighting (cont.) and cinematography…"/>
          <p:cNvSpPr txBox="1"/>
          <p:nvPr>
            <p:ph type="body" sz="quarter" idx="1"/>
          </p:nvPr>
        </p:nvSpPr>
        <p:spPr>
          <a:xfrm>
            <a:off x="8062238" y="6962178"/>
            <a:ext cx="8259531" cy="1148360"/>
          </a:xfrm>
          <a:prstGeom prst="rect">
            <a:avLst/>
          </a:prstGeom>
        </p:spPr>
        <p:txBody>
          <a:bodyPr/>
          <a:lstStyle>
            <a:lvl1pPr defTabSz="347692">
              <a:defRPr sz="3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Session 21:  The Conversation, Sound Ideology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2930" y="406645"/>
            <a:ext cx="22938140" cy="129027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4285" y="584219"/>
            <a:ext cx="22275430" cy="125475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31874" t="0" r="1418" b="0"/>
          <a:stretch>
            <a:fillRect/>
          </a:stretch>
        </p:blipFill>
        <p:spPr>
          <a:xfrm>
            <a:off x="2265177" y="530667"/>
            <a:ext cx="20448230" cy="128364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ample Question…"/>
          <p:cNvSpPr txBox="1"/>
          <p:nvPr/>
        </p:nvSpPr>
        <p:spPr>
          <a:xfrm>
            <a:off x="3236423" y="851521"/>
            <a:ext cx="17911154" cy="3946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4600">
                <a:solidFill>
                  <a:srgbClr val="FFFFFF"/>
                </a:solidFill>
              </a:defRPr>
            </a:pPr>
            <a:r>
              <a:t>Sample Question </a:t>
            </a:r>
          </a:p>
          <a:p>
            <a:pPr>
              <a:defRPr>
                <a:solidFill>
                  <a:srgbClr val="FFFFFF"/>
                </a:solidFill>
              </a:defRPr>
            </a:pPr>
          </a:p>
          <a:p>
            <a:pPr algn="l">
              <a:defRPr sz="4600">
                <a:solidFill>
                  <a:srgbClr val="FFFFFF"/>
                </a:solidFill>
              </a:defRPr>
            </a:pPr>
            <a:r>
              <a:t>What is a </a:t>
            </a:r>
            <a:r>
              <a:rPr i="1"/>
              <a:t>panopticon</a:t>
            </a:r>
            <a:r>
              <a:t>? How might you apply it to an ideological critique of cinematic  identification? Please incorporate relevant theorists, key terms and an analysis of two films into your response?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5797" r="0" b="5794"/>
          <a:stretch>
            <a:fillRect/>
          </a:stretch>
        </p:blipFill>
        <p:spPr>
          <a:xfrm>
            <a:off x="3123604" y="2354857"/>
            <a:ext cx="18136953" cy="90063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image2.tif" descr="image2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03785" y="1232636"/>
            <a:ext cx="19976430" cy="112507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1133" t="50922" r="50251" b="0"/>
          <a:stretch>
            <a:fillRect/>
          </a:stretch>
        </p:blipFill>
        <p:spPr>
          <a:xfrm>
            <a:off x="922337" y="661909"/>
            <a:ext cx="22539271" cy="128558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095" y="560521"/>
            <a:ext cx="22263810" cy="125949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5291" y="1632286"/>
            <a:ext cx="23333418" cy="104514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0258" y="653263"/>
            <a:ext cx="22963484" cy="122638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43456" y="1115260"/>
            <a:ext cx="16897088" cy="114854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