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6" y="11839047"/>
            <a:ext cx="21971006" cy="636981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3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lvl="4" marL="0" indent="2121408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b="1" spc="-199" sz="11000"/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3" y="10675453"/>
            <a:ext cx="20149255" cy="6369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2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2323846" defTabSz="1511768">
              <a:spcBef>
                <a:spcPts val="0"/>
              </a:spcBef>
              <a:buSzTx/>
              <a:buNone/>
              <a:defRPr spc="-200" sz="5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90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8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0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5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0"/>
            <a:ext cx="9779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5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6"/>
            <a:ext cx="22529802" cy="1119347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1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0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0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5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tif"/><Relationship Id="rId3" Type="http://schemas.openxmlformats.org/officeDocument/2006/relationships/image" Target="../media/image3.tif"/><Relationship Id="rId4" Type="http://schemas.openxmlformats.org/officeDocument/2006/relationships/image" Target="../media/image4.tif"/><Relationship Id="rId5" Type="http://schemas.openxmlformats.org/officeDocument/2006/relationships/image" Target="../media/image5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tif"/><Relationship Id="rId3" Type="http://schemas.openxmlformats.org/officeDocument/2006/relationships/image" Target="../media/image7.tif"/><Relationship Id="rId4" Type="http://schemas.openxmlformats.org/officeDocument/2006/relationships/image" Target="../media/image8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uthor and Date"/>
          <p:cNvSpPr txBox="1"/>
          <p:nvPr>
            <p:ph type="body" sz="quarter" idx="1"/>
          </p:nvPr>
        </p:nvSpPr>
        <p:spPr>
          <a:xfrm>
            <a:off x="1206499" y="11839047"/>
            <a:ext cx="21971002" cy="63698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Connecting the Dots"/>
          <p:cNvSpPr txBox="1"/>
          <p:nvPr>
            <p:ph type="title"/>
          </p:nvPr>
        </p:nvSpPr>
        <p:spPr>
          <a:xfrm>
            <a:off x="1206494" y="2574989"/>
            <a:ext cx="21971008" cy="4648204"/>
          </a:xfrm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Connecting the Dots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40251" y="5186548"/>
            <a:ext cx="7173616" cy="5674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25709" y="7698406"/>
            <a:ext cx="3834077" cy="5674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36235" y="5186548"/>
            <a:ext cx="7292175" cy="5674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4873" y="638580"/>
            <a:ext cx="9042787" cy="41562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6752" y="372066"/>
            <a:ext cx="5843290" cy="4689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62035" y="5750747"/>
            <a:ext cx="7873442" cy="5251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4071" y="5750747"/>
            <a:ext cx="9505021" cy="5251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898418" y="5782016"/>
            <a:ext cx="5175423" cy="70100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67114" y="8585772"/>
            <a:ext cx="8717785" cy="49037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40642" y="4816619"/>
            <a:ext cx="6697026" cy="5362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76200" y="336338"/>
            <a:ext cx="7448288" cy="5085786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Provide another example…"/>
          <p:cNvSpPr txBox="1"/>
          <p:nvPr/>
        </p:nvSpPr>
        <p:spPr>
          <a:xfrm>
            <a:off x="17097728" y="1534815"/>
            <a:ext cx="6578851" cy="2210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Provide another example…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60772" y="5135969"/>
            <a:ext cx="5662455" cy="40643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6.png" descr="image6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17861158" y="2624383"/>
            <a:ext cx="6166578" cy="6334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84120" y="1374746"/>
            <a:ext cx="7694205" cy="8833796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Piet Mondrian, Composition, 1921"/>
          <p:cNvSpPr txBox="1"/>
          <p:nvPr/>
        </p:nvSpPr>
        <p:spPr>
          <a:xfrm>
            <a:off x="8893167" y="11204819"/>
            <a:ext cx="8876111" cy="457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Piet Mondrian, </a:t>
            </a:r>
            <a:r>
              <a:rPr i="1"/>
              <a:t>Composition</a:t>
            </a:r>
            <a:r>
              <a:t>, 1921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2" grpId="1"/>
      <p:bldP build="whole" bldLvl="1" animBg="1" rev="0" advAuto="0" spid="173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