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6497" y="11839047"/>
            <a:ext cx="21971005" cy="636980"/>
          </a:xfrm>
          <a:prstGeom prst="rect">
            <a:avLst/>
          </a:prstGeom>
        </p:spPr>
        <p:txBody>
          <a:bodyPr lIns="45718" tIns="45718" rIns="45718" bIns="45718" numCol="1" spcCol="38100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6500" y="7196865"/>
            <a:ext cx="21971000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quarter" idx="1" hasCustomPrompt="1"/>
          </p:nvPr>
        </p:nvSpPr>
        <p:spPr>
          <a:xfrm>
            <a:off x="1206500" y="8262180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Fact information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Body Level One…"/>
          <p:cNvSpPr txBox="1"/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numCol="1" spcCol="38100" anchor="b"/>
          <a:lstStyle/>
          <a:p>
            <a:pPr lvl="4" marL="0" indent="1207008" algn="ctr" defTabSz="1072868">
              <a:lnSpc>
                <a:spcPct val="80000"/>
              </a:lnSpc>
              <a:spcBef>
                <a:spcPts val="0"/>
              </a:spcBef>
              <a:buSzTx/>
              <a:buNone/>
              <a:defRPr b="1" spc="-132" sz="11000"/>
            </a:pPr>
            <a:r>
              <a:t>100%
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 anchor="ctr"/>
          <a:lstStyle/>
          <a:p>
            <a:pPr lvl="4" marL="0" indent="1409446" defTabSz="1511769">
              <a:spcBef>
                <a:spcPts val="0"/>
              </a:spcBef>
              <a:buSzTx/>
              <a:buNone/>
              <a:defRPr spc="-124" sz="527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44689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 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7" cy="1120988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7"/>
            <a:ext cx="22529802" cy="1119347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tif"/><Relationship Id="rId3" Type="http://schemas.openxmlformats.org/officeDocument/2006/relationships/image" Target="../media/image3.tif"/><Relationship Id="rId4" Type="http://schemas.openxmlformats.org/officeDocument/2006/relationships/image" Target="../media/image4.tif"/><Relationship Id="rId5" Type="http://schemas.openxmlformats.org/officeDocument/2006/relationships/image" Target="../media/image5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tif"/><Relationship Id="rId3" Type="http://schemas.openxmlformats.org/officeDocument/2006/relationships/image" Target="../media/image7.tif"/><Relationship Id="rId4" Type="http://schemas.openxmlformats.org/officeDocument/2006/relationships/image" Target="../media/image8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Author and Date"/>
          <p:cNvSpPr txBox="1"/>
          <p:nvPr>
            <p:ph type="body" sz="quarter" idx="1"/>
          </p:nvPr>
        </p:nvSpPr>
        <p:spPr>
          <a:xfrm>
            <a:off x="1206499" y="11839047"/>
            <a:ext cx="21971002" cy="6369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Connecting the Dots"/>
          <p:cNvSpPr txBox="1"/>
          <p:nvPr>
            <p:ph type="title"/>
          </p:nvPr>
        </p:nvSpPr>
        <p:spPr>
          <a:xfrm>
            <a:off x="1206495" y="2574990"/>
            <a:ext cx="21971006" cy="4648203"/>
          </a:xfrm>
          <a:prstGeom prst="rect">
            <a:avLst/>
          </a:prstGeom>
        </p:spPr>
        <p:txBody>
          <a:bodyPr/>
          <a:lstStyle>
            <a:lvl1pPr>
              <a:defRPr spc="-300"/>
            </a:lvl1pPr>
          </a:lstStyle>
          <a:p>
            <a:pPr/>
            <a:r>
              <a:t>Connecting the Dots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40251" y="5186548"/>
            <a:ext cx="7173616" cy="5674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325709" y="7698407"/>
            <a:ext cx="3834076" cy="5674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36235" y="5186548"/>
            <a:ext cx="7292174" cy="5674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4873" y="638580"/>
            <a:ext cx="9042787" cy="41562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6752" y="372066"/>
            <a:ext cx="5843290" cy="4689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462035" y="5750747"/>
            <a:ext cx="7873441" cy="52515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4072" y="5750747"/>
            <a:ext cx="9505020" cy="52515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898418" y="5782016"/>
            <a:ext cx="5175422" cy="70100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67115" y="8585773"/>
            <a:ext cx="8717783" cy="49037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40642" y="4816620"/>
            <a:ext cx="6697025" cy="5362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76200" y="336339"/>
            <a:ext cx="7448287" cy="5085784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Provide another example…"/>
          <p:cNvSpPr txBox="1"/>
          <p:nvPr/>
        </p:nvSpPr>
        <p:spPr>
          <a:xfrm>
            <a:off x="17097729" y="1534816"/>
            <a:ext cx="6578850" cy="2210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000">
                <a:solidFill>
                  <a:srgbClr val="FFFFFF"/>
                </a:solidFill>
              </a:defRPr>
            </a:lvl1pPr>
          </a:lstStyle>
          <a:p>
            <a:pPr/>
            <a:r>
              <a:t>Provide another example…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60773" y="5135970"/>
            <a:ext cx="5662454" cy="40643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