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7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 Neue"/>
      </a:defRPr>
    </a:lvl1pPr>
    <a:lvl2pPr marL="0" marR="0" indent="0" algn="l" defTabSz="2438337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 Neue"/>
      </a:defRPr>
    </a:lvl2pPr>
    <a:lvl3pPr marL="0" marR="0" indent="0" algn="l" defTabSz="2438337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 Neue"/>
      </a:defRPr>
    </a:lvl3pPr>
    <a:lvl4pPr marL="0" marR="0" indent="0" algn="l" defTabSz="2438337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 Neue"/>
      </a:defRPr>
    </a:lvl4pPr>
    <a:lvl5pPr marL="0" marR="0" indent="0" algn="l" defTabSz="2438337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 Neue"/>
      </a:defRPr>
    </a:lvl5pPr>
    <a:lvl6pPr marL="0" marR="0" indent="0" algn="l" defTabSz="2438337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 Neue"/>
      </a:defRPr>
    </a:lvl6pPr>
    <a:lvl7pPr marL="0" marR="0" indent="0" algn="l" defTabSz="2438337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 Neue"/>
      </a:defRPr>
    </a:lvl7pPr>
    <a:lvl8pPr marL="0" marR="0" indent="0" algn="l" defTabSz="2438337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 Neue"/>
      </a:defRPr>
    </a:lvl8pPr>
    <a:lvl9pPr marL="0" marR="0" indent="0" algn="l" defTabSz="2438337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D5E6"/>
          </a:solidFill>
        </a:fill>
      </a:tcStyle>
    </a:wholeTbl>
    <a:band2H>
      <a:tcTxStyle b="def" i="def"/>
      <a:tcStyle>
        <a:tcBdr/>
        <a:fill>
          <a:solidFill>
            <a:srgbClr val="E6EBF3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E4CA"/>
          </a:solidFill>
        </a:fill>
      </a:tcStyle>
    </a:wholeTbl>
    <a:band2H>
      <a:tcTxStyle b="def" i="def"/>
      <a:tcStyle>
        <a:tcBdr/>
        <a:fill>
          <a:solidFill>
            <a:srgbClr val="E7F2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CCBD6"/>
          </a:solidFill>
        </a:fill>
      </a:tcStyle>
    </a:wholeTbl>
    <a:band2H>
      <a:tcTxStyle b="def" i="def"/>
      <a:tcStyle>
        <a:tcBdr/>
        <a:fill>
          <a:solidFill>
            <a:srgbClr val="F6E7EC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Shape 19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96" name="Shape 196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1pPr>
    <a:lvl2pPr indent="2286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2pPr>
    <a:lvl3pPr indent="4572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3pPr>
    <a:lvl4pPr indent="6858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4pPr>
    <a:lvl5pPr indent="9144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5pPr>
    <a:lvl6pPr indent="11430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6pPr>
    <a:lvl7pPr indent="13716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7pPr>
    <a:lvl8pPr indent="16002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8pPr>
    <a:lvl9pPr indent="18288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ody Level One…"/>
          <p:cNvSpPr txBox="1"/>
          <p:nvPr>
            <p:ph type="body" sz="quarter" idx="1" hasCustomPrompt="1"/>
          </p:nvPr>
        </p:nvSpPr>
        <p:spPr>
          <a:xfrm>
            <a:off x="1206497" y="11839047"/>
            <a:ext cx="21971005" cy="636980"/>
          </a:xfrm>
          <a:prstGeom prst="rect">
            <a:avLst/>
          </a:prstGeom>
        </p:spPr>
        <p:txBody>
          <a:bodyPr lIns="45718" tIns="45718" rIns="45718" bIns="45718" anchor="b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3600">
                <a:latin typeface="+mj-lt"/>
                <a:ea typeface="+mj-ea"/>
                <a:cs typeface="+mj-cs"/>
                <a:sym typeface="Helvetica Neue"/>
              </a:defRPr>
            </a:lvl1pPr>
            <a:lvl2pPr marL="10668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2pPr>
            <a:lvl3pPr marL="16764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3pPr>
            <a:lvl4pPr marL="22860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4pPr>
            <a:lvl5pPr marL="28956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Author and Date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" name="Presentation Title"/>
          <p:cNvSpPr txBox="1"/>
          <p:nvPr>
            <p:ph type="title" hasCustomPrompt="1"/>
          </p:nvPr>
        </p:nvSpPr>
        <p:spPr>
          <a:xfrm>
            <a:off x="1206496" y="2574991"/>
            <a:ext cx="21971005" cy="4648202"/>
          </a:xfrm>
          <a:prstGeom prst="rect">
            <a:avLst/>
          </a:prstGeom>
        </p:spPr>
        <p:txBody>
          <a:bodyPr lIns="50800" tIns="50800" rIns="50800" bIns="50800" anchor="b"/>
          <a:lstStyle>
            <a:lvl1pPr defTabSz="2438337">
              <a:lnSpc>
                <a:spcPct val="80000"/>
              </a:lnSpc>
              <a:defRPr b="1" spc="-232" sz="116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13" name="Body Level One…"/>
          <p:cNvSpPr txBox="1"/>
          <p:nvPr>
            <p:ph type="body" sz="quarter" idx="21" hasCustomPrompt="1"/>
          </p:nvPr>
        </p:nvSpPr>
        <p:spPr>
          <a:xfrm>
            <a:off x="1206500" y="7196865"/>
            <a:ext cx="21971000" cy="1905002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Presentation Subtitle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12007748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reen, hilly landscape"/>
          <p:cNvSpPr/>
          <p:nvPr>
            <p:ph type="pic" idx="21"/>
          </p:nvPr>
        </p:nvSpPr>
        <p:spPr>
          <a:xfrm>
            <a:off x="-431800" y="-4038600"/>
            <a:ext cx="29464000" cy="18034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Presentation Title"/>
          <p:cNvSpPr txBox="1"/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lIns="50800" tIns="50800" rIns="50800" bIns="50800" anchor="b"/>
          <a:lstStyle>
            <a:lvl1pPr defTabSz="2438337">
              <a:lnSpc>
                <a:spcPct val="80000"/>
              </a:lnSpc>
              <a:defRPr b="1" spc="-232" sz="116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23" name="Body Level One…"/>
          <p:cNvSpPr txBox="1"/>
          <p:nvPr>
            <p:ph type="body" sz="quarter" idx="1" hasCustomPrompt="1"/>
          </p:nvPr>
        </p:nvSpPr>
        <p:spPr>
          <a:xfrm>
            <a:off x="1207690" y="1106137"/>
            <a:ext cx="21968621" cy="636980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3600">
                <a:latin typeface="+mj-lt"/>
                <a:ea typeface="+mj-ea"/>
                <a:cs typeface="+mj-cs"/>
                <a:sym typeface="Helvetica Neue"/>
              </a:defRPr>
            </a:lvl1pPr>
            <a:lvl2pPr marL="10668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2pPr>
            <a:lvl3pPr marL="16764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3pPr>
            <a:lvl4pPr marL="22860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4pPr>
            <a:lvl5pPr marL="28956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Author and Date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4" name="Body Level One…"/>
          <p:cNvSpPr txBox="1"/>
          <p:nvPr>
            <p:ph type="body" sz="quarter" idx="22" hasCustomPrompt="1"/>
          </p:nvPr>
        </p:nvSpPr>
        <p:spPr>
          <a:xfrm>
            <a:off x="1206500" y="11609909"/>
            <a:ext cx="21971000" cy="1144689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Presentation Subtitle </a:t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Title"/>
          <p:cNvSpPr txBox="1"/>
          <p:nvPr>
            <p:ph type="title" hasCustomPrompt="1"/>
          </p:nvPr>
        </p:nvSpPr>
        <p:spPr>
          <a:xfrm>
            <a:off x="1206500" y="1270000"/>
            <a:ext cx="9779000" cy="5882274"/>
          </a:xfrm>
          <a:prstGeom prst="rect">
            <a:avLst/>
          </a:prstGeom>
        </p:spPr>
        <p:txBody>
          <a:bodyPr lIns="50800" tIns="50800" rIns="50800" bIns="50800" anchor="b"/>
          <a:lstStyle>
            <a:lvl1pPr defTabSz="2438337">
              <a:lnSpc>
                <a:spcPct val="80000"/>
              </a:lnSpc>
              <a:defRPr b="1" spc="-170" sz="8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33" name="Body Level One…"/>
          <p:cNvSpPr txBox="1"/>
          <p:nvPr>
            <p:ph type="body" sz="quarter" idx="1" hasCustomPrompt="1"/>
          </p:nvPr>
        </p:nvSpPr>
        <p:spPr>
          <a:xfrm>
            <a:off x="1206500" y="7060576"/>
            <a:ext cx="9779000" cy="5382403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  <a:lvl2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2pPr>
            <a:lvl3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3pPr>
            <a:lvl4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4pPr>
            <a:lvl5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4" name="Moss-covered rocks"/>
          <p:cNvSpPr/>
          <p:nvPr>
            <p:ph type="pic" sz="half" idx="21"/>
          </p:nvPr>
        </p:nvSpPr>
        <p:spPr>
          <a:xfrm>
            <a:off x="12052303" y="1270000"/>
            <a:ext cx="11188407" cy="1120988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xfrm>
            <a:off x="12001500" y="13085233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/>
          <p:nvPr>
            <p:ph type="title" hasCustomPrompt="1"/>
          </p:nvPr>
        </p:nvSpPr>
        <p:spPr>
          <a:xfrm>
            <a:off x="1206500" y="952500"/>
            <a:ext cx="21971000" cy="1433164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43" name="Body Level One…"/>
          <p:cNvSpPr txBox="1"/>
          <p:nvPr>
            <p:ph type="body" sz="quarter" idx="1" hasCustomPrompt="1"/>
          </p:nvPr>
        </p:nvSpPr>
        <p:spPr>
          <a:xfrm>
            <a:off x="1206500" y="2245961"/>
            <a:ext cx="21971000" cy="934781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4" name="Body Level One…"/>
          <p:cNvSpPr txBox="1"/>
          <p:nvPr>
            <p:ph type="body" idx="21" hasCustomPrompt="1"/>
          </p:nvPr>
        </p:nvSpPr>
        <p:spPr>
          <a:xfrm>
            <a:off x="1206500" y="4248503"/>
            <a:ext cx="21971000" cy="8256014"/>
          </a:xfrm>
          <a:prstGeom prst="rect">
            <a:avLst/>
          </a:prstGeom>
        </p:spPr>
        <p:txBody>
          <a:bodyPr lIns="50800" tIns="50800" rIns="50800" bIns="50800"/>
          <a:lstStyle>
            <a:lvl1pPr marL="609600" indent="-609600" defTabSz="2438337">
              <a:spcBef>
                <a:spcPts val="4500"/>
              </a:spcBef>
              <a:buSzPct val="123000"/>
              <a:buFontTx/>
              <a:defRPr sz="4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bullet text</a:t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xfrm>
            <a:off x="1206500" y="4248503"/>
            <a:ext cx="21971000" cy="8256014"/>
          </a:xfrm>
          <a:prstGeom prst="rect">
            <a:avLst/>
          </a:prstGeom>
        </p:spPr>
        <p:txBody>
          <a:bodyPr lIns="50800" tIns="50800" rIns="50800" bIns="50800" numCol="2" spcCol="1098550"/>
          <a:lstStyle>
            <a:lvl1pPr marL="609600" indent="-609600" defTabSz="2438337">
              <a:spcBef>
                <a:spcPts val="4500"/>
              </a:spcBef>
              <a:buSzPct val="123000"/>
              <a:buFontTx/>
              <a:defRPr sz="4800">
                <a:latin typeface="+mj-lt"/>
                <a:ea typeface="+mj-ea"/>
                <a:cs typeface="+mj-cs"/>
                <a:sym typeface="Helvetica Neue"/>
              </a:defRPr>
            </a:lvl1pPr>
            <a:lvl2pPr marL="1219200" indent="-609600" defTabSz="2438337">
              <a:spcBef>
                <a:spcPts val="4500"/>
              </a:spcBef>
              <a:buSzPct val="123000"/>
              <a:buFontTx/>
              <a:defRPr sz="4800">
                <a:latin typeface="+mj-lt"/>
                <a:ea typeface="+mj-ea"/>
                <a:cs typeface="+mj-cs"/>
                <a:sym typeface="Helvetica Neue"/>
              </a:defRPr>
            </a:lvl2pPr>
            <a:lvl3pPr marL="1828800" indent="-609600" defTabSz="2438337">
              <a:spcBef>
                <a:spcPts val="4500"/>
              </a:spcBef>
              <a:buSzPct val="123000"/>
              <a:buFontTx/>
              <a:defRPr sz="4800">
                <a:latin typeface="+mj-lt"/>
                <a:ea typeface="+mj-ea"/>
                <a:cs typeface="+mj-cs"/>
                <a:sym typeface="Helvetica Neue"/>
              </a:defRPr>
            </a:lvl3pPr>
            <a:lvl4pPr marL="2438400" indent="-609600" defTabSz="2438337">
              <a:spcBef>
                <a:spcPts val="4500"/>
              </a:spcBef>
              <a:buSzPct val="123000"/>
              <a:buFontTx/>
              <a:defRPr sz="4800">
                <a:latin typeface="+mj-lt"/>
                <a:ea typeface="+mj-ea"/>
                <a:cs typeface="+mj-cs"/>
                <a:sym typeface="Helvetica Neue"/>
              </a:defRPr>
            </a:lvl4pPr>
            <a:lvl5pPr marL="3048000" indent="-609600" defTabSz="2438337">
              <a:spcBef>
                <a:spcPts val="4500"/>
              </a:spcBef>
              <a:buSzPct val="123000"/>
              <a:buFontTx/>
              <a:defRPr sz="48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Title"/>
          <p:cNvSpPr txBox="1"/>
          <p:nvPr>
            <p:ph type="title" hasCustomPrompt="1"/>
          </p:nvPr>
        </p:nvSpPr>
        <p:spPr>
          <a:xfrm>
            <a:off x="1206500" y="952500"/>
            <a:ext cx="9779000" cy="1435100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61" name="Body Level One…"/>
          <p:cNvSpPr txBox="1"/>
          <p:nvPr>
            <p:ph type="body" sz="quarter" idx="1" hasCustomPrompt="1"/>
          </p:nvPr>
        </p:nvSpPr>
        <p:spPr>
          <a:xfrm>
            <a:off x="1206500" y="2245961"/>
            <a:ext cx="9779000" cy="934781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2" name="Body Level One…"/>
          <p:cNvSpPr txBox="1"/>
          <p:nvPr>
            <p:ph type="body" sz="half" idx="21" hasCustomPrompt="1"/>
          </p:nvPr>
        </p:nvSpPr>
        <p:spPr>
          <a:xfrm>
            <a:off x="1206500" y="4248503"/>
            <a:ext cx="9779000" cy="8256014"/>
          </a:xfrm>
          <a:prstGeom prst="rect">
            <a:avLst/>
          </a:prstGeom>
        </p:spPr>
        <p:txBody>
          <a:bodyPr lIns="50800" tIns="50800" rIns="50800" bIns="50800"/>
          <a:lstStyle>
            <a:lvl1pPr marL="609600" indent="-609600" defTabSz="2438337">
              <a:spcBef>
                <a:spcPts val="4500"/>
              </a:spcBef>
              <a:buSzPct val="123000"/>
              <a:buFontTx/>
              <a:defRPr sz="4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bullet text</a:t>
            </a:r>
          </a:p>
        </p:txBody>
      </p:sp>
      <p:sp>
        <p:nvSpPr>
          <p:cNvPr id="63" name="Large rock formation under dark clouds with a dirt road in the foreground"/>
          <p:cNvSpPr/>
          <p:nvPr>
            <p:ph type="pic" idx="22"/>
          </p:nvPr>
        </p:nvSpPr>
        <p:spPr>
          <a:xfrm>
            <a:off x="6380200" y="1263847"/>
            <a:ext cx="22529802" cy="1119347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Title"/>
          <p:cNvSpPr txBox="1"/>
          <p:nvPr>
            <p:ph type="title" hasCustomPrompt="1"/>
          </p:nvPr>
        </p:nvSpPr>
        <p:spPr>
          <a:xfrm>
            <a:off x="1206500" y="952500"/>
            <a:ext cx="9779000" cy="1435100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72" name="Body Level One…"/>
          <p:cNvSpPr txBox="1"/>
          <p:nvPr>
            <p:ph type="body" sz="quarter" idx="1" hasCustomPrompt="1"/>
          </p:nvPr>
        </p:nvSpPr>
        <p:spPr>
          <a:xfrm>
            <a:off x="1206500" y="2245961"/>
            <a:ext cx="9779000" cy="934781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73" name="Body Level One…"/>
          <p:cNvSpPr txBox="1"/>
          <p:nvPr>
            <p:ph type="body" sz="half" idx="21" hasCustomPrompt="1"/>
          </p:nvPr>
        </p:nvSpPr>
        <p:spPr>
          <a:xfrm>
            <a:off x="1206500" y="4248503"/>
            <a:ext cx="9779000" cy="8256014"/>
          </a:xfrm>
          <a:prstGeom prst="rect">
            <a:avLst/>
          </a:prstGeom>
        </p:spPr>
        <p:txBody>
          <a:bodyPr lIns="50800" tIns="50800" rIns="50800" bIns="50800"/>
          <a:lstStyle>
            <a:lvl1pPr marL="609600" indent="-609600" defTabSz="2438337">
              <a:spcBef>
                <a:spcPts val="4500"/>
              </a:spcBef>
              <a:buSzPct val="123000"/>
              <a:buFontTx/>
              <a:defRPr sz="4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bullet text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Title"/>
          <p:cNvSpPr txBox="1"/>
          <p:nvPr>
            <p:ph type="title" hasCustomPrompt="1"/>
          </p:nvPr>
        </p:nvSpPr>
        <p:spPr>
          <a:xfrm>
            <a:off x="1206500" y="952500"/>
            <a:ext cx="9779000" cy="1435100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82" name="Body Level One…"/>
          <p:cNvSpPr txBox="1"/>
          <p:nvPr>
            <p:ph type="body" sz="quarter" idx="1" hasCustomPrompt="1"/>
          </p:nvPr>
        </p:nvSpPr>
        <p:spPr>
          <a:xfrm>
            <a:off x="1206500" y="2245961"/>
            <a:ext cx="9779000" cy="934781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83" name="Body Level One…"/>
          <p:cNvSpPr txBox="1"/>
          <p:nvPr>
            <p:ph type="body" sz="half" idx="21" hasCustomPrompt="1"/>
          </p:nvPr>
        </p:nvSpPr>
        <p:spPr>
          <a:xfrm>
            <a:off x="1206500" y="4248503"/>
            <a:ext cx="9779000" cy="8256014"/>
          </a:xfrm>
          <a:prstGeom prst="rect">
            <a:avLst/>
          </a:prstGeom>
        </p:spPr>
        <p:txBody>
          <a:bodyPr lIns="50800" tIns="50800" rIns="50800" bIns="50800"/>
          <a:lstStyle>
            <a:lvl1pPr marL="609600" indent="-609600" defTabSz="2438337">
              <a:spcBef>
                <a:spcPts val="4500"/>
              </a:spcBef>
              <a:buSzPct val="123000"/>
              <a:buFontTx/>
              <a:defRPr sz="4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bullet text</a:t>
            </a: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/>
          <p:nvPr>
            <p:ph type="title" hasCustomPrompt="1"/>
          </p:nvPr>
        </p:nvSpPr>
        <p:spPr>
          <a:xfrm>
            <a:off x="1206496" y="4533900"/>
            <a:ext cx="21971005" cy="4648200"/>
          </a:xfrm>
          <a:prstGeom prst="rect">
            <a:avLst/>
          </a:prstGeom>
        </p:spPr>
        <p:txBody>
          <a:bodyPr lIns="50800" tIns="50800" rIns="50800" bIns="50800"/>
          <a:lstStyle>
            <a:lvl1pPr defTabSz="2438337">
              <a:lnSpc>
                <a:spcPct val="80000"/>
              </a:lnSpc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Section Title</a:t>
            </a:r>
          </a:p>
        </p:txBody>
      </p:sp>
      <p:sp>
        <p:nvSpPr>
          <p:cNvPr id="92" name="Slide Number"/>
          <p:cNvSpPr txBox="1"/>
          <p:nvPr>
            <p:ph type="sldNum" sz="quarter" idx="2"/>
          </p:nvPr>
        </p:nvSpPr>
        <p:spPr>
          <a:xfrm>
            <a:off x="12001500" y="13085233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Title"/>
          <p:cNvSpPr txBox="1"/>
          <p:nvPr>
            <p:ph type="title" hasCustomPrompt="1"/>
          </p:nvPr>
        </p:nvSpPr>
        <p:spPr>
          <a:xfrm>
            <a:off x="1206500" y="952500"/>
            <a:ext cx="21971000" cy="1434950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100" name="Body Level One…"/>
          <p:cNvSpPr txBox="1"/>
          <p:nvPr>
            <p:ph type="body" sz="quarter" idx="1" hasCustomPrompt="1"/>
          </p:nvPr>
        </p:nvSpPr>
        <p:spPr>
          <a:xfrm>
            <a:off x="1206500" y="2245961"/>
            <a:ext cx="21971000" cy="934781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1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Title"/>
          <p:cNvSpPr txBox="1"/>
          <p:nvPr>
            <p:ph type="title" hasCustomPrompt="1"/>
          </p:nvPr>
        </p:nvSpPr>
        <p:spPr>
          <a:xfrm>
            <a:off x="1206500" y="952500"/>
            <a:ext cx="21971000" cy="1435100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Agenda Title</a:t>
            </a:r>
          </a:p>
        </p:txBody>
      </p:sp>
      <p:sp>
        <p:nvSpPr>
          <p:cNvPr id="109" name="Body Level One…"/>
          <p:cNvSpPr txBox="1"/>
          <p:nvPr>
            <p:ph type="body" sz="quarter" idx="1" hasCustomPrompt="1"/>
          </p:nvPr>
        </p:nvSpPr>
        <p:spPr>
          <a:xfrm>
            <a:off x="1206500" y="2245961"/>
            <a:ext cx="21971000" cy="934781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Agenda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0" name="Body Level One…"/>
          <p:cNvSpPr txBox="1"/>
          <p:nvPr>
            <p:ph type="body" idx="21" hasCustomPrompt="1"/>
          </p:nvPr>
        </p:nvSpPr>
        <p:spPr>
          <a:xfrm>
            <a:off x="1206500" y="4248503"/>
            <a:ext cx="21971000" cy="8256014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FontTx/>
              <a:buNone/>
              <a:defRPr spc="-99" sz="55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r>
              <a:t>Agenda Topics</a:t>
            </a:r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/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9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/>
          <p:nvPr>
            <p:ph type="body" sz="quarter" idx="1" hasCustomPrompt="1"/>
          </p:nvPr>
        </p:nvSpPr>
        <p:spPr>
          <a:xfrm>
            <a:off x="1206500" y="8262180"/>
            <a:ext cx="21971000" cy="934781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j-lt"/>
                <a:ea typeface="+mj-ea"/>
                <a:cs typeface="+mj-cs"/>
                <a:sym typeface="Helvetica Neue"/>
              </a:defRPr>
            </a:lvl1pPr>
            <a:lvl2pPr marL="1308100" indent="-698500" algn="ctr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2pPr>
            <a:lvl3pPr marL="1917700" indent="-698500" algn="ctr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3pPr>
            <a:lvl4pPr marL="2527300" indent="-698500" algn="ctr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4pPr>
            <a:lvl5pPr marL="3136900" indent="-698500" algn="ctr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Fact information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7" name="Body Level One…"/>
          <p:cNvSpPr txBox="1"/>
          <p:nvPr>
            <p:ph type="body" idx="21" hasCustomPrompt="1"/>
          </p:nvPr>
        </p:nvSpPr>
        <p:spPr>
          <a:xfrm>
            <a:off x="1206500" y="935257"/>
            <a:ext cx="21971000" cy="7359065"/>
          </a:xfrm>
          <a:prstGeom prst="rect">
            <a:avLst/>
          </a:prstGeom>
        </p:spPr>
        <p:txBody>
          <a:bodyPr lIns="50800" tIns="50800" rIns="50800" bIns="50800" anchor="b"/>
          <a:lstStyle/>
          <a:p>
            <a:pPr lvl="4" marL="0" indent="1207008" algn="ctr" defTabSz="1072868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b="1" spc="-132" sz="11000">
                <a:latin typeface="+mj-lt"/>
                <a:ea typeface="+mj-ea"/>
                <a:cs typeface="+mj-cs"/>
                <a:sym typeface="Helvetica Neue"/>
              </a:defRPr>
            </a:pPr>
            <a:r>
              <a:t>100%
</a:t>
            </a:r>
          </a:p>
        </p:txBody>
      </p:sp>
      <p:sp>
        <p:nvSpPr>
          <p:cNvPr id="128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Body Level One…"/>
          <p:cNvSpPr txBox="1"/>
          <p:nvPr>
            <p:ph type="body" sz="quarter" idx="1" hasCustomPrompt="1"/>
          </p:nvPr>
        </p:nvSpPr>
        <p:spPr>
          <a:xfrm>
            <a:off x="2480824" y="10675453"/>
            <a:ext cx="20149254" cy="636980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3600">
                <a:latin typeface="+mj-lt"/>
                <a:ea typeface="+mj-ea"/>
                <a:cs typeface="+mj-cs"/>
                <a:sym typeface="Helvetica Neue"/>
              </a:defRPr>
            </a:lvl1pPr>
            <a:lvl2pPr marL="10668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2pPr>
            <a:lvl3pPr marL="16764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3pPr>
            <a:lvl4pPr marL="22860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4pPr>
            <a:lvl5pPr marL="28956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j-lt"/>
                <a:ea typeface="+mj-ea"/>
                <a:cs typeface="+mj-cs"/>
                <a:sym typeface="Helvetica Neue"/>
              </a:defRPr>
            </a:lvl5pPr>
          </a:lstStyle>
          <a:p>
            <a:pPr/>
            <a:r>
              <a:t>Attribution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6" name="Body Level One…"/>
          <p:cNvSpPr txBox="1"/>
          <p:nvPr>
            <p:ph type="body" sz="half" idx="21" hasCustomPrompt="1"/>
          </p:nvPr>
        </p:nvSpPr>
        <p:spPr>
          <a:xfrm>
            <a:off x="1753923" y="4939860"/>
            <a:ext cx="20876154" cy="3836281"/>
          </a:xfrm>
          <a:prstGeom prst="rect">
            <a:avLst/>
          </a:prstGeom>
        </p:spPr>
        <p:txBody>
          <a:bodyPr lIns="50800" tIns="50800" rIns="50800" bIns="50800" anchor="ctr"/>
          <a:lstStyle/>
          <a:p>
            <a:pPr lvl="4" marL="0" indent="1409446" defTabSz="1511769">
              <a:spcBef>
                <a:spcPts val="0"/>
              </a:spcBef>
              <a:buSzTx/>
              <a:buFontTx/>
              <a:buNone/>
              <a:defRPr spc="-124" sz="527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“Notable Quote”
</a:t>
            </a:r>
          </a:p>
        </p:txBody>
      </p:sp>
      <p:sp>
        <p:nvSpPr>
          <p:cNvPr id="137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Close-up of wild plants growing between rocks"/>
          <p:cNvSpPr/>
          <p:nvPr>
            <p:ph type="pic" sz="quarter" idx="21"/>
          </p:nvPr>
        </p:nvSpPr>
        <p:spPr>
          <a:xfrm>
            <a:off x="15430500" y="7085409"/>
            <a:ext cx="8128000" cy="541020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5" name="Large rock formation under dark clouds with a dirt road in the foreground"/>
          <p:cNvSpPr/>
          <p:nvPr>
            <p:ph type="pic" idx="22"/>
          </p:nvPr>
        </p:nvSpPr>
        <p:spPr>
          <a:xfrm>
            <a:off x="-2933700" y="1270000"/>
            <a:ext cx="22699133" cy="11277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6" name="Close-up of a wild plant growing between lava rocks"/>
          <p:cNvSpPr/>
          <p:nvPr>
            <p:ph type="pic" sz="quarter" idx="23"/>
          </p:nvPr>
        </p:nvSpPr>
        <p:spPr>
          <a:xfrm>
            <a:off x="15430500" y="1270000"/>
            <a:ext cx="8128000" cy="54102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7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waterfall surrounded by a green rocky landscape"/>
          <p:cNvSpPr/>
          <p:nvPr>
            <p:ph type="pic" idx="21"/>
          </p:nvPr>
        </p:nvSpPr>
        <p:spPr>
          <a:xfrm>
            <a:off x="-1511300" y="-3721100"/>
            <a:ext cx="28511500" cy="1903024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55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latin typeface="+mj-lt"/>
                <a:ea typeface="+mj-ea"/>
                <a:cs typeface="+mj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70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lIns="91436" tIns="91436" rIns="91436" bIns="91436"/>
          <a:lstStyle/>
          <a:p>
            <a:pPr/>
            <a:r>
              <a:t>Title Text</a:t>
            </a:r>
          </a:p>
        </p:txBody>
      </p:sp>
      <p:sp>
        <p:nvSpPr>
          <p:cNvPr id="179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 lIns="91436" tIns="91436" rIns="91436" bIns="91436"/>
          <a:lstStyle>
            <a:lvl3pPr marL="1554476" indent="-640076"/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0" name="Slide Number"/>
          <p:cNvSpPr txBox="1"/>
          <p:nvPr>
            <p:ph type="sldNum" sz="quarter" idx="2"/>
          </p:nvPr>
        </p:nvSpPr>
        <p:spPr>
          <a:xfrm>
            <a:off x="22203062" y="12835874"/>
            <a:ext cx="504540" cy="483902"/>
          </a:xfrm>
          <a:prstGeom prst="rect">
            <a:avLst/>
          </a:prstGeom>
        </p:spPr>
        <p:txBody>
          <a:bodyPr lIns="91436" tIns="91436" rIns="91436" bIns="91436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Title Text"/>
          <p:cNvSpPr txBox="1"/>
          <p:nvPr>
            <p:ph type="title"/>
          </p:nvPr>
        </p:nvSpPr>
        <p:spPr>
          <a:xfrm>
            <a:off x="3048000" y="2244724"/>
            <a:ext cx="18288000" cy="4775202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ctr">
              <a:defRPr sz="12000"/>
            </a:lvl1pPr>
          </a:lstStyle>
          <a:p>
            <a:pPr/>
            <a:r>
              <a:t>Title Text</a:t>
            </a:r>
          </a:p>
        </p:txBody>
      </p:sp>
      <p:sp>
        <p:nvSpPr>
          <p:cNvPr id="188" name="Body Level One…"/>
          <p:cNvSpPr txBox="1"/>
          <p:nvPr>
            <p:ph type="body" sz="quarter" idx="1"/>
          </p:nvPr>
        </p:nvSpPr>
        <p:spPr>
          <a:xfrm>
            <a:off x="3048000" y="7204074"/>
            <a:ext cx="18288000" cy="3311530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 algn="ctr">
              <a:buSzTx/>
              <a:buFontTx/>
              <a:buNone/>
              <a:defRPr sz="4800"/>
            </a:lvl1pPr>
            <a:lvl2pPr marL="0" indent="0" algn="ctr">
              <a:buSzTx/>
              <a:buFontTx/>
              <a:buNone/>
              <a:defRPr sz="4800"/>
            </a:lvl2pPr>
            <a:lvl3pPr marL="0" indent="0" algn="ctr">
              <a:buSzTx/>
              <a:buFontTx/>
              <a:buNone/>
              <a:defRPr sz="4800"/>
            </a:lvl3pPr>
            <a:lvl4pPr marL="0" indent="0" algn="ctr">
              <a:buSzTx/>
              <a:buFontTx/>
              <a:buNone/>
              <a:defRPr sz="4800"/>
            </a:lvl4pPr>
            <a:lvl5pPr marL="0" indent="0" algn="ctr">
              <a:buSzTx/>
              <a:buFontTx/>
              <a:buNone/>
              <a:defRPr sz="4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9" name="Slide Number"/>
          <p:cNvSpPr txBox="1"/>
          <p:nvPr>
            <p:ph type="sldNum" sz="quarter" idx="2"/>
          </p:nvPr>
        </p:nvSpPr>
        <p:spPr>
          <a:xfrm>
            <a:off x="22203062" y="12835874"/>
            <a:ext cx="504540" cy="483902"/>
          </a:xfrm>
          <a:prstGeom prst="rect">
            <a:avLst/>
          </a:prstGeom>
        </p:spPr>
        <p:txBody>
          <a:bodyPr lIns="91436" tIns="91436" rIns="91436" bIns="91436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1676400" y="730250"/>
            <a:ext cx="21031200" cy="2651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1676400" y="3651250"/>
            <a:ext cx="21031200" cy="87026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22203058" y="12835873"/>
            <a:ext cx="504542" cy="483905"/>
          </a:xfrm>
          <a:prstGeom prst="rect">
            <a:avLst/>
          </a:prstGeom>
          <a:ln w="12700">
            <a:miter lim="400000"/>
          </a:ln>
        </p:spPr>
        <p:txBody>
          <a:bodyPr wrap="none" lIns="91436" tIns="91436" rIns="91436" bIns="91436" anchor="ctr">
            <a:spAutoFit/>
          </a:bodyPr>
          <a:lstStyle>
            <a:lvl1pPr algn="r" defTabSz="914400">
              <a:lnSpc>
                <a:spcPct val="100000"/>
              </a:lnSpc>
              <a:spcBef>
                <a:spcPts val="0"/>
              </a:spcBef>
              <a:defRPr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</p:sldLayoutIdLst>
  <p:transition xmlns:p14="http://schemas.microsoft.com/office/powerpoint/2010/main" spd="med" advClick="1"/>
  <p:txStyles>
    <p:titleStyle>
      <a:lvl1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FFFFFF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FFFFFF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FFFFFF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FFFFFF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FFFFFF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FFFFFF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FFFFFF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FFFFFF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FFFFFF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457200" marR="0" indent="-457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FFFFFF"/>
          </a:solidFill>
          <a:uFillTx/>
          <a:latin typeface="Calibri"/>
          <a:ea typeface="Calibri"/>
          <a:cs typeface="Calibri"/>
          <a:sym typeface="Calibri"/>
        </a:defRPr>
      </a:lvl1pPr>
      <a:lvl2pPr marL="990600" marR="0" indent="-5334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FFFFFF"/>
          </a:solidFill>
          <a:uFillTx/>
          <a:latin typeface="Calibri"/>
          <a:ea typeface="Calibri"/>
          <a:cs typeface="Calibri"/>
          <a:sym typeface="Calibri"/>
        </a:defRPr>
      </a:lvl2pPr>
      <a:lvl3pPr marL="1554477" marR="0" indent="-640077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FFFFFF"/>
          </a:solidFill>
          <a:uFillTx/>
          <a:latin typeface="Calibri"/>
          <a:ea typeface="Calibri"/>
          <a:cs typeface="Calibri"/>
          <a:sym typeface="Calibri"/>
        </a:defRPr>
      </a:lvl3pPr>
      <a:lvl4pPr marL="20828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FFFFFF"/>
          </a:solidFill>
          <a:uFillTx/>
          <a:latin typeface="Calibri"/>
          <a:ea typeface="Calibri"/>
          <a:cs typeface="Calibri"/>
          <a:sym typeface="Calibri"/>
        </a:defRPr>
      </a:lvl4pPr>
      <a:lvl5pPr marL="25400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FFFFFF"/>
          </a:solidFill>
          <a:uFillTx/>
          <a:latin typeface="Calibri"/>
          <a:ea typeface="Calibri"/>
          <a:cs typeface="Calibri"/>
          <a:sym typeface="Calibri"/>
        </a:defRPr>
      </a:lvl5pPr>
      <a:lvl6pPr marL="37592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23000"/>
        <a:buFont typeface="Arial"/>
        <a:buChar char="•"/>
        <a:tabLst/>
        <a:defRPr b="0" baseline="0" cap="none" i="0" spc="0" strike="noStrike" sz="5600" u="none">
          <a:solidFill>
            <a:srgbClr val="FFFFFF"/>
          </a:solidFill>
          <a:uFillTx/>
          <a:latin typeface="Calibri"/>
          <a:ea typeface="Calibri"/>
          <a:cs typeface="Calibri"/>
          <a:sym typeface="Calibri"/>
        </a:defRPr>
      </a:lvl6pPr>
      <a:lvl7pPr marL="43688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23000"/>
        <a:buFont typeface="Arial"/>
        <a:buChar char="•"/>
        <a:tabLst/>
        <a:defRPr b="0" baseline="0" cap="none" i="0" spc="0" strike="noStrike" sz="5600" u="none">
          <a:solidFill>
            <a:srgbClr val="FFFFFF"/>
          </a:solidFill>
          <a:uFillTx/>
          <a:latin typeface="Calibri"/>
          <a:ea typeface="Calibri"/>
          <a:cs typeface="Calibri"/>
          <a:sym typeface="Calibri"/>
        </a:defRPr>
      </a:lvl7pPr>
      <a:lvl8pPr marL="49784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23000"/>
        <a:buFont typeface="Arial"/>
        <a:buChar char="•"/>
        <a:tabLst/>
        <a:defRPr b="0" baseline="0" cap="none" i="0" spc="0" strike="noStrike" sz="5600" u="none">
          <a:solidFill>
            <a:srgbClr val="FFFFFF"/>
          </a:solidFill>
          <a:uFillTx/>
          <a:latin typeface="Calibri"/>
          <a:ea typeface="Calibri"/>
          <a:cs typeface="Calibri"/>
          <a:sym typeface="Calibri"/>
        </a:defRPr>
      </a:lvl8pPr>
      <a:lvl9pPr marL="55880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23000"/>
        <a:buFont typeface="Arial"/>
        <a:buChar char="•"/>
        <a:tabLst/>
        <a:defRPr b="0" baseline="0" cap="none" i="0" spc="0" strike="noStrike" sz="5600" u="none">
          <a:solidFill>
            <a:srgbClr val="FFFFFF"/>
          </a:solidFill>
          <a:uFillTx/>
          <a:latin typeface="Calibri"/>
          <a:ea typeface="Calibri"/>
          <a:cs typeface="Calibri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.tif"/><Relationship Id="rId3" Type="http://schemas.openxmlformats.org/officeDocument/2006/relationships/image" Target="../media/image2.tif"/><Relationship Id="rId4" Type="http://schemas.openxmlformats.org/officeDocument/2006/relationships/image" Target="../media/image3.tif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4.tif"/><Relationship Id="rId3" Type="http://schemas.openxmlformats.org/officeDocument/2006/relationships/image" Target="../media/image5.tif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6.tif"/><Relationship Id="rId3" Type="http://schemas.openxmlformats.org/officeDocument/2006/relationships/image" Target="../media/image7.tif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8.tif"/><Relationship Id="rId3" Type="http://schemas.openxmlformats.org/officeDocument/2006/relationships/image" Target="../media/image9.tif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0.tif"/><Relationship Id="rId3" Type="http://schemas.openxmlformats.org/officeDocument/2006/relationships/image" Target="../media/image11.tif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2.tif"/><Relationship Id="rId3" Type="http://schemas.openxmlformats.org/officeDocument/2006/relationships/image" Target="../media/image13.tif"/><Relationship Id="rId4" Type="http://schemas.openxmlformats.org/officeDocument/2006/relationships/image" Target="../media/image14.tif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5.tif"/><Relationship Id="rId3" Type="http://schemas.openxmlformats.org/officeDocument/2006/relationships/image" Target="../media/image1.png"/><Relationship Id="rId4" Type="http://schemas.openxmlformats.org/officeDocument/2006/relationships/image" Target="../media/image16.tif"/><Relationship Id="rId5" Type="http://schemas.openxmlformats.org/officeDocument/2006/relationships/image" Target="../media/image2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7.tif"/><Relationship Id="rId3" Type="http://schemas.openxmlformats.org/officeDocument/2006/relationships/image" Target="../media/image18.tif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7.tif"/><Relationship Id="rId3" Type="http://schemas.openxmlformats.org/officeDocument/2006/relationships/image" Target="../media/image19.tif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.png"/><Relationship Id="rId3" Type="http://schemas.openxmlformats.org/officeDocument/2006/relationships/image" Target="../media/image20.tif"/><Relationship Id="rId4" Type="http://schemas.openxmlformats.org/officeDocument/2006/relationships/image" Target="../media/image21.tif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Title 1"/>
          <p:cNvSpPr txBox="1"/>
          <p:nvPr>
            <p:ph type="title"/>
          </p:nvPr>
        </p:nvSpPr>
        <p:spPr>
          <a:xfrm>
            <a:off x="3048000" y="2295524"/>
            <a:ext cx="18288000" cy="4775202"/>
          </a:xfrm>
          <a:prstGeom prst="rect">
            <a:avLst/>
          </a:prstGeom>
        </p:spPr>
        <p:txBody>
          <a:bodyPr/>
          <a:lstStyle/>
          <a:p>
            <a:pPr/>
            <a:r>
              <a:t>19th Century Art</a:t>
            </a:r>
          </a:p>
        </p:txBody>
      </p:sp>
      <p:sp>
        <p:nvSpPr>
          <p:cNvPr id="199" name="TextBox 2"/>
          <p:cNvSpPr txBox="1"/>
          <p:nvPr/>
        </p:nvSpPr>
        <p:spPr>
          <a:xfrm>
            <a:off x="857620" y="7619320"/>
            <a:ext cx="23217621" cy="17531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5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Session 4: From “Noble Simplicity and Quiet Grandeur” to "the spontaneous overflow of powerful feelings”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Rectangle 1"/>
          <p:cNvSpPr txBox="1"/>
          <p:nvPr>
            <p:ph type="title"/>
          </p:nvPr>
        </p:nvSpPr>
        <p:spPr>
          <a:xfrm>
            <a:off x="1676400" y="256514"/>
            <a:ext cx="21031200" cy="1292674"/>
          </a:xfrm>
          <a:prstGeom prst="rect">
            <a:avLst/>
          </a:prstGeom>
        </p:spPr>
        <p:txBody>
          <a:bodyPr/>
          <a:lstStyle>
            <a:lvl1pPr>
              <a:defRPr sz="7800"/>
            </a:lvl1pPr>
          </a:lstStyle>
          <a:p>
            <a:pPr/>
            <a:r>
              <a:t>Key Terms</a:t>
            </a:r>
          </a:p>
        </p:txBody>
      </p:sp>
      <p:sp>
        <p:nvSpPr>
          <p:cNvPr id="202" name="Rectangle 2"/>
          <p:cNvSpPr txBox="1"/>
          <p:nvPr>
            <p:ph type="body" idx="1"/>
          </p:nvPr>
        </p:nvSpPr>
        <p:spPr>
          <a:xfrm>
            <a:off x="533398" y="2141398"/>
            <a:ext cx="13283050" cy="11825241"/>
          </a:xfrm>
          <a:prstGeom prst="rect">
            <a:avLst/>
          </a:prstGeom>
        </p:spPr>
        <p:txBody>
          <a:bodyPr/>
          <a:lstStyle/>
          <a:p>
            <a:pPr marL="853654">
              <a:lnSpc>
                <a:spcPct val="72000"/>
              </a:lnSpc>
              <a:defRPr sz="4000"/>
            </a:pPr>
            <a:r>
              <a:t>Three Estates of the Ancien Regime</a:t>
            </a:r>
          </a:p>
          <a:p>
            <a:pPr lvl="1" marL="1310856" indent="-457200">
              <a:lnSpc>
                <a:spcPct val="72000"/>
              </a:lnSpc>
              <a:defRPr sz="4000"/>
            </a:pPr>
            <a:r>
              <a:t>1st Estate-Clergy</a:t>
            </a:r>
          </a:p>
          <a:p>
            <a:pPr lvl="1" marL="1310856" indent="-457200">
              <a:lnSpc>
                <a:spcPct val="72000"/>
              </a:lnSpc>
              <a:defRPr sz="4000"/>
            </a:pPr>
            <a:r>
              <a:t>2nd Estate- Nobility and Aristocracy</a:t>
            </a:r>
          </a:p>
          <a:p>
            <a:pPr lvl="1" marL="1310856" indent="-457200">
              <a:lnSpc>
                <a:spcPct val="72000"/>
              </a:lnSpc>
              <a:defRPr sz="4000"/>
            </a:pPr>
            <a:r>
              <a:t>3rd Estate- Everyone Else (</a:t>
            </a:r>
          </a:p>
          <a:p>
            <a:pPr marL="853654">
              <a:lnSpc>
                <a:spcPct val="72000"/>
              </a:lnSpc>
              <a:defRPr sz="4000"/>
            </a:pPr>
            <a:r>
              <a:t>The Estates General (1789)</a:t>
            </a:r>
          </a:p>
          <a:p>
            <a:pPr marL="853654">
              <a:lnSpc>
                <a:spcPct val="72000"/>
              </a:lnSpc>
              <a:defRPr sz="4000"/>
            </a:pPr>
            <a:r>
              <a:t>Storming of the Bastilles (1789)</a:t>
            </a:r>
          </a:p>
          <a:p>
            <a:pPr marL="853654">
              <a:lnSpc>
                <a:spcPct val="72000"/>
              </a:lnSpc>
              <a:defRPr sz="4000"/>
            </a:pPr>
            <a:r>
              <a:t>The Terror(1793-1794)</a:t>
            </a:r>
          </a:p>
          <a:p>
            <a:pPr marL="853654">
              <a:lnSpc>
                <a:spcPct val="72000"/>
              </a:lnSpc>
              <a:defRPr sz="4000"/>
            </a:pPr>
            <a:r>
              <a:t>Thermidorian Reaction (1794-1795</a:t>
            </a:r>
          </a:p>
          <a:p>
            <a:pPr marL="853654">
              <a:lnSpc>
                <a:spcPct val="72000"/>
              </a:lnSpc>
              <a:defRPr sz="4000"/>
            </a:pPr>
            <a:r>
              <a:t>The Directorate (1795-1798)</a:t>
            </a:r>
          </a:p>
          <a:p>
            <a:pPr marL="853654">
              <a:lnSpc>
                <a:spcPct val="72000"/>
              </a:lnSpc>
              <a:defRPr sz="4000"/>
            </a:pPr>
            <a:r>
              <a:t>The Coup of 18 Brumaire</a:t>
            </a:r>
          </a:p>
          <a:p>
            <a:pPr marL="853654">
              <a:lnSpc>
                <a:spcPct val="72000"/>
              </a:lnSpc>
              <a:defRPr sz="4000"/>
            </a:pPr>
            <a:r>
              <a:t>The Consulate (1799-1804)</a:t>
            </a:r>
          </a:p>
          <a:p>
            <a:pPr marL="853654">
              <a:lnSpc>
                <a:spcPct val="72000"/>
              </a:lnSpc>
              <a:defRPr sz="4000"/>
            </a:pPr>
            <a:r>
              <a:t>Bourbon Restoration (1814-1830)</a:t>
            </a:r>
          </a:p>
          <a:p>
            <a:pPr marL="853654">
              <a:lnSpc>
                <a:spcPct val="72000"/>
              </a:lnSpc>
              <a:defRPr sz="4000">
                <a:solidFill>
                  <a:srgbClr val="FF0600"/>
                </a:solidFill>
              </a:defRPr>
            </a:pPr>
            <a:r>
              <a:t>Sublime vs. Picturesque</a:t>
            </a:r>
          </a:p>
          <a:p>
            <a:pPr marL="853654">
              <a:lnSpc>
                <a:spcPct val="72000"/>
              </a:lnSpc>
              <a:defRPr sz="4000">
                <a:solidFill>
                  <a:srgbClr val="0CE0EA"/>
                </a:solidFill>
              </a:defRPr>
            </a:pPr>
            <a:r>
              <a:t>Neo-Classicism</a:t>
            </a:r>
          </a:p>
          <a:p>
            <a:pPr marL="853654">
              <a:lnSpc>
                <a:spcPct val="72000"/>
              </a:lnSpc>
              <a:defRPr sz="4000">
                <a:solidFill>
                  <a:srgbClr val="0CE0EA"/>
                </a:solidFill>
              </a:defRPr>
            </a:pPr>
            <a:r>
              <a:t>Romanticism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TextBox 5"/>
          <p:cNvSpPr txBox="1"/>
          <p:nvPr/>
        </p:nvSpPr>
        <p:spPr>
          <a:xfrm>
            <a:off x="1520367" y="12826510"/>
            <a:ext cx="10513263" cy="5290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Jacques Louis-David, Socrates at the Moment of Grasping the Hemlock, 1787</a:t>
            </a:r>
          </a:p>
        </p:txBody>
      </p:sp>
      <p:pic>
        <p:nvPicPr>
          <p:cNvPr id="20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5777" y="5697990"/>
            <a:ext cx="10605518" cy="6965396"/>
          </a:xfrm>
          <a:prstGeom prst="rect">
            <a:avLst/>
          </a:prstGeom>
          <a:ln w="12700">
            <a:miter lim="400000"/>
          </a:ln>
        </p:spPr>
      </p:pic>
      <p:sp>
        <p:nvSpPr>
          <p:cNvPr id="206" name="Neo-Classicism…"/>
          <p:cNvSpPr txBox="1"/>
          <p:nvPr/>
        </p:nvSpPr>
        <p:spPr>
          <a:xfrm>
            <a:off x="580062" y="423693"/>
            <a:ext cx="8993420" cy="45523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/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Neo-Classicism</a:t>
            </a: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"Finally, the universal and predominant characteristic of the Greek masterpieces is a </a:t>
            </a:r>
            <a:r>
              <a:rPr>
                <a:solidFill>
                  <a:schemeClr val="accent5"/>
                </a:solidFill>
              </a:rPr>
              <a:t>noble simplicity</a:t>
            </a:r>
            <a:r>
              <a:t> and </a:t>
            </a:r>
            <a:r>
              <a:rPr>
                <a:solidFill>
                  <a:schemeClr val="accent5"/>
                </a:solidFill>
              </a:rPr>
              <a:t>quiet grandeur</a:t>
            </a:r>
            <a:r>
              <a:t>, both in posture and expression.”  Johann Joachim Winckelmann, </a:t>
            </a:r>
            <a:r>
              <a:rPr i="1"/>
              <a:t>Reflections on the Painting and Sculpture of the Greeks</a:t>
            </a:r>
            <a:r>
              <a:t>, 1755</a:t>
            </a:r>
          </a:p>
        </p:txBody>
      </p:sp>
      <p:pic>
        <p:nvPicPr>
          <p:cNvPr id="207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383346" y="423694"/>
            <a:ext cx="6763231" cy="5111173"/>
          </a:xfrm>
          <a:prstGeom prst="rect">
            <a:avLst/>
          </a:prstGeom>
          <a:ln w="12700">
            <a:miter lim="400000"/>
          </a:ln>
        </p:spPr>
      </p:pic>
      <p:sp>
        <p:nvSpPr>
          <p:cNvPr id="208" name="Anne Vallayer-Coster, The Attributes of the Arts, 1769"/>
          <p:cNvSpPr txBox="1"/>
          <p:nvPr/>
        </p:nvSpPr>
        <p:spPr>
          <a:xfrm>
            <a:off x="12443586" y="2100093"/>
            <a:ext cx="4619433" cy="17583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/>
          <a:p>
            <a:pPr algn="ctr"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Anne Vallayer-Coster, </a:t>
            </a:r>
            <a:r>
              <a:rPr i="1"/>
              <a:t>The Attributes of the Arts, </a:t>
            </a:r>
            <a:r>
              <a:t>1769</a:t>
            </a:r>
          </a:p>
        </p:txBody>
      </p:sp>
      <p:sp>
        <p:nvSpPr>
          <p:cNvPr id="209" name="TextBox 6"/>
          <p:cNvSpPr txBox="1"/>
          <p:nvPr/>
        </p:nvSpPr>
        <p:spPr>
          <a:xfrm>
            <a:off x="14497561" y="12826510"/>
            <a:ext cx="8126459" cy="5361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/>
          <a:p>
            <a:pPr algn="ctr" defTabSz="9144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Jean-Germain Drouais, </a:t>
            </a:r>
            <a:r>
              <a:rPr i="1"/>
              <a:t>Marius at Minturnae, </a:t>
            </a:r>
            <a:r>
              <a:t>1786</a:t>
            </a:r>
          </a:p>
        </p:txBody>
      </p:sp>
      <p:pic>
        <p:nvPicPr>
          <p:cNvPr id="210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3317084" y="5690232"/>
            <a:ext cx="9546548" cy="69809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TextBox 2"/>
          <p:cNvSpPr txBox="1"/>
          <p:nvPr/>
        </p:nvSpPr>
        <p:spPr>
          <a:xfrm>
            <a:off x="1009659" y="12913751"/>
            <a:ext cx="8836387" cy="6407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91436" tIns="91436" rIns="91436" bIns="91436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Jacques Louis David, The Death of Marat, 1793</a:t>
            </a:r>
          </a:p>
        </p:txBody>
      </p:sp>
      <p:pic>
        <p:nvPicPr>
          <p:cNvPr id="213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08948" y="1356121"/>
            <a:ext cx="8837812" cy="11371775"/>
          </a:xfrm>
          <a:prstGeom prst="rect">
            <a:avLst/>
          </a:prstGeom>
          <a:ln w="12700">
            <a:miter lim="400000"/>
          </a:ln>
        </p:spPr>
      </p:pic>
      <p:pic>
        <p:nvPicPr>
          <p:cNvPr id="214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412368" y="1714267"/>
            <a:ext cx="7970125" cy="11078472"/>
          </a:xfrm>
          <a:prstGeom prst="rect">
            <a:avLst/>
          </a:prstGeom>
          <a:ln w="12700">
            <a:miter lim="400000"/>
          </a:ln>
        </p:spPr>
      </p:pic>
      <p:sp>
        <p:nvSpPr>
          <p:cNvPr id="215" name="Anne-Louis Girodet, Portrait of Jean-Baptiste Belley, 1797"/>
          <p:cNvSpPr txBox="1"/>
          <p:nvPr/>
        </p:nvSpPr>
        <p:spPr>
          <a:xfrm>
            <a:off x="12990956" y="12913751"/>
            <a:ext cx="10804490" cy="6407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91436" tIns="91436" rIns="91436" bIns="91436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Anne-Louis Girodet, Portrait of Jean-Baptiste Belley, 1797</a:t>
            </a:r>
          </a:p>
        </p:txBody>
      </p:sp>
      <p:sp>
        <p:nvSpPr>
          <p:cNvPr id="216" name="Republican Ideals: Patriotism and Civic Virtue"/>
          <p:cNvSpPr txBox="1"/>
          <p:nvPr/>
        </p:nvSpPr>
        <p:spPr>
          <a:xfrm>
            <a:off x="1144608" y="529494"/>
            <a:ext cx="8566488" cy="6407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91436" tIns="91436" rIns="91436" bIns="91436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5220C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Republican Ideals: Patriotism and Civic Virtue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TextBox 4"/>
          <p:cNvSpPr txBox="1"/>
          <p:nvPr/>
        </p:nvSpPr>
        <p:spPr>
          <a:xfrm>
            <a:off x="1635303" y="12271340"/>
            <a:ext cx="8987745" cy="6407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91436" tIns="91436" rIns="91436" bIns="91436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John-Germain Drouais, The Dying Athlete, 1785</a:t>
            </a:r>
          </a:p>
        </p:txBody>
      </p:sp>
      <p:pic>
        <p:nvPicPr>
          <p:cNvPr id="21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5905" y="2997200"/>
            <a:ext cx="11386688" cy="7721599"/>
          </a:xfrm>
          <a:prstGeom prst="rect">
            <a:avLst/>
          </a:prstGeom>
          <a:ln w="12700">
            <a:miter lim="400000"/>
          </a:ln>
        </p:spPr>
      </p:pic>
      <p:sp>
        <p:nvSpPr>
          <p:cNvPr id="220" name="Art Pedagogy and Patronage in the Ancien Régime…"/>
          <p:cNvSpPr txBox="1"/>
          <p:nvPr/>
        </p:nvSpPr>
        <p:spPr>
          <a:xfrm>
            <a:off x="585835" y="344623"/>
            <a:ext cx="9487362" cy="23171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91436" tIns="91436" rIns="91436" bIns="91436">
            <a:spAutoFit/>
          </a:bodyPr>
          <a:lstStyle/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Art Pedagogy and Patronage in the Ancien Régime</a:t>
            </a: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The Academy, the Studio and the Salon</a:t>
            </a: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Metier</a:t>
            </a:r>
          </a:p>
        </p:txBody>
      </p:sp>
      <p:pic>
        <p:nvPicPr>
          <p:cNvPr id="221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3106288" y="2925034"/>
            <a:ext cx="10658145" cy="7865933"/>
          </a:xfrm>
          <a:prstGeom prst="rect">
            <a:avLst/>
          </a:prstGeom>
          <a:ln w="12700">
            <a:miter lim="400000"/>
          </a:ln>
        </p:spPr>
      </p:pic>
      <p:sp>
        <p:nvSpPr>
          <p:cNvPr id="222" name="Ann-Louis Girodet, The Sleep of Endymion, 1791"/>
          <p:cNvSpPr txBox="1"/>
          <p:nvPr/>
        </p:nvSpPr>
        <p:spPr>
          <a:xfrm>
            <a:off x="14538729" y="12311977"/>
            <a:ext cx="9079931" cy="5594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Ann-Louis Girodet, The Sleep of Endymion, 1791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Rectangle 4"/>
          <p:cNvSpPr txBox="1"/>
          <p:nvPr/>
        </p:nvSpPr>
        <p:spPr>
          <a:xfrm>
            <a:off x="13210038" y="12012035"/>
            <a:ext cx="9751374" cy="11995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Jacques Louis David, The Intervention of the Sabine Women, 1799</a:t>
            </a:r>
          </a:p>
        </p:txBody>
      </p:sp>
      <p:pic>
        <p:nvPicPr>
          <p:cNvPr id="22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05798" y="2285388"/>
            <a:ext cx="12159852" cy="914522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6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42804" y="4147011"/>
            <a:ext cx="11020278" cy="5421978"/>
          </a:xfrm>
          <a:prstGeom prst="rect">
            <a:avLst/>
          </a:prstGeom>
          <a:ln w="12700">
            <a:miter lim="400000"/>
          </a:ln>
        </p:spPr>
      </p:pic>
      <p:sp>
        <p:nvSpPr>
          <p:cNvPr id="227" name="John Flaxman, “The Fighter the Body of Patroclus,” from Illustrations to Homer’s Iliad, 1793"/>
          <p:cNvSpPr txBox="1"/>
          <p:nvPr/>
        </p:nvSpPr>
        <p:spPr>
          <a:xfrm>
            <a:off x="959922" y="12052672"/>
            <a:ext cx="10567187" cy="11182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ctr"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John Flaxman, “The Fighter the Body of Patroclus,” from </a:t>
            </a:r>
            <a:r>
              <a:rPr i="1"/>
              <a:t>Illustrations to Homer’s Iliad, 1793</a:t>
            </a:r>
          </a:p>
        </p:txBody>
      </p:sp>
      <p:sp>
        <p:nvSpPr>
          <p:cNvPr id="228" name="Neo-Classicism…"/>
          <p:cNvSpPr txBox="1"/>
          <p:nvPr/>
        </p:nvSpPr>
        <p:spPr>
          <a:xfrm>
            <a:off x="442194" y="357059"/>
            <a:ext cx="3295502" cy="1677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Neo-Classicism</a:t>
            </a: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Contour and Line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3131" y="1306524"/>
            <a:ext cx="13223464" cy="10451359"/>
          </a:xfrm>
          <a:prstGeom prst="rect">
            <a:avLst/>
          </a:prstGeom>
          <a:ln w="12700">
            <a:miter lim="400000"/>
          </a:ln>
        </p:spPr>
      </p:pic>
      <p:pic>
        <p:nvPicPr>
          <p:cNvPr id="231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5490088" y="550594"/>
            <a:ext cx="8449023" cy="11963218"/>
          </a:xfrm>
          <a:prstGeom prst="rect">
            <a:avLst/>
          </a:prstGeom>
          <a:ln w="12700">
            <a:miter lim="400000"/>
          </a:ln>
        </p:spPr>
      </p:pic>
      <p:sp>
        <p:nvSpPr>
          <p:cNvPr id="232" name="Constance Charpentier, Melancholy, 1801"/>
          <p:cNvSpPr txBox="1"/>
          <p:nvPr/>
        </p:nvSpPr>
        <p:spPr>
          <a:xfrm>
            <a:off x="3287900" y="12954820"/>
            <a:ext cx="7813924" cy="5594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Constance Charpentier, Melancholy, 1801</a:t>
            </a:r>
          </a:p>
        </p:txBody>
      </p:sp>
      <p:sp>
        <p:nvSpPr>
          <p:cNvPr id="233" name="Jean Broc, The Death of Hyacinth in the Arms of  Apollo, 1801"/>
          <p:cNvSpPr txBox="1"/>
          <p:nvPr/>
        </p:nvSpPr>
        <p:spPr>
          <a:xfrm>
            <a:off x="14939534" y="12675420"/>
            <a:ext cx="9550132" cy="11182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Jean Broc, The Death of Hyacinth in the Arms of  Apollo, 1801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3021" y="4154357"/>
            <a:ext cx="11350598" cy="7493168"/>
          </a:xfrm>
          <a:prstGeom prst="rect">
            <a:avLst/>
          </a:prstGeom>
          <a:ln w="12700">
            <a:miter lim="400000"/>
          </a:ln>
        </p:spPr>
      </p:pic>
      <p:sp>
        <p:nvSpPr>
          <p:cNvPr id="236" name="Jacques Louis-David, The Tennis Court Oath, c1790-94"/>
          <p:cNvSpPr txBox="1"/>
          <p:nvPr/>
        </p:nvSpPr>
        <p:spPr>
          <a:xfrm>
            <a:off x="1634040" y="12535629"/>
            <a:ext cx="8928558" cy="523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800">
                <a:solidFill>
                  <a:srgbClr val="FFFFFF"/>
                </a:solidFill>
              </a:defRPr>
            </a:lvl1pPr>
          </a:lstStyle>
          <a:p>
            <a:pPr/>
            <a:r>
              <a:t>Jacques Louis-David, The Tennis Court Oath, c1790-94</a:t>
            </a:r>
          </a:p>
        </p:txBody>
      </p:sp>
      <p:sp>
        <p:nvSpPr>
          <p:cNvPr id="237" name="From Revolution to Empire"/>
          <p:cNvSpPr txBox="1"/>
          <p:nvPr/>
        </p:nvSpPr>
        <p:spPr>
          <a:xfrm>
            <a:off x="675593" y="753803"/>
            <a:ext cx="5090369" cy="11182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From Revolution to Empire</a:t>
            </a:r>
          </a:p>
        </p:txBody>
      </p:sp>
      <p:pic>
        <p:nvPicPr>
          <p:cNvPr id="238" name="Image" descr="Image"/>
          <p:cNvPicPr>
            <a:picLocks noChangeAspect="1"/>
          </p:cNvPicPr>
          <p:nvPr/>
        </p:nvPicPr>
        <p:blipFill>
          <a:blip r:embed="rId3">
            <a:extLst/>
          </a:blip>
          <a:srcRect l="27035" t="0" r="2193" b="0"/>
          <a:stretch>
            <a:fillRect/>
          </a:stretch>
        </p:blipFill>
        <p:spPr>
          <a:xfrm>
            <a:off x="13654483" y="3495628"/>
            <a:ext cx="9914425" cy="88104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39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782464" y="3468659"/>
            <a:ext cx="7658373" cy="8864565"/>
          </a:xfrm>
          <a:prstGeom prst="rect">
            <a:avLst/>
          </a:prstGeom>
          <a:ln w="12700">
            <a:miter lim="400000"/>
          </a:ln>
        </p:spPr>
      </p:pic>
      <p:sp>
        <p:nvSpPr>
          <p:cNvPr id="240" name="Jacques Louis-David, The Coronation of Napoleon, 1807"/>
          <p:cNvSpPr txBox="1"/>
          <p:nvPr/>
        </p:nvSpPr>
        <p:spPr>
          <a:xfrm>
            <a:off x="14042469" y="12535629"/>
            <a:ext cx="9138363" cy="523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800">
                <a:solidFill>
                  <a:srgbClr val="FFFFFF"/>
                </a:solidFill>
              </a:defRPr>
            </a:lvl1pPr>
          </a:lstStyle>
          <a:p>
            <a:pPr/>
            <a:r>
              <a:t>Jacques Louis-David, The Coronation of Napoleon, 1807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6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3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2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832216" y="3116621"/>
            <a:ext cx="4552248" cy="7482758"/>
          </a:xfrm>
          <a:prstGeom prst="rect">
            <a:avLst/>
          </a:prstGeom>
          <a:ln w="12700">
            <a:miter lim="400000"/>
          </a:ln>
        </p:spPr>
      </p:pic>
      <p:sp>
        <p:nvSpPr>
          <p:cNvPr id="243" name="Jean-Auguste-Dominique Ingres, Napoleon on His Imperial Throne, 1806"/>
          <p:cNvSpPr txBox="1"/>
          <p:nvPr/>
        </p:nvSpPr>
        <p:spPr>
          <a:xfrm>
            <a:off x="12670549" y="10792660"/>
            <a:ext cx="4875582" cy="13997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Jean-Auguste-Dominique Ingres, Napoleon on His Imperial Throne, 1806</a:t>
            </a:r>
          </a:p>
        </p:txBody>
      </p:sp>
      <p:pic>
        <p:nvPicPr>
          <p:cNvPr id="244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6355" y="3054591"/>
            <a:ext cx="6479879" cy="7606818"/>
          </a:xfrm>
          <a:prstGeom prst="rect">
            <a:avLst/>
          </a:prstGeom>
          <a:ln w="12700">
            <a:miter lim="400000"/>
          </a:ln>
        </p:spPr>
      </p:pic>
      <p:sp>
        <p:nvSpPr>
          <p:cNvPr id="245" name="TextBox 5"/>
          <p:cNvSpPr txBox="1"/>
          <p:nvPr/>
        </p:nvSpPr>
        <p:spPr>
          <a:xfrm>
            <a:off x="184677" y="11008560"/>
            <a:ext cx="6583223" cy="9679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Jacques Louis-David, Napoleon Crossing the Alps, 1801</a:t>
            </a:r>
          </a:p>
        </p:txBody>
      </p:sp>
      <p:pic>
        <p:nvPicPr>
          <p:cNvPr id="246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059664" y="3081818"/>
            <a:ext cx="6045204" cy="7552364"/>
          </a:xfrm>
          <a:prstGeom prst="rect">
            <a:avLst/>
          </a:prstGeom>
          <a:ln w="12700">
            <a:miter lim="400000"/>
          </a:ln>
        </p:spPr>
      </p:pic>
      <p:sp>
        <p:nvSpPr>
          <p:cNvPr id="247" name="Jean-Auguste-Dominique-Ingres, Jupiter and Thetis, 1811"/>
          <p:cNvSpPr txBox="1"/>
          <p:nvPr/>
        </p:nvSpPr>
        <p:spPr>
          <a:xfrm>
            <a:off x="17845971" y="11008560"/>
            <a:ext cx="6583223" cy="9679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Jean-Auguste-Dominique-Ingres, Jupiter and Thetis, 1811</a:t>
            </a:r>
          </a:p>
        </p:txBody>
      </p:sp>
      <p:sp>
        <p:nvSpPr>
          <p:cNvPr id="248" name="TextBox 4"/>
          <p:cNvSpPr txBox="1"/>
          <p:nvPr/>
        </p:nvSpPr>
        <p:spPr>
          <a:xfrm>
            <a:off x="7067741" y="10801035"/>
            <a:ext cx="5302968" cy="13830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ctr">
              <a:defRPr sz="2800">
                <a:solidFill>
                  <a:srgbClr val="FFFFFF"/>
                </a:solidFill>
              </a:defRPr>
            </a:pPr>
            <a:r>
              <a:t>Jean-Auguste- Dominique- Ingres, </a:t>
            </a:r>
            <a:r>
              <a:rPr i="1">
                <a:latin typeface="Calibri"/>
                <a:ea typeface="Calibri"/>
                <a:cs typeface="Calibri"/>
                <a:sym typeface="Calibri"/>
              </a:rPr>
              <a:t>Bonaparte, First Consul</a:t>
            </a:r>
            <a:r>
              <a:t>, 1804</a:t>
            </a:r>
          </a:p>
        </p:txBody>
      </p:sp>
      <p:pic>
        <p:nvPicPr>
          <p:cNvPr id="249" name="Picture 2" descr="Picture 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7281434" y="3082209"/>
            <a:ext cx="4875581" cy="75515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Towards Romanticism…"/>
          <p:cNvSpPr txBox="1"/>
          <p:nvPr/>
        </p:nvSpPr>
        <p:spPr>
          <a:xfrm>
            <a:off x="442193" y="738484"/>
            <a:ext cx="12958541" cy="11182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Towards Romanticism</a:t>
            </a: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Compositional dynamism and the dissolution of geometric structure, </a:t>
            </a:r>
          </a:p>
        </p:txBody>
      </p:sp>
      <p:pic>
        <p:nvPicPr>
          <p:cNvPr id="252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168674" y="2822362"/>
            <a:ext cx="11949150" cy="8650687"/>
          </a:xfrm>
          <a:prstGeom prst="rect">
            <a:avLst/>
          </a:prstGeom>
          <a:ln w="12700">
            <a:miter lim="400000"/>
          </a:ln>
        </p:spPr>
      </p:pic>
      <p:sp>
        <p:nvSpPr>
          <p:cNvPr id="253" name="Antoine-Jean Gros, Bonaparte Visiting the Plague Victims of Jaffa, 1804"/>
          <p:cNvSpPr txBox="1"/>
          <p:nvPr/>
        </p:nvSpPr>
        <p:spPr>
          <a:xfrm>
            <a:off x="13282820" y="12129158"/>
            <a:ext cx="9720859" cy="4478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Antoine-Jean Gros, Bonaparte Visiting the Plague Victims of Jaffa, 1804</a:t>
            </a:r>
          </a:p>
        </p:txBody>
      </p:sp>
      <p:pic>
        <p:nvPicPr>
          <p:cNvPr id="254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50003" y="2754803"/>
            <a:ext cx="11490969" cy="8785805"/>
          </a:xfrm>
          <a:prstGeom prst="rect">
            <a:avLst/>
          </a:prstGeom>
          <a:ln w="12700">
            <a:miter lim="400000"/>
          </a:ln>
        </p:spPr>
      </p:pic>
      <p:sp>
        <p:nvSpPr>
          <p:cNvPr id="255" name="Jacques Louis David, Lictors Returning to Brutus the Bodies of His Sons, 1789"/>
          <p:cNvSpPr txBox="1"/>
          <p:nvPr/>
        </p:nvSpPr>
        <p:spPr>
          <a:xfrm>
            <a:off x="824025" y="12129158"/>
            <a:ext cx="10342923" cy="4478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Jacques Louis David, Lictors Returning to Brutus the Bodies of His Sons, 1789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Towards Romanticism…"/>
          <p:cNvSpPr txBox="1"/>
          <p:nvPr/>
        </p:nvSpPr>
        <p:spPr>
          <a:xfrm>
            <a:off x="166677" y="309368"/>
            <a:ext cx="6753300" cy="11182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Towards Romanticism</a:t>
            </a: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An Emphasis on Surface: brushwork</a:t>
            </a:r>
          </a:p>
        </p:txBody>
      </p:sp>
      <p:pic>
        <p:nvPicPr>
          <p:cNvPr id="258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00321" y="2237607"/>
            <a:ext cx="12521036" cy="9240787"/>
          </a:xfrm>
          <a:prstGeom prst="rect">
            <a:avLst/>
          </a:prstGeom>
          <a:ln w="12700">
            <a:miter lim="400000"/>
          </a:ln>
        </p:spPr>
      </p:pic>
      <p:sp>
        <p:nvSpPr>
          <p:cNvPr id="259" name="Ann-Louis Girodet, The Sleep of Endymion, 1791"/>
          <p:cNvSpPr txBox="1"/>
          <p:nvPr/>
        </p:nvSpPr>
        <p:spPr>
          <a:xfrm>
            <a:off x="3081789" y="12767402"/>
            <a:ext cx="5095207" cy="3503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2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Ann-Louis Girodet, The Sleep of Endymion, 1791</a:t>
            </a:r>
          </a:p>
        </p:txBody>
      </p:sp>
      <p:pic>
        <p:nvPicPr>
          <p:cNvPr id="260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289968" y="535174"/>
            <a:ext cx="9254943" cy="11600687"/>
          </a:xfrm>
          <a:prstGeom prst="rect">
            <a:avLst/>
          </a:prstGeom>
          <a:ln w="12700">
            <a:miter lim="400000"/>
          </a:ln>
        </p:spPr>
      </p:pic>
      <p:sp>
        <p:nvSpPr>
          <p:cNvPr id="261" name="Pierre-Paul Prod’hon, Psyche Carried by Zephyrs to Cupid’s Domain, 1808"/>
          <p:cNvSpPr txBox="1"/>
          <p:nvPr/>
        </p:nvSpPr>
        <p:spPr>
          <a:xfrm>
            <a:off x="15348808" y="12767402"/>
            <a:ext cx="7620076" cy="3503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2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Pierre-Paul Prod’hon, Psyche Carried by Zephyrs to Cupid’s Domain, 1808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Romanticism…"/>
          <p:cNvSpPr txBox="1"/>
          <p:nvPr/>
        </p:nvSpPr>
        <p:spPr>
          <a:xfrm>
            <a:off x="166676" y="309368"/>
            <a:ext cx="10522745" cy="11182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Romanticism</a:t>
            </a:r>
          </a:p>
          <a:p>
            <a:pPr defTabSz="9144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Redefining artistic identity: self fashioning through paint</a:t>
            </a:r>
          </a:p>
        </p:txBody>
      </p:sp>
      <p:sp>
        <p:nvSpPr>
          <p:cNvPr id="264" name="Théodore Géricault, The Charging Light Cavalryman, 1812"/>
          <p:cNvSpPr txBox="1"/>
          <p:nvPr/>
        </p:nvSpPr>
        <p:spPr>
          <a:xfrm>
            <a:off x="16149840" y="13093214"/>
            <a:ext cx="6089254" cy="3503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2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Théodore Géricault, The Charging Light Cavalryman, 1812 </a:t>
            </a:r>
          </a:p>
        </p:txBody>
      </p:sp>
      <p:pic>
        <p:nvPicPr>
          <p:cNvPr id="26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21862" y="3405859"/>
            <a:ext cx="5881423" cy="6904282"/>
          </a:xfrm>
          <a:prstGeom prst="rect">
            <a:avLst/>
          </a:prstGeom>
          <a:ln w="12700">
            <a:miter lim="400000"/>
          </a:ln>
        </p:spPr>
      </p:pic>
      <p:sp>
        <p:nvSpPr>
          <p:cNvPr id="266" name="TextBox 5"/>
          <p:cNvSpPr txBox="1"/>
          <p:nvPr/>
        </p:nvSpPr>
        <p:spPr>
          <a:xfrm>
            <a:off x="7587939" y="10793049"/>
            <a:ext cx="5689250" cy="7364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36" tIns="91436" rIns="91436" bIns="91436">
            <a:spAutoFit/>
          </a:bodyPr>
          <a:lstStyle>
            <a:lvl1pPr algn="ctr" defTabSz="914400">
              <a:lnSpc>
                <a:spcPct val="100000"/>
              </a:lnSpc>
              <a:spcBef>
                <a:spcPts val="0"/>
              </a:spcBef>
              <a:defRPr sz="2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Jacques Louis-David, Napoleon Crossing the Alps, 1801</a:t>
            </a:r>
          </a:p>
        </p:txBody>
      </p:sp>
      <p:pic>
        <p:nvPicPr>
          <p:cNvPr id="267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21079" y="3444478"/>
            <a:ext cx="7154983" cy="6827044"/>
          </a:xfrm>
          <a:prstGeom prst="rect">
            <a:avLst/>
          </a:prstGeom>
          <a:ln w="12700">
            <a:miter lim="400000"/>
          </a:ln>
        </p:spPr>
      </p:pic>
      <p:sp>
        <p:nvSpPr>
          <p:cNvPr id="268" name="Diego Velázquez, Philip IV on HorsebackCa. 1635. Oil on canvas"/>
          <p:cNvSpPr txBox="1"/>
          <p:nvPr/>
        </p:nvSpPr>
        <p:spPr>
          <a:xfrm>
            <a:off x="668135" y="10824098"/>
            <a:ext cx="5881425" cy="6743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2438337">
              <a:defRPr sz="2000">
                <a:solidFill>
                  <a:srgbClr val="FFFFFF"/>
                </a:solidFill>
              </a:defRPr>
            </a:lvl1pPr>
          </a:lstStyle>
          <a:p>
            <a:pPr/>
            <a:r>
              <a:t>Diego Velázquez, Philip IV on HorsebackCa. 1635. Oil on canvas</a:t>
            </a:r>
          </a:p>
        </p:txBody>
      </p:sp>
      <p:pic>
        <p:nvPicPr>
          <p:cNvPr id="269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315568" y="179674"/>
            <a:ext cx="9757800" cy="1272274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0_BasicBlack">
  <a:themeElements>
    <a:clrScheme name="20_BasicBlack">
      <a:dk1>
        <a:srgbClr val="000000"/>
      </a:dk1>
      <a:lt1>
        <a:srgbClr val="000000"/>
      </a:lt1>
      <a:dk2>
        <a:srgbClr val="A7A7A7"/>
      </a:dk2>
      <a:lt2>
        <a:srgbClr val="535353"/>
      </a:lt2>
      <a:accent1>
        <a:srgbClr val="0076BA"/>
      </a:accent1>
      <a:accent2>
        <a:srgbClr val="05A89D"/>
      </a:accent2>
      <a:accent3>
        <a:srgbClr val="1DB100"/>
      </a:accent3>
      <a:accent4>
        <a:srgbClr val="F9B900"/>
      </a:accent4>
      <a:accent5>
        <a:srgbClr val="EE220D"/>
      </a:accent5>
      <a:accent6>
        <a:srgbClr val="CB297B"/>
      </a:accent6>
      <a:hlink>
        <a:srgbClr val="0000FF"/>
      </a:hlink>
      <a:folHlink>
        <a:srgbClr val="FF00FF"/>
      </a:folHlink>
    </a:clrScheme>
    <a:fontScheme name="20_BasicBlack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20_Basic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7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7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0_BasicBlack">
  <a:themeElements>
    <a:clrScheme name="20_BasicBlack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76BA"/>
      </a:accent1>
      <a:accent2>
        <a:srgbClr val="05A89D"/>
      </a:accent2>
      <a:accent3>
        <a:srgbClr val="1DB100"/>
      </a:accent3>
      <a:accent4>
        <a:srgbClr val="F9B900"/>
      </a:accent4>
      <a:accent5>
        <a:srgbClr val="EE220D"/>
      </a:accent5>
      <a:accent6>
        <a:srgbClr val="CB297B"/>
      </a:accent6>
      <a:hlink>
        <a:srgbClr val="0000FF"/>
      </a:hlink>
      <a:folHlink>
        <a:srgbClr val="FF00FF"/>
      </a:folHlink>
    </a:clrScheme>
    <a:fontScheme name="20_BasicBlack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20_Basic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7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7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