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FFFFFF"/>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firstRow>
  </a:tblStyle>
  <a:tblStyle styleId="{C7B018BB-80A7-4F77-B60F-C8B233D01FF8}"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25400" cap="flat">
              <a:solidFill>
                <a:srgbClr val="FFFFFF"/>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firstCol>
    <a:lastRow>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1">
                  <a:lumOff val="13543"/>
                </a:schemeClr>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solidFill>
            <a:srgbClr val="014D80"/>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3790"/>
            </a:srgbClr>
          </a:solidFill>
        </a:fill>
      </a:tcStyle>
    </a:band2H>
    <a:firstCol>
      <a:tcTxStyle b="off" i="off">
        <a:font>
          <a:latin typeface="Helvetica Neue Medium"/>
          <a:ea typeface="Helvetica Neue Medium"/>
          <a:cs typeface="Helvetica Neue Medium"/>
        </a:font>
        <a:srgbClr val="FFFFFF"/>
      </a:tcTxStyle>
      <a:tcStyle>
        <a:tcBdr>
          <a:left>
            <a:ln w="12700" cap="flat">
              <a:solidFill>
                <a:srgbClr val="A9A9A9"/>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09D00"/>
          </a:solidFill>
        </a:fill>
      </a:tcStyle>
    </a:firstCol>
    <a:lastRow>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61D836"/>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ff" i="off">
        <a:font>
          <a:latin typeface="Helvetica Neue Medium"/>
          <a:ea typeface="Helvetica Neue Medium"/>
          <a:cs typeface="Helvetica Neue Medium"/>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027002"/>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12700" cap="flat">
              <a:solidFill>
                <a:srgbClr val="A9A9A9"/>
              </a:solidFill>
              <a:prstDash val="solid"/>
              <a:miter lim="400000"/>
            </a:ln>
          </a:top>
          <a:bottom>
            <a:ln w="12700" cap="flat">
              <a:solidFill>
                <a:srgbClr val="A9A9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wholeTbl>
    <a:band2H>
      <a:tcTxStyle b="def" i="def"/>
      <a:tcStyle>
        <a:tcBdr/>
        <a:fill>
          <a:solidFill>
            <a:srgbClr val="747676">
              <a:alpha val="63790"/>
            </a:srgb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E3E5E8"/>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chemeClr val="accent4">
              <a:hueOff val="-613784"/>
              <a:lumOff val="1275"/>
            </a:schemeClr>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4">
                  <a:hueOff val="-613784"/>
                  <a:lumOff val="1275"/>
                </a:schemeClr>
              </a:solidFill>
              <a:prstDash val="solid"/>
              <a:miter lim="400000"/>
            </a:ln>
          </a:top>
          <a:bottom>
            <a:ln w="12700" cap="flat">
              <a:solidFill>
                <a:srgbClr val="E3E5E8"/>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E3E5E8"/>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FF5300"/>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C0C0C0"/>
              </a:solidFill>
              <a:prstDash val="solid"/>
              <a:miter lim="400000"/>
            </a:ln>
          </a:right>
          <a:top>
            <a:ln w="12700" cap="flat">
              <a:solidFill>
                <a:srgbClr val="C0C0C0"/>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98195F"/>
          </a:solidFill>
        </a:fill>
      </a:tcStyle>
    </a:firstCol>
    <a:lastRow>
      <a:tcTxStyle b="on" i="off">
        <a:fontRef idx="minor">
          <a:srgbClr val="FFFFFF"/>
        </a:fontRef>
        <a:srgbClr val="FFFFFF"/>
      </a:tcTxStyle>
      <a:tcStyle>
        <a:tcBdr>
          <a:left>
            <a:ln w="12700" cap="flat">
              <a:solidFill>
                <a:srgbClr val="A9A9A9"/>
              </a:solidFill>
              <a:prstDash val="solid"/>
              <a:miter lim="400000"/>
            </a:ln>
          </a:left>
          <a:right>
            <a:ln w="12700" cap="flat">
              <a:solidFill>
                <a:srgbClr val="A9A9A9"/>
              </a:solidFill>
              <a:prstDash val="solid"/>
              <a:miter lim="400000"/>
            </a:ln>
          </a:right>
          <a:top>
            <a:ln w="38100" cap="flat">
              <a:solidFill>
                <a:schemeClr val="accent6"/>
              </a:solidFill>
              <a:prstDash val="solid"/>
              <a:miter lim="400000"/>
            </a:ln>
          </a:top>
          <a:bottom>
            <a:ln w="12700" cap="flat">
              <a:solidFill>
                <a:srgbClr val="A6AAA9"/>
              </a:solidFill>
              <a:prstDash val="solid"/>
              <a:miter lim="400000"/>
            </a:ln>
          </a:bottom>
          <a:insideH>
            <a:ln w="12700" cap="flat">
              <a:solidFill>
                <a:srgbClr val="A9A9A9"/>
              </a:solidFill>
              <a:prstDash val="solid"/>
              <a:miter lim="400000"/>
            </a:ln>
          </a:insideH>
          <a:insideV>
            <a:ln w="12700" cap="flat">
              <a:solidFill>
                <a:srgbClr val="A9A9A9"/>
              </a:solidFill>
              <a:prstDash val="solid"/>
              <a:miter lim="400000"/>
            </a:ln>
          </a:insideV>
        </a:tcBdr>
        <a:fill>
          <a:noFill/>
        </a:fill>
      </a:tcStyle>
    </a:lastRow>
    <a:firstRow>
      <a:tcTxStyle b="on" i="off">
        <a:fontRef idx="minor">
          <a:srgbClr val="FFFFFF"/>
        </a:fontRef>
        <a:srgbClr val="FFFFFF"/>
      </a:tcTxStyle>
      <a:tcStyle>
        <a:tcBdr>
          <a:left>
            <a:ln w="12700" cap="flat">
              <a:solidFill>
                <a:srgbClr val="C0C0C0"/>
              </a:solidFill>
              <a:prstDash val="solid"/>
              <a:miter lim="400000"/>
            </a:ln>
          </a:left>
          <a:right>
            <a:ln w="12700" cap="flat">
              <a:solidFill>
                <a:srgbClr val="C0C0C0"/>
              </a:solidFill>
              <a:prstDash val="solid"/>
              <a:miter lim="400000"/>
            </a:ln>
          </a:right>
          <a:top>
            <a:ln w="12700" cap="flat">
              <a:solidFill>
                <a:srgbClr val="A6AAA9"/>
              </a:solidFill>
              <a:prstDash val="solid"/>
              <a:miter lim="400000"/>
            </a:ln>
          </a:top>
          <a:bottom>
            <a:ln w="12700" cap="flat">
              <a:solidFill>
                <a:srgbClr val="C0C0C0"/>
              </a:solidFill>
              <a:prstDash val="solid"/>
              <a:miter lim="400000"/>
            </a:ln>
          </a:bottom>
          <a:insideH>
            <a:ln w="12700" cap="flat">
              <a:solidFill>
                <a:srgbClr val="C0C0C0"/>
              </a:solidFill>
              <a:prstDash val="solid"/>
              <a:miter lim="400000"/>
            </a:ln>
          </a:insideH>
          <a:insideV>
            <a:ln w="12700" cap="flat">
              <a:solidFill>
                <a:srgbClr val="C0C0C0"/>
              </a:solidFill>
              <a:prstDash val="solid"/>
              <a:miter lim="400000"/>
            </a:ln>
          </a:insideV>
        </a:tcBdr>
        <a:fill>
          <a:solidFill>
            <a:srgbClr val="650E48"/>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wholeTbl>
    <a:band2H>
      <a:tcTxStyle b="def" i="def"/>
      <a:tcStyle>
        <a:tcBdr/>
        <a:fill>
          <a:solidFill>
            <a:srgbClr val="747676">
              <a:alpha val="64000"/>
            </a:srgbClr>
          </a:solidFill>
        </a:fill>
      </a:tcStyle>
    </a:band2H>
    <a:firstCol>
      <a:tcTxStyle b="on" i="off">
        <a:fontRef idx="minor">
          <a:srgbClr val="FFFFFF"/>
        </a:fontRef>
        <a:srgbClr val="FFFFFF"/>
      </a:tcTxStyle>
      <a:tcStyle>
        <a:tcBdr>
          <a:left>
            <a:ln w="12700" cap="flat">
              <a:solidFill>
                <a:srgbClr val="A9A9A9"/>
              </a:solidFill>
              <a:prstDash val="solid"/>
              <a:miter lim="400000"/>
            </a:ln>
          </a:left>
          <a:right>
            <a:ln w="381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262727"/>
          </a:solidFill>
        </a:fill>
      </a:tcStyle>
    </a:firstCol>
    <a:la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38100" cap="flat">
              <a:solidFill>
                <a:srgbClr val="FFFFFF"/>
              </a:solidFill>
              <a:prstDash val="solid"/>
              <a:miter lim="400000"/>
            </a:ln>
          </a:top>
          <a:bottom>
            <a:ln w="12700" cap="flat">
              <a:solidFill>
                <a:srgbClr val="A9A9A9"/>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noFill/>
        </a:fill>
      </a:tcStyle>
    </a:lastRow>
    <a:firstRow>
      <a:tcTxStyle b="on"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A9A9A9"/>
              </a:solidFill>
              <a:prstDash val="solid"/>
              <a:miter lim="400000"/>
            </a:ln>
          </a:top>
          <a:bottom>
            <a:ln w="381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42424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73" name="Shape 173"/>
          <p:cNvSpPr/>
          <p:nvPr>
            <p:ph type="sldImg"/>
          </p:nvPr>
        </p:nvSpPr>
        <p:spPr>
          <a:xfrm>
            <a:off x="1143000" y="685800"/>
            <a:ext cx="4572000" cy="3429000"/>
          </a:xfrm>
          <a:prstGeom prst="rect">
            <a:avLst/>
          </a:prstGeom>
        </p:spPr>
        <p:txBody>
          <a:bodyPr/>
          <a:lstStyle/>
          <a:p>
            <a:pPr/>
          </a:p>
        </p:txBody>
      </p:sp>
      <p:sp>
        <p:nvSpPr>
          <p:cNvPr id="174" name="Shape 17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Author and Date"/>
          <p:cNvSpPr txBox="1"/>
          <p:nvPr>
            <p:ph type="body" sz="quarter" idx="21" hasCustomPrompt="1"/>
          </p:nvPr>
        </p:nvSpPr>
        <p:spPr>
          <a:xfrm>
            <a:off x="1206498" y="11839048"/>
            <a:ext cx="21971003" cy="636979"/>
          </a:xfrm>
          <a:prstGeom prst="rect">
            <a:avLst/>
          </a:prstGeom>
        </p:spPr>
        <p:txBody>
          <a:bodyPr lIns="45719" tIns="45719" rIns="45719" bIns="45719" anchor="b"/>
          <a:lstStyle>
            <a:lvl1pPr marL="0" indent="0" defTabSz="825500">
              <a:lnSpc>
                <a:spcPct val="100000"/>
              </a:lnSpc>
              <a:spcBef>
                <a:spcPts val="0"/>
              </a:spcBef>
              <a:buSzTx/>
              <a:buNone/>
              <a:defRPr b="1" sz="3600"/>
            </a:lvl1pPr>
          </a:lstStyle>
          <a:p>
            <a:pPr/>
            <a:r>
              <a:t>Author and Date</a:t>
            </a:r>
          </a:p>
        </p:txBody>
      </p:sp>
      <p:sp>
        <p:nvSpPr>
          <p:cNvPr id="12" name="Presentation Title"/>
          <p:cNvSpPr txBox="1"/>
          <p:nvPr>
            <p:ph type="title" hasCustomPrompt="1"/>
          </p:nvPr>
        </p:nvSpPr>
        <p:spPr>
          <a:xfrm>
            <a:off x="1206496" y="2574991"/>
            <a:ext cx="21971004" cy="4648201"/>
          </a:xfrm>
          <a:prstGeom prst="rect">
            <a:avLst/>
          </a:prstGeom>
        </p:spPr>
        <p:txBody>
          <a:bodyPr anchor="b"/>
          <a:lstStyle>
            <a:lvl1pPr>
              <a:defRPr spc="-232" sz="11600"/>
            </a:lvl1pPr>
          </a:lstStyle>
          <a:p>
            <a:pPr/>
            <a:r>
              <a:t>Presentation Title</a:t>
            </a:r>
          </a:p>
        </p:txBody>
      </p:sp>
      <p:sp>
        <p:nvSpPr>
          <p:cNvPr id="13" name="Body Level One…"/>
          <p:cNvSpPr txBox="1"/>
          <p:nvPr>
            <p:ph type="body" sz="quarter" idx="1" hasCustomPrompt="1"/>
          </p:nvPr>
        </p:nvSpPr>
        <p:spPr>
          <a:xfrm>
            <a:off x="1206500" y="7196865"/>
            <a:ext cx="21971000" cy="1905001"/>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a:t>
            </a:r>
          </a:p>
          <a:p>
            <a:pPr lvl="1"/>
            <a:r>
              <a:t/>
            </a:r>
          </a:p>
          <a:p>
            <a:pPr lvl="2"/>
            <a:r>
              <a:t/>
            </a:r>
          </a:p>
          <a:p>
            <a:pPr lvl="3"/>
            <a:r>
              <a:t/>
            </a:r>
          </a:p>
          <a:p>
            <a:pPr lvl="4"/>
            <a:r>
              <a:t/>
            </a:r>
          </a:p>
        </p:txBody>
      </p:sp>
      <p:sp>
        <p:nvSpPr>
          <p:cNvPr id="14" name="Slide Number"/>
          <p:cNvSpPr txBox="1"/>
          <p:nvPr>
            <p:ph type="sldNum" sz="quarter" idx="2"/>
          </p:nvPr>
        </p:nvSpPr>
        <p:spPr>
          <a:xfrm>
            <a:off x="12007748" y="13080999"/>
            <a:ext cx="368504"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tatement">
    <p:spTree>
      <p:nvGrpSpPr>
        <p:cNvPr id="1" name=""/>
        <p:cNvGrpSpPr/>
        <p:nvPr/>
      </p:nvGrpSpPr>
      <p:grpSpPr>
        <a:xfrm>
          <a:off x="0" y="0"/>
          <a:ext cx="0" cy="0"/>
          <a:chOff x="0" y="0"/>
          <a:chExt cx="0" cy="0"/>
        </a:xfrm>
      </p:grpSpPr>
      <p:sp>
        <p:nvSpPr>
          <p:cNvPr id="98" name="Body Level One…"/>
          <p:cNvSpPr txBox="1"/>
          <p:nvPr>
            <p:ph type="body" sz="half" idx="1" hasCustomPrompt="1"/>
          </p:nvPr>
        </p:nvSpPr>
        <p:spPr>
          <a:xfrm>
            <a:off x="1206500" y="4920843"/>
            <a:ext cx="21971000" cy="3874314"/>
          </a:xfrm>
          <a:prstGeom prst="rect">
            <a:avLst/>
          </a:prstGeom>
        </p:spPr>
        <p:txBody>
          <a:bodyPr anchor="ctr"/>
          <a:lstStyle>
            <a:lvl1pPr marL="0" indent="0" algn="ctr">
              <a:lnSpc>
                <a:spcPct val="80000"/>
              </a:lnSpc>
              <a:spcBef>
                <a:spcPts val="0"/>
              </a:spcBef>
              <a:buSzTx/>
              <a:buNone/>
              <a:defRPr spc="-232" sz="11600">
                <a:latin typeface="Helvetica Neue Medium"/>
                <a:ea typeface="Helvetica Neue Medium"/>
                <a:cs typeface="Helvetica Neue Medium"/>
                <a:sym typeface="Helvetica Neue Medium"/>
              </a:defRPr>
            </a:lvl1pPr>
            <a:lvl2pPr marL="0" indent="457200" algn="ctr">
              <a:lnSpc>
                <a:spcPct val="80000"/>
              </a:lnSpc>
              <a:spcBef>
                <a:spcPts val="0"/>
              </a:spcBef>
              <a:buSzTx/>
              <a:buNone/>
              <a:defRPr spc="-232" sz="11600">
                <a:latin typeface="Helvetica Neue Medium"/>
                <a:ea typeface="Helvetica Neue Medium"/>
                <a:cs typeface="Helvetica Neue Medium"/>
                <a:sym typeface="Helvetica Neue Medium"/>
              </a:defRPr>
            </a:lvl2pPr>
            <a:lvl3pPr marL="0" indent="914400" algn="ctr">
              <a:lnSpc>
                <a:spcPct val="80000"/>
              </a:lnSpc>
              <a:spcBef>
                <a:spcPts val="0"/>
              </a:spcBef>
              <a:buSzTx/>
              <a:buNone/>
              <a:defRPr spc="-232" sz="11600">
                <a:latin typeface="Helvetica Neue Medium"/>
                <a:ea typeface="Helvetica Neue Medium"/>
                <a:cs typeface="Helvetica Neue Medium"/>
                <a:sym typeface="Helvetica Neue Medium"/>
              </a:defRPr>
            </a:lvl3pPr>
            <a:lvl4pPr marL="0" indent="1371600" algn="ctr">
              <a:lnSpc>
                <a:spcPct val="80000"/>
              </a:lnSpc>
              <a:spcBef>
                <a:spcPts val="0"/>
              </a:spcBef>
              <a:buSzTx/>
              <a:buNone/>
              <a:defRPr spc="-232" sz="11600">
                <a:latin typeface="Helvetica Neue Medium"/>
                <a:ea typeface="Helvetica Neue Medium"/>
                <a:cs typeface="Helvetica Neue Medium"/>
                <a:sym typeface="Helvetica Neue Medium"/>
              </a:defRPr>
            </a:lvl4pPr>
            <a:lvl5pPr marL="0" indent="1828800" algn="ctr">
              <a:lnSpc>
                <a:spcPct val="80000"/>
              </a:lnSpc>
              <a:spcBef>
                <a:spcPts val="0"/>
              </a:spcBef>
              <a:buSzTx/>
              <a:buNone/>
              <a:defRPr spc="-232" sz="11600">
                <a:latin typeface="Helvetica Neue Medium"/>
                <a:ea typeface="Helvetica Neue Medium"/>
                <a:cs typeface="Helvetica Neue Medium"/>
                <a:sym typeface="Helvetica Neue Medium"/>
              </a:defRPr>
            </a:lvl5pPr>
          </a:lstStyle>
          <a:p>
            <a:pPr/>
            <a:r>
              <a:t>Statement</a:t>
            </a:r>
          </a:p>
          <a:p>
            <a:pPr lvl="1"/>
            <a:r>
              <a:t/>
            </a:r>
          </a:p>
          <a:p>
            <a:pPr lvl="2"/>
            <a:r>
              <a:t/>
            </a:r>
          </a:p>
          <a:p>
            <a:pPr lvl="3"/>
            <a:r>
              <a:t/>
            </a:r>
          </a:p>
          <a:p>
            <a:pPr lvl="4"/>
            <a:r>
              <a:t/>
            </a:r>
          </a:p>
        </p:txBody>
      </p:sp>
      <p:sp>
        <p:nvSpPr>
          <p:cNvPr id="9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 Fact">
    <p:spTree>
      <p:nvGrpSpPr>
        <p:cNvPr id="1" name=""/>
        <p:cNvGrpSpPr/>
        <p:nvPr/>
      </p:nvGrpSpPr>
      <p:grpSpPr>
        <a:xfrm>
          <a:off x="0" y="0"/>
          <a:ext cx="0" cy="0"/>
          <a:chOff x="0" y="0"/>
          <a:chExt cx="0" cy="0"/>
        </a:xfrm>
      </p:grpSpPr>
      <p:sp>
        <p:nvSpPr>
          <p:cNvPr id="106" name="Fact information"/>
          <p:cNvSpPr txBox="1"/>
          <p:nvPr>
            <p:ph type="body" sz="quarter" idx="21" hasCustomPrompt="1"/>
          </p:nvPr>
        </p:nvSpPr>
        <p:spPr>
          <a:xfrm>
            <a:off x="1206500" y="8262180"/>
            <a:ext cx="21971000" cy="934780"/>
          </a:xfrm>
          <a:prstGeom prst="rect">
            <a:avLst/>
          </a:prstGeom>
        </p:spPr>
        <p:txBody>
          <a:bodyPr lIns="45719" tIns="45719" rIns="45719" bIns="45719"/>
          <a:lstStyle>
            <a:lvl1pPr marL="0" indent="0" algn="ctr" defTabSz="825500">
              <a:lnSpc>
                <a:spcPct val="100000"/>
              </a:lnSpc>
              <a:spcBef>
                <a:spcPts val="0"/>
              </a:spcBef>
              <a:buSzTx/>
              <a:buNone/>
              <a:defRPr b="1" sz="5500"/>
            </a:lvl1pPr>
          </a:lstStyle>
          <a:p>
            <a:pPr/>
            <a:r>
              <a:t>Fact information</a:t>
            </a:r>
          </a:p>
        </p:txBody>
      </p:sp>
      <p:sp>
        <p:nvSpPr>
          <p:cNvPr id="107" name="Body Level One…"/>
          <p:cNvSpPr txBox="1"/>
          <p:nvPr>
            <p:ph type="body" idx="1" hasCustomPrompt="1"/>
          </p:nvPr>
        </p:nvSpPr>
        <p:spPr>
          <a:xfrm>
            <a:off x="1206500" y="935258"/>
            <a:ext cx="21971000" cy="7359063"/>
          </a:xfrm>
          <a:prstGeom prst="rect">
            <a:avLst/>
          </a:prstGeom>
        </p:spPr>
        <p:txBody>
          <a:bodyPr anchor="b"/>
          <a:lstStyle>
            <a:lvl1pPr marL="0" indent="0" algn="ctr">
              <a:lnSpc>
                <a:spcPct val="80000"/>
              </a:lnSpc>
              <a:spcBef>
                <a:spcPts val="0"/>
              </a:spcBef>
              <a:buSzTx/>
              <a:buNone/>
              <a:defRPr b="1" spc="-250" sz="25000"/>
            </a:lvl1pPr>
            <a:lvl2pPr marL="0" indent="457200" algn="ctr">
              <a:lnSpc>
                <a:spcPct val="80000"/>
              </a:lnSpc>
              <a:spcBef>
                <a:spcPts val="0"/>
              </a:spcBef>
              <a:buSzTx/>
              <a:buNone/>
              <a:defRPr b="1" spc="-250" sz="25000"/>
            </a:lvl2pPr>
            <a:lvl3pPr marL="0" indent="914400" algn="ctr">
              <a:lnSpc>
                <a:spcPct val="80000"/>
              </a:lnSpc>
              <a:spcBef>
                <a:spcPts val="0"/>
              </a:spcBef>
              <a:buSzTx/>
              <a:buNone/>
              <a:defRPr b="1" spc="-250" sz="25000"/>
            </a:lvl3pPr>
            <a:lvl4pPr marL="0" indent="1371600" algn="ctr">
              <a:lnSpc>
                <a:spcPct val="80000"/>
              </a:lnSpc>
              <a:spcBef>
                <a:spcPts val="0"/>
              </a:spcBef>
              <a:buSzTx/>
              <a:buNone/>
              <a:defRPr b="1" spc="-250" sz="25000"/>
            </a:lvl4pPr>
            <a:lvl5pPr marL="0" indent="1828800" algn="ctr">
              <a:lnSpc>
                <a:spcPct val="80000"/>
              </a:lnSpc>
              <a:spcBef>
                <a:spcPts val="0"/>
              </a:spcBef>
              <a:buSzTx/>
              <a:buNone/>
              <a:defRPr b="1" spc="-250" sz="25000"/>
            </a:lvl5pPr>
          </a:lstStyle>
          <a:p>
            <a:pPr/>
            <a:r>
              <a:t>100%</a:t>
            </a:r>
          </a:p>
          <a:p>
            <a:pPr lvl="1"/>
            <a:r>
              <a:t/>
            </a:r>
          </a:p>
          <a:p>
            <a:pPr lvl="2"/>
            <a:r>
              <a:t/>
            </a:r>
          </a:p>
          <a:p>
            <a:pPr lvl="3"/>
            <a:r>
              <a:t/>
            </a:r>
          </a:p>
          <a:p>
            <a:pPr lvl="4"/>
            <a:r>
              <a:t/>
            </a:r>
          </a:p>
        </p:txBody>
      </p:sp>
      <p:sp>
        <p:nvSpPr>
          <p:cNvPr id="10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5" name="Attribution"/>
          <p:cNvSpPr txBox="1"/>
          <p:nvPr>
            <p:ph type="body" sz="quarter" idx="21" hasCustomPrompt="1"/>
          </p:nvPr>
        </p:nvSpPr>
        <p:spPr>
          <a:xfrm>
            <a:off x="2480825" y="10675453"/>
            <a:ext cx="20149252"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Attribution</a:t>
            </a:r>
          </a:p>
        </p:txBody>
      </p:sp>
      <p:sp>
        <p:nvSpPr>
          <p:cNvPr id="116" name="Body Level One…"/>
          <p:cNvSpPr txBox="1"/>
          <p:nvPr>
            <p:ph type="body" sz="half" idx="1" hasCustomPrompt="1"/>
          </p:nvPr>
        </p:nvSpPr>
        <p:spPr>
          <a:xfrm>
            <a:off x="1753923" y="4939860"/>
            <a:ext cx="20876154" cy="3836280"/>
          </a:xfrm>
          <a:prstGeom prst="rect">
            <a:avLst/>
          </a:prstGeom>
        </p:spPr>
        <p:txBody>
          <a:bodyPr anchor="ctr"/>
          <a:lstStyle>
            <a:lvl1pPr marL="638923" indent="-469900">
              <a:spcBef>
                <a:spcPts val="0"/>
              </a:spcBef>
              <a:buSzTx/>
              <a:buNone/>
              <a:defRPr spc="-170" sz="8500">
                <a:latin typeface="Helvetica Neue Medium"/>
                <a:ea typeface="Helvetica Neue Medium"/>
                <a:cs typeface="Helvetica Neue Medium"/>
                <a:sym typeface="Helvetica Neue Medium"/>
              </a:defRPr>
            </a:lvl1pPr>
            <a:lvl2pPr marL="638923" indent="-12700">
              <a:spcBef>
                <a:spcPts val="0"/>
              </a:spcBef>
              <a:buSzTx/>
              <a:buNone/>
              <a:defRPr spc="-170" sz="8500">
                <a:latin typeface="Helvetica Neue Medium"/>
                <a:ea typeface="Helvetica Neue Medium"/>
                <a:cs typeface="Helvetica Neue Medium"/>
                <a:sym typeface="Helvetica Neue Medium"/>
              </a:defRPr>
            </a:lvl2pPr>
            <a:lvl3pPr marL="638923" indent="444500">
              <a:spcBef>
                <a:spcPts val="0"/>
              </a:spcBef>
              <a:buSzTx/>
              <a:buNone/>
              <a:defRPr spc="-170" sz="8500">
                <a:latin typeface="Helvetica Neue Medium"/>
                <a:ea typeface="Helvetica Neue Medium"/>
                <a:cs typeface="Helvetica Neue Medium"/>
                <a:sym typeface="Helvetica Neue Medium"/>
              </a:defRPr>
            </a:lvl3pPr>
            <a:lvl4pPr marL="638923" indent="901700">
              <a:spcBef>
                <a:spcPts val="0"/>
              </a:spcBef>
              <a:buSzTx/>
              <a:buNone/>
              <a:defRPr spc="-170" sz="8500">
                <a:latin typeface="Helvetica Neue Medium"/>
                <a:ea typeface="Helvetica Neue Medium"/>
                <a:cs typeface="Helvetica Neue Medium"/>
                <a:sym typeface="Helvetica Neue Medium"/>
              </a:defRPr>
            </a:lvl4pPr>
            <a:lvl5pPr marL="638923" indent="1358900">
              <a:spcBef>
                <a:spcPts val="0"/>
              </a:spcBef>
              <a:buSzTx/>
              <a:buNone/>
              <a:defRPr spc="-170" sz="8500">
                <a:latin typeface="Helvetica Neue Medium"/>
                <a:ea typeface="Helvetica Neue Medium"/>
                <a:cs typeface="Helvetica Neue Medium"/>
                <a:sym typeface="Helvetica Neue Medium"/>
              </a:defRPr>
            </a:lvl5pPr>
          </a:lstStyle>
          <a:p>
            <a:pPr/>
            <a:r>
              <a:t>“Notable Quote”</a:t>
            </a:r>
          </a:p>
          <a:p>
            <a:pPr lvl="1"/>
            <a:r>
              <a:t/>
            </a:r>
          </a:p>
          <a:p>
            <a:pPr lvl="2"/>
            <a:r>
              <a:t/>
            </a:r>
          </a:p>
          <a:p>
            <a:pPr lvl="3"/>
            <a:r>
              <a:t/>
            </a:r>
          </a:p>
          <a:p>
            <a:pPr lvl="4"/>
            <a:r>
              <a:t/>
            </a:r>
          </a:p>
        </p:txBody>
      </p:sp>
      <p:sp>
        <p:nvSpPr>
          <p:cNvPr id="11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24" name="862804876_960x639.jpg"/>
          <p:cNvSpPr/>
          <p:nvPr>
            <p:ph type="pic" sz="quarter" idx="21"/>
          </p:nvPr>
        </p:nvSpPr>
        <p:spPr>
          <a:xfrm>
            <a:off x="15430500" y="7085409"/>
            <a:ext cx="8128000" cy="5410201"/>
          </a:xfrm>
          <a:prstGeom prst="rect">
            <a:avLst/>
          </a:prstGeom>
        </p:spPr>
        <p:txBody>
          <a:bodyPr lIns="91439" tIns="45719" rIns="91439" bIns="45719">
            <a:noAutofit/>
          </a:bodyPr>
          <a:lstStyle/>
          <a:p>
            <a:pPr/>
          </a:p>
        </p:txBody>
      </p:sp>
      <p:sp>
        <p:nvSpPr>
          <p:cNvPr id="125" name="824910546_2681x1332.jpg"/>
          <p:cNvSpPr/>
          <p:nvPr>
            <p:ph type="pic" idx="22"/>
          </p:nvPr>
        </p:nvSpPr>
        <p:spPr>
          <a:xfrm>
            <a:off x="-2933700" y="1270000"/>
            <a:ext cx="22699133" cy="11277600"/>
          </a:xfrm>
          <a:prstGeom prst="rect">
            <a:avLst/>
          </a:prstGeom>
        </p:spPr>
        <p:txBody>
          <a:bodyPr lIns="91439" tIns="45719" rIns="91439" bIns="45719">
            <a:noAutofit/>
          </a:bodyPr>
          <a:lstStyle/>
          <a:p>
            <a:pPr/>
          </a:p>
        </p:txBody>
      </p:sp>
      <p:sp>
        <p:nvSpPr>
          <p:cNvPr id="126" name="575395635_960x639.jpg"/>
          <p:cNvSpPr/>
          <p:nvPr>
            <p:ph type="pic" sz="quarter" idx="23"/>
          </p:nvPr>
        </p:nvSpPr>
        <p:spPr>
          <a:xfrm>
            <a:off x="15430500" y="1270000"/>
            <a:ext cx="8128000" cy="5410200"/>
          </a:xfrm>
          <a:prstGeom prst="rect">
            <a:avLst/>
          </a:prstGeom>
        </p:spPr>
        <p:txBody>
          <a:bodyPr lIns="91439" tIns="45719" rIns="91439" bIns="45719">
            <a:noAutofit/>
          </a:bodyPr>
          <a:lstStyle/>
          <a:p>
            <a:pPr/>
          </a:p>
        </p:txBody>
      </p:sp>
      <p:sp>
        <p:nvSpPr>
          <p:cNvPr id="12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34" name="Image"/>
          <p:cNvSpPr/>
          <p:nvPr>
            <p:ph type="pic" idx="21"/>
          </p:nvPr>
        </p:nvSpPr>
        <p:spPr>
          <a:xfrm>
            <a:off x="-1511300" y="-3721100"/>
            <a:ext cx="28511500" cy="19030242"/>
          </a:xfrm>
          <a:prstGeom prst="rect">
            <a:avLst/>
          </a:prstGeom>
        </p:spPr>
        <p:txBody>
          <a:bodyPr lIns="91439" tIns="45719" rIns="91439" bIns="45719">
            <a:noAutofit/>
          </a:bodyPr>
          <a:lstStyle/>
          <a:p>
            <a:pPr/>
          </a:p>
        </p:txBody>
      </p:sp>
      <p:sp>
        <p:nvSpPr>
          <p:cNvPr id="13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4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149" name="Title Text"/>
          <p:cNvSpPr txBox="1"/>
          <p:nvPr>
            <p:ph type="title"/>
          </p:nvPr>
        </p:nvSpPr>
        <p:spPr>
          <a:xfrm>
            <a:off x="1676400" y="730250"/>
            <a:ext cx="21031200" cy="2651126"/>
          </a:xfrm>
          <a:prstGeom prst="rect">
            <a:avLst/>
          </a:prstGeom>
        </p:spPr>
        <p:txBody>
          <a:bodyPr lIns="91439" tIns="91439" rIns="91439" bIns="91439" anchor="ctr"/>
          <a:lstStyle>
            <a:lvl1pPr defTabSz="1828800">
              <a:lnSpc>
                <a:spcPct val="90000"/>
              </a:lnSpc>
              <a:defRPr b="0" spc="0" sz="8800">
                <a:latin typeface="Calibri Light"/>
                <a:ea typeface="Calibri Light"/>
                <a:cs typeface="Calibri Light"/>
                <a:sym typeface="Calibri Light"/>
              </a:defRPr>
            </a:lvl1pPr>
          </a:lstStyle>
          <a:p>
            <a:pPr/>
            <a:r>
              <a:t>Title Text</a:t>
            </a:r>
          </a:p>
        </p:txBody>
      </p:sp>
      <p:sp>
        <p:nvSpPr>
          <p:cNvPr id="150" name="Body Level One…"/>
          <p:cNvSpPr txBox="1"/>
          <p:nvPr>
            <p:ph type="body" idx="1"/>
          </p:nvPr>
        </p:nvSpPr>
        <p:spPr>
          <a:xfrm>
            <a:off x="1676400" y="3651250"/>
            <a:ext cx="21031200" cy="8702676"/>
          </a:xfrm>
          <a:prstGeom prst="rect">
            <a:avLst/>
          </a:prstGeom>
        </p:spPr>
        <p:txBody>
          <a:bodyPr lIns="91439" tIns="91439" rIns="91439" bIns="91439"/>
          <a:lstStyle>
            <a:lvl1pPr marL="457200" indent="-457200" defTabSz="1828800">
              <a:spcBef>
                <a:spcPts val="2000"/>
              </a:spcBef>
              <a:buSzPct val="100000"/>
              <a:buFont typeface="Arial"/>
              <a:defRPr sz="5600">
                <a:latin typeface="Calibri"/>
                <a:ea typeface="Calibri"/>
                <a:cs typeface="Calibri"/>
                <a:sym typeface="Calibri"/>
              </a:defRPr>
            </a:lvl1pPr>
            <a:lvl2pPr marL="990600" indent="-533400" defTabSz="1828800">
              <a:spcBef>
                <a:spcPts val="2000"/>
              </a:spcBef>
              <a:buSzPct val="100000"/>
              <a:buFont typeface="Arial"/>
              <a:defRPr sz="5600">
                <a:latin typeface="Calibri"/>
                <a:ea typeface="Calibri"/>
                <a:cs typeface="Calibri"/>
                <a:sym typeface="Calibri"/>
              </a:defRPr>
            </a:lvl2pPr>
            <a:lvl3pPr marL="1554479" indent="-640079" defTabSz="1828800">
              <a:spcBef>
                <a:spcPts val="2000"/>
              </a:spcBef>
              <a:buSzPct val="100000"/>
              <a:buFont typeface="Arial"/>
              <a:defRPr sz="5600">
                <a:latin typeface="Calibri"/>
                <a:ea typeface="Calibri"/>
                <a:cs typeface="Calibri"/>
                <a:sym typeface="Calibri"/>
              </a:defRPr>
            </a:lvl3pPr>
            <a:lvl4pPr marL="2082800" indent="-711200" defTabSz="1828800">
              <a:spcBef>
                <a:spcPts val="2000"/>
              </a:spcBef>
              <a:buSzPct val="100000"/>
              <a:buFont typeface="Arial"/>
              <a:defRPr sz="5600">
                <a:latin typeface="Calibri"/>
                <a:ea typeface="Calibri"/>
                <a:cs typeface="Calibri"/>
                <a:sym typeface="Calibri"/>
              </a:defRPr>
            </a:lvl4pPr>
            <a:lvl5pPr marL="2540000" indent="-711200" defTabSz="1828800">
              <a:spcBef>
                <a:spcPts val="2000"/>
              </a:spcBef>
              <a:buSzPct val="100000"/>
              <a:buFont typeface="Arial"/>
              <a:defRPr sz="5600">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51"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914400">
              <a:defRPr sz="2400">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spTree>
      <p:nvGrpSpPr>
        <p:cNvPr id="1" name=""/>
        <p:cNvGrpSpPr/>
        <p:nvPr/>
      </p:nvGrpSpPr>
      <p:grpSpPr>
        <a:xfrm>
          <a:off x="0" y="0"/>
          <a:ext cx="0" cy="0"/>
          <a:chOff x="0" y="0"/>
          <a:chExt cx="0" cy="0"/>
        </a:xfrm>
      </p:grpSpPr>
      <p:sp>
        <p:nvSpPr>
          <p:cNvPr id="158" name="Title Text"/>
          <p:cNvSpPr txBox="1"/>
          <p:nvPr>
            <p:ph type="title"/>
          </p:nvPr>
        </p:nvSpPr>
        <p:spPr>
          <a:xfrm>
            <a:off x="3048000" y="2244725"/>
            <a:ext cx="18288000" cy="4775201"/>
          </a:xfrm>
          <a:prstGeom prst="rect">
            <a:avLst/>
          </a:prstGeom>
        </p:spPr>
        <p:txBody>
          <a:bodyPr lIns="91439" tIns="91439" rIns="91439" bIns="91439" anchor="b"/>
          <a:lstStyle>
            <a:lvl1pPr algn="ctr" defTabSz="1828800">
              <a:lnSpc>
                <a:spcPct val="90000"/>
              </a:lnSpc>
              <a:defRPr b="0" spc="0" sz="12000">
                <a:latin typeface="Calibri Light"/>
                <a:ea typeface="Calibri Light"/>
                <a:cs typeface="Calibri Light"/>
                <a:sym typeface="Calibri Light"/>
              </a:defRPr>
            </a:lvl1pPr>
          </a:lstStyle>
          <a:p>
            <a:pPr/>
            <a:r>
              <a:t>Title Text</a:t>
            </a:r>
          </a:p>
        </p:txBody>
      </p:sp>
      <p:sp>
        <p:nvSpPr>
          <p:cNvPr id="159" name="Body Level One…"/>
          <p:cNvSpPr txBox="1"/>
          <p:nvPr>
            <p:ph type="body" sz="quarter" idx="1"/>
          </p:nvPr>
        </p:nvSpPr>
        <p:spPr>
          <a:xfrm>
            <a:off x="3048000" y="7204075"/>
            <a:ext cx="18288000" cy="3311525"/>
          </a:xfrm>
          <a:prstGeom prst="rect">
            <a:avLst/>
          </a:prstGeom>
        </p:spPr>
        <p:txBody>
          <a:bodyPr lIns="91439" tIns="91439" rIns="91439" bIns="91439"/>
          <a:lstStyle>
            <a:lvl1pPr marL="0" indent="0" algn="ctr" defTabSz="1828800">
              <a:spcBef>
                <a:spcPts val="2000"/>
              </a:spcBef>
              <a:buSzTx/>
              <a:buNone/>
              <a:defRPr>
                <a:latin typeface="Calibri"/>
                <a:ea typeface="Calibri"/>
                <a:cs typeface="Calibri"/>
                <a:sym typeface="Calibri"/>
              </a:defRPr>
            </a:lvl1pPr>
            <a:lvl2pPr marL="0" indent="457200" algn="ctr" defTabSz="1828800">
              <a:spcBef>
                <a:spcPts val="2000"/>
              </a:spcBef>
              <a:buSzTx/>
              <a:buNone/>
              <a:defRPr>
                <a:latin typeface="Calibri"/>
                <a:ea typeface="Calibri"/>
                <a:cs typeface="Calibri"/>
                <a:sym typeface="Calibri"/>
              </a:defRPr>
            </a:lvl2pPr>
            <a:lvl3pPr marL="0" indent="914400" algn="ctr" defTabSz="1828800">
              <a:spcBef>
                <a:spcPts val="2000"/>
              </a:spcBef>
              <a:buSzTx/>
              <a:buNone/>
              <a:defRPr>
                <a:latin typeface="Calibri"/>
                <a:ea typeface="Calibri"/>
                <a:cs typeface="Calibri"/>
                <a:sym typeface="Calibri"/>
              </a:defRPr>
            </a:lvl3pPr>
            <a:lvl4pPr marL="0" indent="1371600" algn="ctr" defTabSz="1828800">
              <a:spcBef>
                <a:spcPts val="2000"/>
              </a:spcBef>
              <a:buSzTx/>
              <a:buNone/>
              <a:defRPr>
                <a:latin typeface="Calibri"/>
                <a:ea typeface="Calibri"/>
                <a:cs typeface="Calibri"/>
                <a:sym typeface="Calibri"/>
              </a:defRPr>
            </a:lvl4pPr>
            <a:lvl5pPr marL="0" indent="1828800" algn="ctr" defTabSz="1828800">
              <a:spcBef>
                <a:spcPts val="2000"/>
              </a:spcBef>
              <a:buSzTx/>
              <a:buNone/>
              <a:defRPr>
                <a:latin typeface="Calibri"/>
                <a:ea typeface="Calibri"/>
                <a:cs typeface="Calibri"/>
                <a:sym typeface="Calibri"/>
              </a:defRPr>
            </a:lvl5pPr>
          </a:lstStyle>
          <a:p>
            <a:pPr/>
            <a:r>
              <a:t>Body Level One</a:t>
            </a:r>
          </a:p>
          <a:p>
            <a:pPr lvl="1"/>
            <a:r>
              <a:t>Body Level Two</a:t>
            </a:r>
          </a:p>
          <a:p>
            <a:pPr lvl="2"/>
            <a:r>
              <a:t>Body Level Three</a:t>
            </a:r>
          </a:p>
          <a:p>
            <a:pPr lvl="3"/>
            <a:r>
              <a:t>Body Level Four</a:t>
            </a:r>
          </a:p>
          <a:p>
            <a:pPr lvl="4"/>
            <a:r>
              <a:t>Body Level Five</a:t>
            </a:r>
          </a:p>
        </p:txBody>
      </p:sp>
      <p:sp>
        <p:nvSpPr>
          <p:cNvPr id="160" name="Slide Number"/>
          <p:cNvSpPr txBox="1"/>
          <p:nvPr>
            <p:ph type="sldNum" sz="quarter" idx="2"/>
          </p:nvPr>
        </p:nvSpPr>
        <p:spPr>
          <a:xfrm>
            <a:off x="22203052" y="12835870"/>
            <a:ext cx="504548" cy="483910"/>
          </a:xfrm>
          <a:prstGeom prst="rect">
            <a:avLst/>
          </a:prstGeom>
        </p:spPr>
        <p:txBody>
          <a:bodyPr lIns="91439" tIns="91439" rIns="91439" bIns="91439" anchor="ctr"/>
          <a:lstStyle>
            <a:lvl1pPr algn="r" defTabSz="914400">
              <a:defRPr sz="2400">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67" name="Slide Number"/>
          <p:cNvSpPr txBox="1"/>
          <p:nvPr>
            <p:ph type="sldNum" sz="quarter" idx="2"/>
          </p:nvPr>
        </p:nvSpPr>
        <p:spPr>
          <a:xfrm>
            <a:off x="11887199" y="12344399"/>
            <a:ext cx="4267201" cy="736601"/>
          </a:xfrm>
          <a:prstGeom prst="rect">
            <a:avLst/>
          </a:prstGeom>
        </p:spPr>
        <p:txBody>
          <a:bodyPr lIns="64293" tIns="64293" rIns="64293" bIns="64293" anchor="ctr"/>
          <a:lstStyle>
            <a:lvl1pPr algn="r" defTabSz="1285875">
              <a:defRPr sz="16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p:spTree>
      <p:nvGrpSpPr>
        <p:cNvPr id="1" name=""/>
        <p:cNvGrpSpPr/>
        <p:nvPr/>
      </p:nvGrpSpPr>
      <p:grpSpPr>
        <a:xfrm>
          <a:off x="0" y="0"/>
          <a:ext cx="0" cy="0"/>
          <a:chOff x="0" y="0"/>
          <a:chExt cx="0" cy="0"/>
        </a:xfrm>
      </p:grpSpPr>
      <p:sp>
        <p:nvSpPr>
          <p:cNvPr id="21" name="Image"/>
          <p:cNvSpPr/>
          <p:nvPr>
            <p:ph type="pic" idx="21"/>
          </p:nvPr>
        </p:nvSpPr>
        <p:spPr>
          <a:xfrm>
            <a:off x="-431800" y="-4038600"/>
            <a:ext cx="29464000" cy="18034000"/>
          </a:xfrm>
          <a:prstGeom prst="rect">
            <a:avLst/>
          </a:prstGeom>
        </p:spPr>
        <p:txBody>
          <a:bodyPr lIns="91439" tIns="45719" rIns="91439" bIns="45719">
            <a:noAutofit/>
          </a:bodyPr>
          <a:lstStyle/>
          <a:p>
            <a:pPr/>
          </a:p>
        </p:txBody>
      </p:sp>
      <p:sp>
        <p:nvSpPr>
          <p:cNvPr id="22" name="Presentation Title"/>
          <p:cNvSpPr txBox="1"/>
          <p:nvPr>
            <p:ph type="title" hasCustomPrompt="1"/>
          </p:nvPr>
        </p:nvSpPr>
        <p:spPr>
          <a:xfrm>
            <a:off x="1206500" y="7124700"/>
            <a:ext cx="21971000" cy="4648200"/>
          </a:xfrm>
          <a:prstGeom prst="rect">
            <a:avLst/>
          </a:prstGeom>
        </p:spPr>
        <p:txBody>
          <a:bodyPr anchor="b"/>
          <a:lstStyle>
            <a:lvl1pPr>
              <a:defRPr spc="-232" sz="11600"/>
            </a:lvl1pPr>
          </a:lstStyle>
          <a:p>
            <a:pPr/>
            <a:r>
              <a:t>Presentation Title</a:t>
            </a:r>
          </a:p>
        </p:txBody>
      </p:sp>
      <p:sp>
        <p:nvSpPr>
          <p:cNvPr id="23" name="Author and Date"/>
          <p:cNvSpPr txBox="1"/>
          <p:nvPr>
            <p:ph type="body" sz="quarter" idx="22" hasCustomPrompt="1"/>
          </p:nvPr>
        </p:nvSpPr>
        <p:spPr>
          <a:xfrm>
            <a:off x="1207690" y="1106137"/>
            <a:ext cx="21968621" cy="636979"/>
          </a:xfrm>
          <a:prstGeom prst="rect">
            <a:avLst/>
          </a:prstGeom>
        </p:spPr>
        <p:txBody>
          <a:bodyPr lIns="45719" tIns="45719" rIns="45719" bIns="45719"/>
          <a:lstStyle>
            <a:lvl1pPr marL="0" indent="0" defTabSz="825500">
              <a:lnSpc>
                <a:spcPct val="100000"/>
              </a:lnSpc>
              <a:spcBef>
                <a:spcPts val="0"/>
              </a:spcBef>
              <a:buSzTx/>
              <a:buNone/>
              <a:defRPr b="1" sz="3600"/>
            </a:lvl1pPr>
          </a:lstStyle>
          <a:p>
            <a:pPr/>
            <a:r>
              <a:t>Author and Date</a:t>
            </a:r>
          </a:p>
        </p:txBody>
      </p:sp>
      <p:sp>
        <p:nvSpPr>
          <p:cNvPr id="24" name="Body Level One…"/>
          <p:cNvSpPr txBox="1"/>
          <p:nvPr>
            <p:ph type="body" sz="quarter" idx="1" hasCustomPrompt="1"/>
          </p:nvPr>
        </p:nvSpPr>
        <p:spPr>
          <a:xfrm>
            <a:off x="1206500" y="11609910"/>
            <a:ext cx="21971000" cy="1144688"/>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Presentation Subtitle </a:t>
            </a:r>
          </a:p>
          <a:p>
            <a:pPr lvl="1"/>
            <a:r>
              <a:t/>
            </a:r>
          </a:p>
          <a:p>
            <a:pPr lvl="2"/>
            <a:r>
              <a:t/>
            </a:r>
          </a:p>
          <a:p>
            <a:pPr lvl="3"/>
            <a:r>
              <a:t/>
            </a:r>
          </a:p>
          <a:p>
            <a:pPr lvl="4"/>
            <a:r>
              <a:t/>
            </a:r>
          </a:p>
        </p:txBody>
      </p:sp>
      <p:sp>
        <p:nvSpPr>
          <p:cNvPr id="2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Photo Alt">
    <p:spTree>
      <p:nvGrpSpPr>
        <p:cNvPr id="1" name=""/>
        <p:cNvGrpSpPr/>
        <p:nvPr/>
      </p:nvGrpSpPr>
      <p:grpSpPr>
        <a:xfrm>
          <a:off x="0" y="0"/>
          <a:ext cx="0" cy="0"/>
          <a:chOff x="0" y="0"/>
          <a:chExt cx="0" cy="0"/>
        </a:xfrm>
      </p:grpSpPr>
      <p:sp>
        <p:nvSpPr>
          <p:cNvPr id="32" name="Slide Title"/>
          <p:cNvSpPr txBox="1"/>
          <p:nvPr>
            <p:ph type="title" hasCustomPrompt="1"/>
          </p:nvPr>
        </p:nvSpPr>
        <p:spPr>
          <a:xfrm>
            <a:off x="1206500" y="1270000"/>
            <a:ext cx="9779000" cy="5882273"/>
          </a:xfrm>
          <a:prstGeom prst="rect">
            <a:avLst/>
          </a:prstGeom>
        </p:spPr>
        <p:txBody>
          <a:bodyPr anchor="b"/>
          <a:lstStyle/>
          <a:p>
            <a:pPr/>
            <a:r>
              <a:t>Slide Title</a:t>
            </a:r>
          </a:p>
        </p:txBody>
      </p:sp>
      <p:sp>
        <p:nvSpPr>
          <p:cNvPr id="33" name="Body Level One…"/>
          <p:cNvSpPr txBox="1"/>
          <p:nvPr>
            <p:ph type="body" sz="quarter" idx="1" hasCustomPrompt="1"/>
          </p:nvPr>
        </p:nvSpPr>
        <p:spPr>
          <a:xfrm>
            <a:off x="1206500" y="7060576"/>
            <a:ext cx="9779000" cy="5382403"/>
          </a:xfrm>
          <a:prstGeom prst="rect">
            <a:avLst/>
          </a:prstGeom>
        </p:spPr>
        <p:txBody>
          <a:bodyPr/>
          <a:lstStyle>
            <a:lvl1pPr marL="0" indent="0" defTabSz="825500">
              <a:lnSpc>
                <a:spcPct val="100000"/>
              </a:lnSpc>
              <a:spcBef>
                <a:spcPts val="0"/>
              </a:spcBef>
              <a:buSzTx/>
              <a:buNone/>
              <a:defRPr b="1" sz="5500"/>
            </a:lvl1pPr>
            <a:lvl2pPr marL="0" indent="457200" defTabSz="825500">
              <a:lnSpc>
                <a:spcPct val="100000"/>
              </a:lnSpc>
              <a:spcBef>
                <a:spcPts val="0"/>
              </a:spcBef>
              <a:buSzTx/>
              <a:buNone/>
              <a:defRPr b="1" sz="5500"/>
            </a:lvl2pPr>
            <a:lvl3pPr marL="0" indent="914400" defTabSz="825500">
              <a:lnSpc>
                <a:spcPct val="100000"/>
              </a:lnSpc>
              <a:spcBef>
                <a:spcPts val="0"/>
              </a:spcBef>
              <a:buSzTx/>
              <a:buNone/>
              <a:defRPr b="1" sz="5500"/>
            </a:lvl3pPr>
            <a:lvl4pPr marL="0" indent="1371600" defTabSz="825500">
              <a:lnSpc>
                <a:spcPct val="100000"/>
              </a:lnSpc>
              <a:spcBef>
                <a:spcPts val="0"/>
              </a:spcBef>
              <a:buSzTx/>
              <a:buNone/>
              <a:defRPr b="1" sz="5500"/>
            </a:lvl4pPr>
            <a:lvl5pPr marL="0" indent="1828800" defTabSz="825500">
              <a:lnSpc>
                <a:spcPct val="100000"/>
              </a:lnSpc>
              <a:spcBef>
                <a:spcPts val="0"/>
              </a:spcBef>
              <a:buSzTx/>
              <a:buNone/>
              <a:defRPr b="1" sz="5500"/>
            </a:lvl5pPr>
          </a:lstStyle>
          <a:p>
            <a:pPr/>
            <a:r>
              <a:t>Slide Subtitle</a:t>
            </a:r>
          </a:p>
          <a:p>
            <a:pPr lvl="1"/>
            <a:r>
              <a:t/>
            </a:r>
          </a:p>
          <a:p>
            <a:pPr lvl="2"/>
            <a:r>
              <a:t/>
            </a:r>
          </a:p>
          <a:p>
            <a:pPr lvl="3"/>
            <a:r>
              <a:t/>
            </a:r>
          </a:p>
          <a:p>
            <a:pPr lvl="4"/>
            <a:r>
              <a:t/>
            </a:r>
          </a:p>
        </p:txBody>
      </p:sp>
      <p:sp>
        <p:nvSpPr>
          <p:cNvPr id="34" name="92709243_1322x1323.jpeg"/>
          <p:cNvSpPr/>
          <p:nvPr>
            <p:ph type="pic" sz="half" idx="21"/>
          </p:nvPr>
        </p:nvSpPr>
        <p:spPr>
          <a:xfrm>
            <a:off x="12052303" y="1270000"/>
            <a:ext cx="11188406" cy="11209889"/>
          </a:xfrm>
          <a:prstGeom prst="rect">
            <a:avLst/>
          </a:prstGeom>
        </p:spPr>
        <p:txBody>
          <a:bodyPr lIns="91439" tIns="45719" rIns="91439" bIns="45719">
            <a:noAutofit/>
          </a:bodyPr>
          <a:lstStyle/>
          <a:p>
            <a:pPr/>
          </a:p>
        </p:txBody>
      </p:sp>
      <p:sp>
        <p:nvSpPr>
          <p:cNvPr id="35"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42" name="Slide Title"/>
          <p:cNvSpPr txBox="1"/>
          <p:nvPr>
            <p:ph type="title" hasCustomPrompt="1"/>
          </p:nvPr>
        </p:nvSpPr>
        <p:spPr>
          <a:prstGeom prst="rect">
            <a:avLst/>
          </a:prstGeom>
        </p:spPr>
        <p:txBody>
          <a:bodyPr/>
          <a:lstStyle/>
          <a:p>
            <a:pPr/>
            <a:r>
              <a:t>Slide Title</a:t>
            </a:r>
          </a:p>
        </p:txBody>
      </p:sp>
      <p:sp>
        <p:nvSpPr>
          <p:cNvPr id="43" name="Slide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44" name="Body Level One…"/>
          <p:cNvSpPr txBox="1"/>
          <p:nvPr>
            <p:ph type="body" idx="1" hasCustomPrompt="1"/>
          </p:nvPr>
        </p:nvSpPr>
        <p:spPr>
          <a:prstGeom prst="rect">
            <a:avLst/>
          </a:prstGeom>
        </p:spPr>
        <p:txBody>
          <a:bodyPr/>
          <a:lstStyle/>
          <a:p>
            <a:pPr/>
            <a:r>
              <a:t>Slide bullet text</a:t>
            </a:r>
          </a:p>
          <a:p>
            <a:pPr lvl="1"/>
            <a:r>
              <a:t/>
            </a:r>
          </a:p>
          <a:p>
            <a:pPr lvl="2"/>
            <a:r>
              <a:t/>
            </a:r>
          </a:p>
          <a:p>
            <a:pPr lvl="3"/>
            <a:r>
              <a:t/>
            </a:r>
          </a:p>
          <a:p>
            <a:pPr lvl="4"/>
            <a:r>
              <a:t/>
            </a:r>
          </a:p>
        </p:txBody>
      </p:sp>
      <p:sp>
        <p:nvSpPr>
          <p:cNvPr id="4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52" name="Body Level One…"/>
          <p:cNvSpPr txBox="1"/>
          <p:nvPr>
            <p:ph type="body" idx="1" hasCustomPrompt="1"/>
          </p:nvPr>
        </p:nvSpPr>
        <p:spPr>
          <a:prstGeom prst="rect">
            <a:avLst/>
          </a:prstGeom>
        </p:spPr>
        <p:txBody>
          <a:bodyPr numCol="2" spcCol="1098550"/>
          <a:lstStyle/>
          <a:p>
            <a:pPr/>
            <a:r>
              <a:t>Slide bullet text</a:t>
            </a:r>
          </a:p>
          <a:p>
            <a:pPr lvl="1"/>
            <a:r>
              <a:t/>
            </a:r>
          </a:p>
          <a:p>
            <a:pPr lvl="2"/>
            <a:r>
              <a:t/>
            </a:r>
          </a:p>
          <a:p>
            <a:pPr lvl="3"/>
            <a:r>
              <a:t/>
            </a:r>
          </a:p>
          <a:p>
            <a:pPr lvl="4"/>
            <a:r>
              <a:t/>
            </a:r>
          </a:p>
        </p:txBody>
      </p:sp>
      <p:sp>
        <p:nvSpPr>
          <p:cNvPr id="5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0" name="Slide Title"/>
          <p:cNvSpPr txBox="1"/>
          <p:nvPr>
            <p:ph type="title" hasCustomPrompt="1"/>
          </p:nvPr>
        </p:nvSpPr>
        <p:spPr>
          <a:xfrm>
            <a:off x="1206500" y="952500"/>
            <a:ext cx="9779000" cy="1435100"/>
          </a:xfrm>
          <a:prstGeom prst="rect">
            <a:avLst/>
          </a:prstGeom>
        </p:spPr>
        <p:txBody>
          <a:bodyPr/>
          <a:lstStyle/>
          <a:p>
            <a:pPr/>
            <a:r>
              <a:t>Slide Title</a:t>
            </a:r>
          </a:p>
        </p:txBody>
      </p:sp>
      <p:sp>
        <p:nvSpPr>
          <p:cNvPr id="61" name="Slide Subtitle"/>
          <p:cNvSpPr txBox="1"/>
          <p:nvPr>
            <p:ph type="body" sz="quarter" idx="21" hasCustomPrompt="1"/>
          </p:nvPr>
        </p:nvSpPr>
        <p:spPr>
          <a:xfrm>
            <a:off x="1206500" y="2245962"/>
            <a:ext cx="9779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62" name="Body Level One…"/>
          <p:cNvSpPr txBox="1"/>
          <p:nvPr>
            <p:ph type="body" sz="half" idx="1" hasCustomPrompt="1"/>
          </p:nvPr>
        </p:nvSpPr>
        <p:spPr>
          <a:xfrm>
            <a:off x="1206500" y="4248504"/>
            <a:ext cx="9779000" cy="8256012"/>
          </a:xfrm>
          <a:prstGeom prst="rect">
            <a:avLst/>
          </a:prstGeom>
        </p:spPr>
        <p:txBody>
          <a:bodyPr/>
          <a:lstStyle/>
          <a:p>
            <a:pPr/>
            <a:r>
              <a:t>Slide bullet text</a:t>
            </a:r>
          </a:p>
          <a:p>
            <a:pPr lvl="1"/>
            <a:r>
              <a:t/>
            </a:r>
          </a:p>
          <a:p>
            <a:pPr lvl="2"/>
            <a:r>
              <a:t/>
            </a:r>
          </a:p>
          <a:p>
            <a:pPr lvl="3"/>
            <a:r>
              <a:t/>
            </a:r>
          </a:p>
          <a:p>
            <a:pPr lvl="4"/>
            <a:r>
              <a:t/>
            </a:r>
          </a:p>
        </p:txBody>
      </p:sp>
      <p:sp>
        <p:nvSpPr>
          <p:cNvPr id="63" name="824910546_2681x1332.jpg"/>
          <p:cNvSpPr/>
          <p:nvPr>
            <p:ph type="pic" idx="22"/>
          </p:nvPr>
        </p:nvSpPr>
        <p:spPr>
          <a:xfrm>
            <a:off x="6380200" y="1263848"/>
            <a:ext cx="22529801" cy="11193471"/>
          </a:xfrm>
          <a:prstGeom prst="rect">
            <a:avLst/>
          </a:prstGeom>
        </p:spPr>
        <p:txBody>
          <a:bodyPr lIns="91439" tIns="45719" rIns="91439" bIns="45719">
            <a:noAutofit/>
          </a:bodyPr>
          <a:lstStyle/>
          <a:p>
            <a:pPr/>
          </a:p>
        </p:txBody>
      </p:sp>
      <p:sp>
        <p:nvSpPr>
          <p:cNvPr id="6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p:spTree>
      <p:nvGrpSpPr>
        <p:cNvPr id="1" name=""/>
        <p:cNvGrpSpPr/>
        <p:nvPr/>
      </p:nvGrpSpPr>
      <p:grpSpPr>
        <a:xfrm>
          <a:off x="0" y="0"/>
          <a:ext cx="0" cy="0"/>
          <a:chOff x="0" y="0"/>
          <a:chExt cx="0" cy="0"/>
        </a:xfrm>
      </p:grpSpPr>
      <p:sp>
        <p:nvSpPr>
          <p:cNvPr id="71" name="Section Title"/>
          <p:cNvSpPr txBox="1"/>
          <p:nvPr>
            <p:ph type="title" hasCustomPrompt="1"/>
          </p:nvPr>
        </p:nvSpPr>
        <p:spPr>
          <a:xfrm>
            <a:off x="1206496" y="4533900"/>
            <a:ext cx="21971004" cy="4648200"/>
          </a:xfrm>
          <a:prstGeom prst="rect">
            <a:avLst/>
          </a:prstGeom>
        </p:spPr>
        <p:txBody>
          <a:bodyPr anchor="ctr"/>
          <a:lstStyle>
            <a:lvl1pPr>
              <a:defRPr b="0" spc="-232" sz="11600">
                <a:latin typeface="Helvetica Neue Medium"/>
                <a:ea typeface="Helvetica Neue Medium"/>
                <a:cs typeface="Helvetica Neue Medium"/>
                <a:sym typeface="Helvetica Neue Medium"/>
              </a:defRPr>
            </a:lvl1pPr>
          </a:lstStyle>
          <a:p>
            <a:pPr/>
            <a:r>
              <a:t>Section Title</a:t>
            </a:r>
          </a:p>
        </p:txBody>
      </p:sp>
      <p:sp>
        <p:nvSpPr>
          <p:cNvPr id="72" name="Slide Number"/>
          <p:cNvSpPr txBox="1"/>
          <p:nvPr>
            <p:ph type="sldNum" sz="quarter" idx="2"/>
          </p:nvPr>
        </p:nvSpPr>
        <p:spPr>
          <a:xfrm>
            <a:off x="12001499" y="13085233"/>
            <a:ext cx="368505" cy="3746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79" name="Slide Title"/>
          <p:cNvSpPr txBox="1"/>
          <p:nvPr>
            <p:ph type="title" hasCustomPrompt="1"/>
          </p:nvPr>
        </p:nvSpPr>
        <p:spPr>
          <a:xfrm>
            <a:off x="1206500" y="952500"/>
            <a:ext cx="21971000" cy="1434949"/>
          </a:xfrm>
          <a:prstGeom prst="rect">
            <a:avLst/>
          </a:prstGeom>
        </p:spPr>
        <p:txBody>
          <a:bodyPr/>
          <a:lstStyle/>
          <a:p>
            <a:pPr/>
            <a:r>
              <a:t>Slide Title</a:t>
            </a:r>
          </a:p>
        </p:txBody>
      </p:sp>
      <p:sp>
        <p:nvSpPr>
          <p:cNvPr id="80" name="Slide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Slide Subtitle</a:t>
            </a:r>
          </a:p>
        </p:txBody>
      </p:sp>
      <p:sp>
        <p:nvSpPr>
          <p:cNvPr id="8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Agenda">
    <p:spTree>
      <p:nvGrpSpPr>
        <p:cNvPr id="1" name=""/>
        <p:cNvGrpSpPr/>
        <p:nvPr/>
      </p:nvGrpSpPr>
      <p:grpSpPr>
        <a:xfrm>
          <a:off x="0" y="0"/>
          <a:ext cx="0" cy="0"/>
          <a:chOff x="0" y="0"/>
          <a:chExt cx="0" cy="0"/>
        </a:xfrm>
      </p:grpSpPr>
      <p:sp>
        <p:nvSpPr>
          <p:cNvPr id="88" name="Agenda Title"/>
          <p:cNvSpPr txBox="1"/>
          <p:nvPr>
            <p:ph type="title" hasCustomPrompt="1"/>
          </p:nvPr>
        </p:nvSpPr>
        <p:spPr>
          <a:xfrm>
            <a:off x="1206500" y="952500"/>
            <a:ext cx="21971000" cy="1435100"/>
          </a:xfrm>
          <a:prstGeom prst="rect">
            <a:avLst/>
          </a:prstGeom>
        </p:spPr>
        <p:txBody>
          <a:bodyPr/>
          <a:lstStyle/>
          <a:p>
            <a:pPr/>
            <a:r>
              <a:t>Agenda Title</a:t>
            </a:r>
          </a:p>
        </p:txBody>
      </p:sp>
      <p:sp>
        <p:nvSpPr>
          <p:cNvPr id="89" name="Agenda Subtitle"/>
          <p:cNvSpPr txBox="1"/>
          <p:nvPr>
            <p:ph type="body" sz="quarter" idx="21" hasCustomPrompt="1"/>
          </p:nvPr>
        </p:nvSpPr>
        <p:spPr>
          <a:xfrm>
            <a:off x="1206500" y="2245962"/>
            <a:ext cx="21971000" cy="934780"/>
          </a:xfrm>
          <a:prstGeom prst="rect">
            <a:avLst/>
          </a:prstGeom>
        </p:spPr>
        <p:txBody>
          <a:bodyPr lIns="45719" tIns="45719" rIns="45719" bIns="45719"/>
          <a:lstStyle>
            <a:lvl1pPr marL="0" indent="0" defTabSz="825500">
              <a:lnSpc>
                <a:spcPct val="100000"/>
              </a:lnSpc>
              <a:spcBef>
                <a:spcPts val="0"/>
              </a:spcBef>
              <a:buSzTx/>
              <a:buNone/>
              <a:defRPr b="1" sz="5500"/>
            </a:lvl1pPr>
          </a:lstStyle>
          <a:p>
            <a:pPr/>
            <a:r>
              <a:t>Agenda Subtitle</a:t>
            </a:r>
          </a:p>
        </p:txBody>
      </p:sp>
      <p:sp>
        <p:nvSpPr>
          <p:cNvPr id="90" name="Body Level One…"/>
          <p:cNvSpPr txBox="1"/>
          <p:nvPr>
            <p:ph type="body" idx="1" hasCustomPrompt="1"/>
          </p:nvPr>
        </p:nvSpPr>
        <p:spPr>
          <a:prstGeom prst="rect">
            <a:avLst/>
          </a:prstGeom>
        </p:spPr>
        <p:txBody>
          <a:bodyPr/>
          <a:lstStyle>
            <a:lvl1pPr marL="0" indent="0" defTabSz="825500">
              <a:lnSpc>
                <a:spcPct val="100000"/>
              </a:lnSpc>
              <a:spcBef>
                <a:spcPts val="1800"/>
              </a:spcBef>
              <a:buSzTx/>
              <a:buNone/>
              <a:defRPr spc="-55" sz="5500"/>
            </a:lvl1pPr>
            <a:lvl2pPr marL="0" indent="457200" defTabSz="825500">
              <a:lnSpc>
                <a:spcPct val="100000"/>
              </a:lnSpc>
              <a:spcBef>
                <a:spcPts val="1800"/>
              </a:spcBef>
              <a:buSzTx/>
              <a:buNone/>
              <a:defRPr spc="-55" sz="5500"/>
            </a:lvl2pPr>
            <a:lvl3pPr marL="0" indent="914400" defTabSz="825500">
              <a:lnSpc>
                <a:spcPct val="100000"/>
              </a:lnSpc>
              <a:spcBef>
                <a:spcPts val="1800"/>
              </a:spcBef>
              <a:buSzTx/>
              <a:buNone/>
              <a:defRPr spc="-55" sz="5500"/>
            </a:lvl3pPr>
            <a:lvl4pPr marL="0" indent="1371600" defTabSz="825500">
              <a:lnSpc>
                <a:spcPct val="100000"/>
              </a:lnSpc>
              <a:spcBef>
                <a:spcPts val="1800"/>
              </a:spcBef>
              <a:buSzTx/>
              <a:buNone/>
              <a:defRPr spc="-55" sz="5500"/>
            </a:lvl4pPr>
            <a:lvl5pPr marL="0" indent="1828800" defTabSz="825500">
              <a:lnSpc>
                <a:spcPct val="100000"/>
              </a:lnSpc>
              <a:spcBef>
                <a:spcPts val="1800"/>
              </a:spcBef>
              <a:buSzTx/>
              <a:buNone/>
              <a:defRPr spc="-55" sz="5500"/>
            </a:lvl5pPr>
          </a:lstStyle>
          <a:p>
            <a:pPr/>
            <a:r>
              <a:t>Agenda Topics</a:t>
            </a:r>
          </a:p>
          <a:p>
            <a:pPr lvl="1"/>
            <a:r>
              <a:t/>
            </a:r>
          </a:p>
          <a:p>
            <a:pPr lvl="2"/>
            <a:r>
              <a:t/>
            </a:r>
          </a:p>
          <a:p>
            <a:pPr lvl="3"/>
            <a:r>
              <a:t/>
            </a:r>
          </a:p>
          <a:p>
            <a:pPr lvl="4"/>
            <a:r>
              <a:t/>
            </a:r>
          </a:p>
        </p:txBody>
      </p:sp>
      <p:sp>
        <p:nvSpPr>
          <p:cNvPr id="9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Slide Title"/>
          <p:cNvSpPr txBox="1"/>
          <p:nvPr>
            <p:ph type="title" hasCustomPrompt="1"/>
          </p:nvPr>
        </p:nvSpPr>
        <p:spPr>
          <a:xfrm>
            <a:off x="1206500" y="952500"/>
            <a:ext cx="21971000" cy="1433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Title</a:t>
            </a:r>
          </a:p>
        </p:txBody>
      </p:sp>
      <p:sp>
        <p:nvSpPr>
          <p:cNvPr id="3" name="Body Level One…"/>
          <p:cNvSpPr txBox="1"/>
          <p:nvPr>
            <p:ph type="body" idx="1" hasCustomPrompt="1"/>
          </p:nvPr>
        </p:nvSpPr>
        <p:spPr>
          <a:xfrm>
            <a:off x="1206500" y="4248504"/>
            <a:ext cx="21971000" cy="825601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a:r>
              <a:t>Slide bullet text</a:t>
            </a:r>
          </a:p>
          <a:p>
            <a:pPr lvl="1"/>
            <a:r>
              <a:t/>
            </a:r>
          </a:p>
          <a:p>
            <a:pPr lvl="2"/>
            <a:r>
              <a:t/>
            </a:r>
          </a:p>
          <a:p>
            <a:pPr lvl="3"/>
            <a:r>
              <a:t/>
            </a:r>
          </a:p>
          <a:p>
            <a:pPr lvl="4"/>
            <a:r>
              <a:t/>
            </a:r>
          </a:p>
        </p:txBody>
      </p:sp>
      <p:sp>
        <p:nvSpPr>
          <p:cNvPr id="4" name="Slide Number"/>
          <p:cNvSpPr txBox="1"/>
          <p:nvPr>
            <p:ph type="sldNum" sz="quarter" idx="2"/>
          </p:nvPr>
        </p:nvSpPr>
        <p:spPr>
          <a:xfrm>
            <a:off x="12001499" y="13080999"/>
            <a:ext cx="368505" cy="374600"/>
          </a:xfrm>
          <a:prstGeom prst="rect">
            <a:avLst/>
          </a:prstGeom>
          <a:ln w="12700">
            <a:miter lim="400000"/>
          </a:ln>
        </p:spPr>
        <p:txBody>
          <a:bodyPr wrap="none" lIns="50800" tIns="50800" rIns="50800" bIns="50800" anchor="b">
            <a:spAutoFit/>
          </a:bodyPr>
          <a:lstStyle>
            <a:lvl1pPr defTabSz="584200">
              <a:defRPr sz="18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transition xmlns:p14="http://schemas.microsoft.com/office/powerpoint/2010/main" spd="med" advClick="1"/>
  <p:txStyles>
    <p:titleStyle>
      <a:lvl1pPr marL="0" marR="0" indent="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1pPr>
      <a:lvl2pPr marL="0" marR="0" indent="4572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b="1" baseline="0" cap="none" i="0" spc="-170" strike="noStrike" sz="8500" u="none">
          <a:solidFill>
            <a:srgbClr val="FFFFFF"/>
          </a:solidFill>
          <a:uFillTx/>
          <a:latin typeface="+mn-lt"/>
          <a:ea typeface="+mn-ea"/>
          <a:cs typeface="+mn-cs"/>
          <a:sym typeface="Helvetica Neue"/>
        </a:defRPr>
      </a:lvl9pPr>
    </p:titleStyle>
    <p:bodyStyle>
      <a:lvl1pPr marL="609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1pPr>
      <a:lvl2pPr marL="1219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2pPr>
      <a:lvl3pPr marL="1828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3pPr>
      <a:lvl4pPr marL="2438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4pPr>
      <a:lvl5pPr marL="30480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5pPr>
      <a:lvl6pPr marL="36576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6pPr>
      <a:lvl7pPr marL="42672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7pPr>
      <a:lvl8pPr marL="48768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8pPr>
      <a:lvl9pPr marL="5486400" marR="0" indent="-609600" algn="l" defTabSz="2438338" rtl="0" latinLnBrk="0">
        <a:lnSpc>
          <a:spcPct val="90000"/>
        </a:lnSpc>
        <a:spcBef>
          <a:spcPts val="4500"/>
        </a:spcBef>
        <a:spcAft>
          <a:spcPts val="0"/>
        </a:spcAft>
        <a:buClrTx/>
        <a:buSzPct val="123000"/>
        <a:buFontTx/>
        <a:buChar char="•"/>
        <a:tabLst/>
        <a:defRPr b="0" baseline="0" cap="none" i="0" spc="0" strike="noStrike" sz="4800" u="none">
          <a:solidFill>
            <a:srgbClr val="FFFFFF"/>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1pPr>
      <a:lvl2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2pPr>
      <a:lvl3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3pPr>
      <a:lvl4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4pPr>
      <a:lvl5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5pPr>
      <a:lvl6pPr marL="0" marR="0" indent="2286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6pPr>
      <a:lvl7pPr marL="0" marR="0" indent="2743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7pPr>
      <a:lvl8pPr marL="0" marR="0" indent="3200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8pPr>
      <a:lvl9pPr marL="0" marR="0" indent="3657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Neue"/>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video" Target="https://www.youtube.com/embed/bpAgxSPb4KY?feature=oembed" TargetMode="External"/><Relationship Id="rId3" Type="http://schemas.openxmlformats.org/officeDocument/2006/relationships/image" Target="../media/image1.jpeg"/><Relationship Id="rId4" Type="http://schemas.openxmlformats.org/officeDocument/2006/relationships/image" Target="../media/image1.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0.tif"/><Relationship Id="rId3" Type="http://schemas.openxmlformats.org/officeDocument/2006/relationships/image" Target="../media/image11.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hyperlink" Target="https://www.nps.gov/articles/make-a-thaumatrope.htm" TargetMode="External"/><Relationship Id="rId3" Type="http://schemas.openxmlformats.org/officeDocument/2006/relationships/image" Target="../media/image12.tif"/><Relationship Id="rId4" Type="http://schemas.openxmlformats.org/officeDocument/2006/relationships/image" Target="../media/image13.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jpeg"/><Relationship Id="rId3" Type="http://schemas.openxmlformats.org/officeDocument/2006/relationships/image" Target="../media/image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7.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jpeg"/><Relationship Id="rId3" Type="http://schemas.openxmlformats.org/officeDocument/2006/relationships/image" Target="../media/image8.png"/><Relationship Id="rId4" Type="http://schemas.openxmlformats.org/officeDocument/2006/relationships/image" Target="../media/image9.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5.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2.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4.png"/><Relationship Id="rId3" Type="http://schemas.openxmlformats.org/officeDocument/2006/relationships/image" Target="../media/image15.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6.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4.tif"/></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5.tif"/><Relationship Id="rId3" Type="http://schemas.openxmlformats.org/officeDocument/2006/relationships/image" Target="../media/image16.tif"/></Relationships>

</file>

<file path=ppt/slides/_rels/slide2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7.png"/><Relationship Id="rId3" Type="http://schemas.openxmlformats.org/officeDocument/2006/relationships/image" Target="../media/image17.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tif"/><Relationship Id="rId3" Type="http://schemas.openxmlformats.org/officeDocument/2006/relationships/image" Target="../media/image19.tif"/><Relationship Id="rId4" Type="http://schemas.openxmlformats.org/officeDocument/2006/relationships/image" Target="../media/image20.tif"/><Relationship Id="rId5" Type="http://schemas.openxmlformats.org/officeDocument/2006/relationships/image" Target="../media/image21.tif"/></Relationships>

</file>

<file path=ppt/slides/_rels/slide25.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8.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19.png"/><Relationship Id="rId3" Type="http://schemas.openxmlformats.org/officeDocument/2006/relationships/image" Target="../media/image20.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1.png"/><Relationship Id="rId3" Type="http://schemas.openxmlformats.org/officeDocument/2006/relationships/image" Target="../media/image22.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jpeg"/><Relationship Id="rId3" Type="http://schemas.openxmlformats.org/officeDocument/2006/relationships/image" Target="../media/image2.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png"/><Relationship Id="rId3" Type="http://schemas.openxmlformats.org/officeDocument/2006/relationships/image" Target="../media/image3.tif"/></Relationships>

</file>

<file path=ppt/slides/_rels/slide5.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png"/><Relationship Id="rId3" Type="http://schemas.openxmlformats.org/officeDocument/2006/relationships/image" Target="../media/image4.tif"/></Relationships>

</file>

<file path=ppt/slides/_rels/slide6.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png"/><Relationship Id="rId3" Type="http://schemas.openxmlformats.org/officeDocument/2006/relationships/image" Target="../media/image5.tif"/><Relationship Id="rId4" Type="http://schemas.openxmlformats.org/officeDocument/2006/relationships/image" Target="../media/image6.tif"/><Relationship Id="rId5" Type="http://schemas.openxmlformats.org/officeDocument/2006/relationships/image" Target="../media/image7.tif"/></Relationships>

</file>

<file path=ppt/slides/_rels/slide7.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8.tif"/><Relationship Id="rId3" Type="http://schemas.openxmlformats.org/officeDocument/2006/relationships/image" Target="../media/image9.tif"/></Relationships>

</file>

<file path=ppt/slides/_rels/slide8.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Title 1"/>
          <p:cNvSpPr txBox="1"/>
          <p:nvPr>
            <p:ph type="title"/>
          </p:nvPr>
        </p:nvSpPr>
        <p:spPr>
          <a:xfrm>
            <a:off x="3405459" y="20633"/>
            <a:ext cx="18288001" cy="3175039"/>
          </a:xfrm>
          <a:prstGeom prst="rect">
            <a:avLst/>
          </a:prstGeom>
        </p:spPr>
        <p:txBody>
          <a:bodyPr/>
          <a:lstStyle/>
          <a:p>
            <a:pPr defTabSz="1682495">
              <a:defRPr sz="11040"/>
            </a:pPr>
            <a:r>
              <a:t>Modern Art</a:t>
            </a:r>
            <a:br/>
          </a:p>
        </p:txBody>
      </p:sp>
      <p:sp>
        <p:nvSpPr>
          <p:cNvPr id="177" name="TextBox 2"/>
          <p:cNvSpPr txBox="1"/>
          <p:nvPr/>
        </p:nvSpPr>
        <p:spPr>
          <a:xfrm>
            <a:off x="4040077" y="12666736"/>
            <a:ext cx="16303845" cy="889517"/>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914400">
              <a:defRPr sz="5600">
                <a:latin typeface="Calibri"/>
                <a:ea typeface="Calibri"/>
                <a:cs typeface="Calibri"/>
                <a:sym typeface="Calibri"/>
              </a:defRPr>
            </a:lvl1pPr>
          </a:lstStyle>
          <a:p>
            <a:pPr/>
            <a:r>
              <a:t>Session 4: Romanticism and 19th Century Visual Culture</a:t>
            </a:r>
          </a:p>
        </p:txBody>
      </p:sp>
      <p:pic>
        <p:nvPicPr>
          <p:cNvPr id="178" name="Franz Liszt’s Sardanapalo" descr="Franz Liszt’s Sardanapalo"/>
          <p:cNvPicPr>
            <a:picLocks noChangeAspect="0"/>
          </p:cNvPicPr>
          <p:nvPr>
            <a:videoFile xmlns:mc="http://schemas.openxmlformats.org/markup-compatibility/2006" xmlns:aiw="http://developer.apple.com/namespaces/iwork" r:link="rId2" mc:Ignorable="aiw" aiw:title="Franz Liszt’s Sardanapalo" aiw:author="Library of Congress"/>
          </p:nvPr>
        </p:nvPicPr>
        <p:blipFill>
          <a:blip r:embed="rId3">
            <a:extLst/>
          </a:blip>
          <a:stretch>
            <a:fillRect/>
          </a:stretch>
        </p:blipFill>
        <p:spPr>
          <a:xfrm>
            <a:off x="402120" y="9709889"/>
            <a:ext cx="3675150" cy="2756363"/>
          </a:xfrm>
          <a:prstGeom prst="rect">
            <a:avLst/>
          </a:prstGeom>
        </p:spPr>
      </p:pic>
      <p:pic>
        <p:nvPicPr>
          <p:cNvPr id="179" name="Image" descr="Image"/>
          <p:cNvPicPr>
            <a:picLocks noChangeAspect="1"/>
          </p:cNvPicPr>
          <p:nvPr/>
        </p:nvPicPr>
        <p:blipFill>
          <a:blip r:embed="rId4">
            <a:extLst/>
          </a:blip>
          <a:stretch>
            <a:fillRect/>
          </a:stretch>
        </p:blipFill>
        <p:spPr>
          <a:xfrm>
            <a:off x="8289240" y="1495283"/>
            <a:ext cx="8189711" cy="10309118"/>
          </a:xfrm>
          <a:prstGeom prst="rect">
            <a:avLst/>
          </a:prstGeom>
          <a:ln w="12700">
            <a:miter lim="400000"/>
          </a:ln>
        </p:spPr>
      </p:pic>
      <p:sp>
        <p:nvSpPr>
          <p:cNvPr id="180" name="Caspar David Friedrich, Chalk Cliffs on Rügen,  1818"/>
          <p:cNvSpPr txBox="1"/>
          <p:nvPr/>
        </p:nvSpPr>
        <p:spPr>
          <a:xfrm>
            <a:off x="8549487" y="12004885"/>
            <a:ext cx="7285026"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Caspar David Friedrich, Chalk Cliffs on Rügen,  1818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mediacall" nodeType="clickEffect" presetSubtype="0" presetID="1" grpId="1" fill="hold">
                                  <p:stCondLst>
                                    <p:cond delay="0"/>
                                  </p:stCondLst>
                                  <p:childTnLst>
                                    <p:cmd type="call" cmd="playFrom(0.0)">
                                      <p:cBhvr>
                                        <p:cTn id="6" dur="1" fill="hold"/>
                                        <p:tgtEl>
                                          <p:spTgt spid="178"/>
                                        </p:tgtEl>
                                      </p:cBhvr>
                                    </p:cmd>
                                  </p:childTnLst>
                                </p:cTn>
                              </p:par>
                            </p:childTnLst>
                          </p:cTn>
                        </p:par>
                      </p:childTnLst>
                    </p:cTn>
                  </p:par>
                </p:childTnLst>
              </p:cTn>
              <p:prevCondLst>
                <p:cond evt="onPrev">
                  <p:tgtEl>
                    <p:sldTgt/>
                  </p:tgtEl>
                </p:cond>
              </p:prevCondLst>
              <p:nextCondLst>
                <p:cond evt="onNext">
                  <p:tgtEl>
                    <p:sldTgt/>
                  </p:tgtEl>
                </p:cond>
              </p:nextCondLst>
            </p:seq>
            <p:video fullScrn="0">
              <p:cMediaNode mute="0" showWhenStopped="1" numSld="1" vol="80000">
                <p:cTn id="7" fill="hold" display="0">
                  <p:stCondLst>
                    <p:cond delay="indefinite"/>
                  </p:stCondLst>
                </p:cTn>
                <p:tgtEl>
                  <p:spTgt spid="178"/>
                </p:tgtEl>
              </p:cMediaNode>
            </p:video>
            <p:seq concurrent="1" prevAc="none" nextAc="seek">
              <p:cTn id="8" evtFilter="cancelBubble" nodeType="interactiveSeq" restart="whenNotActive" fill="hold">
                <p:stCondLst>
                  <p:cond delay="0" evt="onClick">
                    <p:tgtEl>
                      <p:spTgt spid="178"/>
                    </p:tgtEl>
                  </p:cond>
                </p:stCondLst>
                <p:endSync delay="0" evt="end">
                  <p:rtn val="all"/>
                </p:endSync>
                <p:childTnLst>
                  <p:par>
                    <p:cTn id="9" fill="hold">
                      <p:stCondLst>
                        <p:cond delay="0"/>
                      </p:stCondLst>
                      <p:childTnLst>
                        <p:par>
                          <p:cTn id="10" fill="hold">
                            <p:stCondLst>
                              <p:cond delay="0"/>
                            </p:stCondLst>
                            <p:childTnLst>
                              <p:par>
                                <p:cTn id="11" presetClass="mediacall" nodeType="clickEffect" presetSubtype="0" presetID="2" fill="hold">
                                  <p:stCondLst>
                                    <p:cond delay="0"/>
                                  </p:stCondLst>
                                  <p:childTnLst>
                                    <p:cmd type="call" cmd="togglePause">
                                      <p:cBhvr>
                                        <p:cTn id="12" dur="1" fill="hold"/>
                                        <p:tgtEl>
                                          <p:spTgt spid="178"/>
                                        </p:tgtEl>
                                      </p:cBhvr>
                                    </p:cmd>
                                  </p:childTnLst>
                                </p:cTn>
                              </p:par>
                            </p:childTnLst>
                          </p:cTn>
                        </p:par>
                      </p:childTnLst>
                    </p:cTn>
                  </p:par>
                </p:childTnLst>
              </p:cTn>
              <p:nextCondLst>
                <p:cond delay="0" evt="onClick">
                  <p:tgtEl>
                    <p:spTgt spid="178"/>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1" name="TextBox 5"/>
          <p:cNvSpPr txBox="1"/>
          <p:nvPr/>
        </p:nvSpPr>
        <p:spPr>
          <a:xfrm>
            <a:off x="887307" y="1565488"/>
            <a:ext cx="22609386" cy="231717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914400">
              <a:defRPr i="1" sz="3600">
                <a:latin typeface="Calibri"/>
                <a:ea typeface="Calibri"/>
                <a:cs typeface="Calibri"/>
                <a:sym typeface="Calibri"/>
              </a:defRPr>
            </a:pPr>
            <a:r>
              <a:t>On the notion of modernity.</a:t>
            </a:r>
            <a:r>
              <a:rPr i="0"/>
              <a:t>  It is is a vexed question… Is not every era “modern” in relation to the preceeding one?  It seems that at least one of the components of “our” modernity is the spread of the awareness we have of it.  The awareness of our awareness (the double, the second degree) is our source of strength and our torment.</a:t>
            </a:r>
          </a:p>
          <a:p>
            <a:pPr algn="l" defTabSz="914400">
              <a:defRPr i="1" sz="3600">
                <a:latin typeface="Calibri"/>
                <a:ea typeface="Calibri"/>
                <a:cs typeface="Calibri"/>
                <a:sym typeface="Calibri"/>
              </a:defRPr>
            </a:pPr>
            <a:r>
              <a:t>												----</a:t>
            </a:r>
            <a:r>
              <a:rPr i="0"/>
              <a:t>Edouard Glissant</a:t>
            </a:r>
          </a:p>
        </p:txBody>
      </p:sp>
      <p:pic>
        <p:nvPicPr>
          <p:cNvPr id="232" name="Image" descr="Image"/>
          <p:cNvPicPr>
            <a:picLocks noChangeAspect="1"/>
          </p:cNvPicPr>
          <p:nvPr/>
        </p:nvPicPr>
        <p:blipFill>
          <a:blip r:embed="rId2">
            <a:extLst/>
          </a:blip>
          <a:stretch>
            <a:fillRect/>
          </a:stretch>
        </p:blipFill>
        <p:spPr>
          <a:xfrm>
            <a:off x="16170017" y="4828327"/>
            <a:ext cx="6310151" cy="7996370"/>
          </a:xfrm>
          <a:prstGeom prst="rect">
            <a:avLst/>
          </a:prstGeom>
          <a:ln w="12700">
            <a:miter lim="400000"/>
          </a:ln>
        </p:spPr>
      </p:pic>
      <p:sp>
        <p:nvSpPr>
          <p:cNvPr id="233" name="Goethe, first plate of Zür Farbenlehre (Theory of Colors), 1810"/>
          <p:cNvSpPr txBox="1"/>
          <p:nvPr/>
        </p:nvSpPr>
        <p:spPr>
          <a:xfrm>
            <a:off x="15382572" y="13049148"/>
            <a:ext cx="8474356"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Goethe, first plate of </a:t>
            </a:r>
            <a:r>
              <a:rPr i="1"/>
              <a:t>Zür Farbenlehre (Theory of Colors), </a:t>
            </a:r>
            <a:r>
              <a:t>1810</a:t>
            </a:r>
          </a:p>
        </p:txBody>
      </p:sp>
      <p:pic>
        <p:nvPicPr>
          <p:cNvPr id="234" name="Image" descr="Image"/>
          <p:cNvPicPr>
            <a:picLocks noChangeAspect="1"/>
          </p:cNvPicPr>
          <p:nvPr/>
        </p:nvPicPr>
        <p:blipFill>
          <a:blip r:embed="rId3">
            <a:extLst/>
          </a:blip>
          <a:stretch>
            <a:fillRect/>
          </a:stretch>
        </p:blipFill>
        <p:spPr>
          <a:xfrm>
            <a:off x="278250" y="5763335"/>
            <a:ext cx="10727406" cy="6126354"/>
          </a:xfrm>
          <a:prstGeom prst="rect">
            <a:avLst/>
          </a:prstGeom>
          <a:ln w="12700">
            <a:miter lim="400000"/>
          </a:ln>
        </p:spPr>
      </p:pic>
      <p:sp>
        <p:nvSpPr>
          <p:cNvPr id="235" name="Athanasius Kircher, Camera Obscura, Ars Magna Lucis Et Umbrae (1645)"/>
          <p:cNvSpPr txBox="1"/>
          <p:nvPr/>
        </p:nvSpPr>
        <p:spPr>
          <a:xfrm>
            <a:off x="621896" y="13049148"/>
            <a:ext cx="10040113"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Athanasius Kircher, Camera Obscura, Ars Magna Lucis Et Umbrae (1645)</a:t>
            </a:r>
          </a:p>
        </p:txBody>
      </p:sp>
      <p:sp>
        <p:nvSpPr>
          <p:cNvPr id="236" name="Self/consciousness/Self-reflexivity/self referentiality"/>
          <p:cNvSpPr txBox="1"/>
          <p:nvPr/>
        </p:nvSpPr>
        <p:spPr>
          <a:xfrm>
            <a:off x="422947" y="640382"/>
            <a:ext cx="13720745" cy="74605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1828800">
              <a:lnSpc>
                <a:spcPct val="72000"/>
              </a:lnSpc>
              <a:spcBef>
                <a:spcPts val="2000"/>
              </a:spcBef>
              <a:defRPr sz="5100">
                <a:solidFill>
                  <a:srgbClr val="FF0600"/>
                </a:solidFill>
                <a:latin typeface="Calibri"/>
                <a:ea typeface="Calibri"/>
                <a:cs typeface="Calibri"/>
                <a:sym typeface="Calibri"/>
              </a:defRPr>
            </a:lvl1pPr>
          </a:lstStyle>
          <a:p>
            <a:pPr/>
            <a:r>
              <a:t>Self/consciousness/Self-reflexivity/self referentiality</a:t>
            </a:r>
          </a:p>
        </p:txBody>
      </p:sp>
      <p:sp>
        <p:nvSpPr>
          <p:cNvPr id="237" name="Physics-Optics"/>
          <p:cNvSpPr txBox="1"/>
          <p:nvPr/>
        </p:nvSpPr>
        <p:spPr>
          <a:xfrm>
            <a:off x="295992" y="4061717"/>
            <a:ext cx="2180541"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Physics-Optics</a:t>
            </a:r>
          </a:p>
        </p:txBody>
      </p:sp>
      <p:sp>
        <p:nvSpPr>
          <p:cNvPr id="238" name="Physiology-Sensation and Perception"/>
          <p:cNvSpPr txBox="1"/>
          <p:nvPr/>
        </p:nvSpPr>
        <p:spPr>
          <a:xfrm>
            <a:off x="16117892" y="4061717"/>
            <a:ext cx="5228845"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Physiology-Sensation and Perception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34"/>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35"/>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3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232"/>
                                        </p:tgtEl>
                                        <p:attrNameLst>
                                          <p:attrName>style.visibility</p:attrName>
                                        </p:attrNameLst>
                                      </p:cBhvr>
                                      <p:to>
                                        <p:strVal val="visible"/>
                                      </p:to>
                                    </p:set>
                                  </p:childTnLst>
                                </p:cTn>
                              </p:par>
                            </p:childTnLst>
                          </p:cTn>
                        </p:par>
                        <p:par>
                          <p:cTn id="18" fill="hold">
                            <p:stCondLst>
                              <p:cond delay="0"/>
                            </p:stCondLst>
                            <p:childTnLst>
                              <p:par>
                                <p:cTn id="19" presetClass="entr" nodeType="afterEffect" presetSubtype="0" presetID="1" grpId="5" fill="hold">
                                  <p:stCondLst>
                                    <p:cond delay="0"/>
                                  </p:stCondLst>
                                  <p:iterate type="el" backwards="0">
                                    <p:tmAbs val="0"/>
                                  </p:iterate>
                                  <p:childTnLst>
                                    <p:set>
                                      <p:cBhvr>
                                        <p:cTn id="20" fill="hold"/>
                                        <p:tgtEl>
                                          <p:spTgt spid="2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6" fill="hold">
                                  <p:stCondLst>
                                    <p:cond delay="0"/>
                                  </p:stCondLst>
                                  <p:iterate type="el" backwards="0">
                                    <p:tmAbs val="0"/>
                                  </p:iterate>
                                  <p:childTnLst>
                                    <p:set>
                                      <p:cBhvr>
                                        <p:cTn id="24" fill="hold"/>
                                        <p:tgtEl>
                                          <p:spTgt spid="23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35" grpId="2"/>
      <p:bldP build="whole" bldLvl="1" animBg="1" rev="0" advAuto="0" spid="234" grpId="1"/>
      <p:bldP build="whole" bldLvl="1" animBg="1" rev="0" advAuto="0" spid="232" grpId="4"/>
      <p:bldP build="whole" bldLvl="1" animBg="1" rev="0" advAuto="0" spid="233" grpId="5"/>
      <p:bldP build="whole" bldLvl="1" animBg="1" rev="0" advAuto="0" spid="238" grpId="6"/>
      <p:bldP build="whole" bldLvl="1" animBg="1" rev="0" advAuto="0" spid="237" grpId="3"/>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0" name="Picture 1" descr="Picture 1"/>
          <p:cNvPicPr>
            <a:picLocks noChangeAspect="1"/>
          </p:cNvPicPr>
          <p:nvPr/>
        </p:nvPicPr>
        <p:blipFill>
          <a:blip r:embed="rId2">
            <a:extLst/>
          </a:blip>
          <a:stretch>
            <a:fillRect/>
          </a:stretch>
        </p:blipFill>
        <p:spPr>
          <a:xfrm>
            <a:off x="7075288" y="442779"/>
            <a:ext cx="10233423" cy="10215563"/>
          </a:xfrm>
          <a:prstGeom prst="rect">
            <a:avLst/>
          </a:prstGeom>
          <a:ln w="12700">
            <a:miter lim="400000"/>
          </a:ln>
        </p:spPr>
      </p:pic>
      <p:sp>
        <p:nvSpPr>
          <p:cNvPr id="241" name="Rectangle 2"/>
          <p:cNvSpPr txBox="1"/>
          <p:nvPr/>
        </p:nvSpPr>
        <p:spPr>
          <a:xfrm>
            <a:off x="5787938" y="11080354"/>
            <a:ext cx="11933257" cy="2184401"/>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914400">
              <a:defRPr sz="5000">
                <a:latin typeface="Gill Sans"/>
                <a:ea typeface="Gill Sans"/>
                <a:cs typeface="Gill Sans"/>
                <a:sym typeface="Gill Sans"/>
              </a:defRPr>
            </a:pPr>
            <a:r>
              <a:t>J. M. W.  Turner, </a:t>
            </a:r>
            <a:r>
              <a:rPr i="1"/>
              <a:t>Light and Color (Goethe’s Theory)-the Morning after the Deluge-Moses Writing the Book of Genesis,</a:t>
            </a:r>
            <a:r>
              <a:t> 1843</a:t>
            </a:r>
            <a:r>
              <a:rPr i="1"/>
              <a:t> </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https://www.nps.gov/articles/make-a-thaumatrope.htm"/>
          <p:cNvSpPr txBox="1"/>
          <p:nvPr/>
        </p:nvSpPr>
        <p:spPr>
          <a:xfrm>
            <a:off x="8383523" y="12675423"/>
            <a:ext cx="7616953" cy="8296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u="sng">
                <a:hlinkClick r:id="rId2" invalidUrl="" action="" tgtFrame="" tooltip="" history="1" highlightClick="0" endSnd="0"/>
              </a:defRPr>
            </a:lvl1pPr>
          </a:lstStyle>
          <a:p>
            <a:pPr>
              <a:defRPr u="none"/>
            </a:pPr>
            <a:r>
              <a:rPr u="sng">
                <a:hlinkClick r:id="rId2" invalidUrl="" action="" tgtFrame="" tooltip="" history="1" highlightClick="0" endSnd="0"/>
              </a:rPr>
              <a:t>https://www.nps.gov/articles/make-a-thaumatrope.htm</a:t>
            </a:r>
          </a:p>
        </p:txBody>
      </p:sp>
      <p:pic>
        <p:nvPicPr>
          <p:cNvPr id="244" name="Image" descr="Image"/>
          <p:cNvPicPr>
            <a:picLocks noChangeAspect="1"/>
          </p:cNvPicPr>
          <p:nvPr/>
        </p:nvPicPr>
        <p:blipFill>
          <a:blip r:embed="rId3">
            <a:extLst/>
          </a:blip>
          <a:stretch>
            <a:fillRect/>
          </a:stretch>
        </p:blipFill>
        <p:spPr>
          <a:xfrm>
            <a:off x="2784549" y="3603199"/>
            <a:ext cx="7826801" cy="7826802"/>
          </a:xfrm>
          <a:prstGeom prst="rect">
            <a:avLst/>
          </a:prstGeom>
          <a:ln w="12700">
            <a:miter lim="400000"/>
          </a:ln>
        </p:spPr>
      </p:pic>
      <p:pic>
        <p:nvPicPr>
          <p:cNvPr id="245" name="Image" descr="Image"/>
          <p:cNvPicPr>
            <a:picLocks noChangeAspect="1"/>
          </p:cNvPicPr>
          <p:nvPr/>
        </p:nvPicPr>
        <p:blipFill>
          <a:blip r:embed="rId4">
            <a:extLst/>
          </a:blip>
          <a:stretch>
            <a:fillRect/>
          </a:stretch>
        </p:blipFill>
        <p:spPr>
          <a:xfrm>
            <a:off x="14182315" y="3603199"/>
            <a:ext cx="7787667" cy="7826802"/>
          </a:xfrm>
          <a:prstGeom prst="rect">
            <a:avLst/>
          </a:prstGeom>
          <a:ln w="12700">
            <a:miter lim="400000"/>
          </a:ln>
        </p:spPr>
      </p:pic>
      <p:sp>
        <p:nvSpPr>
          <p:cNvPr id="246" name="Thaumatrope, 19th Century"/>
          <p:cNvSpPr txBox="1"/>
          <p:nvPr/>
        </p:nvSpPr>
        <p:spPr>
          <a:xfrm>
            <a:off x="10262920" y="12030185"/>
            <a:ext cx="3858160"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Thaumatrope, 19th Century</a:t>
            </a:r>
          </a:p>
        </p:txBody>
      </p:sp>
      <p:sp>
        <p:nvSpPr>
          <p:cNvPr id="247" name="19th Century Technologies of Visual Representation"/>
          <p:cNvSpPr txBox="1"/>
          <p:nvPr/>
        </p:nvSpPr>
        <p:spPr>
          <a:xfrm>
            <a:off x="2430050" y="849370"/>
            <a:ext cx="19523901" cy="1060573"/>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p>
            <a:pPr lvl="2" indent="642937" defTabSz="821531">
              <a:defRPr b="1" sz="6000"/>
            </a:pPr>
            <a:r>
              <a:t>19th Century Technologies of Visual Representation</a:t>
            </a:r>
          </a:p>
        </p:txBody>
      </p:sp>
      <p:sp>
        <p:nvSpPr>
          <p:cNvPr id="248" name="Persistence of Vision"/>
          <p:cNvSpPr txBox="1"/>
          <p:nvPr/>
        </p:nvSpPr>
        <p:spPr>
          <a:xfrm>
            <a:off x="2800515" y="2541647"/>
            <a:ext cx="2953513"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Persistence of Vision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44"/>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4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4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24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5" fill="hold">
                                  <p:stCondLst>
                                    <p:cond delay="0"/>
                                  </p:stCondLst>
                                  <p:iterate type="el" backwards="0">
                                    <p:tmAbs val="0"/>
                                  </p:iterate>
                                  <p:childTnLst>
                                    <p:set>
                                      <p:cBhvr>
                                        <p:cTn id="21" fill="hold"/>
                                        <p:tgtEl>
                                          <p:spTgt spid="2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8" grpId="4"/>
      <p:bldP build="whole" bldLvl="1" animBg="1" rev="0" advAuto="0" spid="243" grpId="5"/>
      <p:bldP build="whole" bldLvl="1" animBg="1" rev="0" advAuto="0" spid="245" grpId="3"/>
      <p:bldP build="whole" bldLvl="1" animBg="1" rev="0" advAuto="0" spid="244" grpId="1"/>
      <p:bldP build="whole" bldLvl="1" animBg="1" rev="0" advAuto="0" spid="246" grpId="2"/>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0" name="image.jpeg" descr="image.jpeg"/>
          <p:cNvPicPr>
            <a:picLocks noChangeAspect="1"/>
          </p:cNvPicPr>
          <p:nvPr/>
        </p:nvPicPr>
        <p:blipFill>
          <a:blip r:embed="rId2">
            <a:extLst/>
          </a:blip>
          <a:stretch>
            <a:fillRect/>
          </a:stretch>
        </p:blipFill>
        <p:spPr>
          <a:xfrm>
            <a:off x="490950" y="2840338"/>
            <a:ext cx="5790171" cy="9143366"/>
          </a:xfrm>
          <a:prstGeom prst="rect">
            <a:avLst/>
          </a:prstGeom>
          <a:ln w="12700">
            <a:miter lim="400000"/>
          </a:ln>
        </p:spPr>
      </p:pic>
      <p:sp>
        <p:nvSpPr>
          <p:cNvPr id="251" name="Underwood &amp; Underwood stereoscope and stereograph card"/>
          <p:cNvSpPr txBox="1"/>
          <p:nvPr/>
        </p:nvSpPr>
        <p:spPr>
          <a:xfrm>
            <a:off x="3174897" y="12508485"/>
            <a:ext cx="6549299" cy="839783"/>
          </a:xfrm>
          <a:prstGeom prst="rect">
            <a:avLst/>
          </a:prstGeom>
          <a:ln w="12700">
            <a:miter lim="400000"/>
          </a:ln>
          <a:extLst>
            <a:ext uri="{C572A759-6A51-4108-AA02-DFA0A04FC94B}">
              <ma14:wrappingTextBoxFlag xmlns:ma14="http://schemas.microsoft.com/office/mac/drawingml/2011/main" val="1"/>
            </a:ext>
          </a:extLst>
        </p:spPr>
        <p:txBody>
          <a:bodyPr lIns="64290" tIns="64290" rIns="64290" bIns="64290">
            <a:spAutoFit/>
          </a:bodyPr>
          <a:lstStyle>
            <a:lvl1pPr defTabSz="1285875">
              <a:defRPr>
                <a:latin typeface="Gill Sans"/>
                <a:ea typeface="Gill Sans"/>
                <a:cs typeface="Gill Sans"/>
                <a:sym typeface="Gill Sans"/>
              </a:defRPr>
            </a:lvl1pPr>
          </a:lstStyle>
          <a:p>
            <a:pPr/>
            <a:r>
              <a:t>Underwood &amp; Underwood stereoscope and stereograph card</a:t>
            </a:r>
          </a:p>
        </p:txBody>
      </p:sp>
      <p:pic>
        <p:nvPicPr>
          <p:cNvPr id="252" name="image.png" descr="image.png"/>
          <p:cNvPicPr>
            <a:picLocks noChangeAspect="1"/>
          </p:cNvPicPr>
          <p:nvPr/>
        </p:nvPicPr>
        <p:blipFill>
          <a:blip r:embed="rId3">
            <a:extLst/>
          </a:blip>
          <a:stretch>
            <a:fillRect/>
          </a:stretch>
        </p:blipFill>
        <p:spPr>
          <a:xfrm>
            <a:off x="6591544" y="2895001"/>
            <a:ext cx="17417572" cy="9034041"/>
          </a:xfrm>
          <a:prstGeom prst="rect">
            <a:avLst/>
          </a:prstGeom>
          <a:ln w="12700">
            <a:miter lim="400000"/>
          </a:ln>
        </p:spPr>
      </p:pic>
      <p:sp>
        <p:nvSpPr>
          <p:cNvPr id="253" name="The stereograph as an educator – Underwood patent extension cabinet in a home library. Stereograph copyrighted by Underwood &amp; Underwood, 1901"/>
          <p:cNvSpPr txBox="1"/>
          <p:nvPr/>
        </p:nvSpPr>
        <p:spPr>
          <a:xfrm>
            <a:off x="10097454" y="12133438"/>
            <a:ext cx="10934950" cy="1500183"/>
          </a:xfrm>
          <a:prstGeom prst="rect">
            <a:avLst/>
          </a:prstGeom>
          <a:ln w="12700">
            <a:miter lim="400000"/>
          </a:ln>
          <a:extLst>
            <a:ext uri="{C572A759-6A51-4108-AA02-DFA0A04FC94B}">
              <ma14:wrappingTextBoxFlag xmlns:ma14="http://schemas.microsoft.com/office/mac/drawingml/2011/main" val="1"/>
            </a:ext>
          </a:extLst>
        </p:spPr>
        <p:txBody>
          <a:bodyPr lIns="64290" tIns="64290" rIns="64290" bIns="64290">
            <a:spAutoFit/>
          </a:bodyPr>
          <a:lstStyle>
            <a:lvl1pPr defTabSz="1285875">
              <a:defRPr sz="3200">
                <a:latin typeface="Gill Sans"/>
                <a:ea typeface="Gill Sans"/>
                <a:cs typeface="Gill Sans"/>
                <a:sym typeface="Gill Sans"/>
              </a:defRPr>
            </a:lvl1pPr>
          </a:lstStyle>
          <a:p>
            <a:pPr/>
            <a:r>
              <a:t>The stereograph as an educator – Underwood patent extension cabinet in a home library. Stereograph copyrighted by Underwood &amp; Underwood, 1901</a:t>
            </a:r>
          </a:p>
        </p:txBody>
      </p:sp>
      <p:sp>
        <p:nvSpPr>
          <p:cNvPr id="254" name="Stereoscope"/>
          <p:cNvSpPr txBox="1"/>
          <p:nvPr/>
        </p:nvSpPr>
        <p:spPr>
          <a:xfrm>
            <a:off x="613611" y="430742"/>
            <a:ext cx="4319652" cy="998546"/>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defTabSz="821531">
              <a:defRPr sz="5600">
                <a:solidFill>
                  <a:srgbClr val="2026FF"/>
                </a:solidFill>
                <a:latin typeface="Helvetica Neue Medium"/>
                <a:ea typeface="Helvetica Neue Medium"/>
                <a:cs typeface="Helvetica Neue Medium"/>
                <a:sym typeface="Helvetica Neue Medium"/>
              </a:defRPr>
            </a:lvl1pPr>
          </a:lstStyle>
          <a:p>
            <a:pPr/>
            <a:r>
              <a:t>Stereoscope</a:t>
            </a:r>
          </a:p>
        </p:txBody>
      </p:sp>
      <p:sp>
        <p:nvSpPr>
          <p:cNvPr id="255" name="Binocular vision"/>
          <p:cNvSpPr txBox="1"/>
          <p:nvPr/>
        </p:nvSpPr>
        <p:spPr>
          <a:xfrm>
            <a:off x="465007" y="1964707"/>
            <a:ext cx="370789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lvl1pPr>
          </a:lstStyle>
          <a:p>
            <a:pPr/>
            <a:r>
              <a:t>Binocular vision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5"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7" name="London Stereoscopic Company, The Ghost in the Stereoscope, c. 1856"/>
          <p:cNvSpPr txBox="1"/>
          <p:nvPr/>
        </p:nvSpPr>
        <p:spPr>
          <a:xfrm>
            <a:off x="7684292" y="12878864"/>
            <a:ext cx="9015416" cy="484183"/>
          </a:xfrm>
          <a:prstGeom prst="rect">
            <a:avLst/>
          </a:prstGeom>
          <a:ln w="12700">
            <a:miter lim="400000"/>
          </a:ln>
          <a:extLst>
            <a:ext uri="{C572A759-6A51-4108-AA02-DFA0A04FC94B}">
              <ma14:wrappingTextBoxFlag xmlns:ma14="http://schemas.microsoft.com/office/mac/drawingml/2011/main" val="1"/>
            </a:ext>
          </a:extLst>
        </p:spPr>
        <p:txBody>
          <a:bodyPr lIns="64290" tIns="64290" rIns="64290" bIns="64290">
            <a:spAutoFit/>
          </a:bodyPr>
          <a:lstStyle>
            <a:lvl1pPr defTabSz="1285875">
              <a:defRPr>
                <a:latin typeface="Gill Sans"/>
                <a:ea typeface="Gill Sans"/>
                <a:cs typeface="Gill Sans"/>
                <a:sym typeface="Gill Sans"/>
              </a:defRPr>
            </a:lvl1pPr>
          </a:lstStyle>
          <a:p>
            <a:pPr/>
            <a:r>
              <a:t>London Stereoscopic Company, The Ghost in the Stereoscope, c. 1856</a:t>
            </a:r>
          </a:p>
        </p:txBody>
      </p:sp>
      <p:sp>
        <p:nvSpPr>
          <p:cNvPr id="258" name="Parallax"/>
          <p:cNvSpPr txBox="1"/>
          <p:nvPr/>
        </p:nvSpPr>
        <p:spPr>
          <a:xfrm>
            <a:off x="11232133" y="140159"/>
            <a:ext cx="191973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FF0302"/>
                </a:solidFill>
              </a:defRPr>
            </a:lvl1pPr>
          </a:lstStyle>
          <a:p>
            <a:pPr/>
            <a:r>
              <a:t>Parallax</a:t>
            </a:r>
          </a:p>
        </p:txBody>
      </p:sp>
      <p:pic>
        <p:nvPicPr>
          <p:cNvPr id="259" name="image.png" descr="image.png"/>
          <p:cNvPicPr>
            <a:picLocks noChangeAspect="1"/>
          </p:cNvPicPr>
          <p:nvPr/>
        </p:nvPicPr>
        <p:blipFill>
          <a:blip r:embed="rId2">
            <a:extLst/>
          </a:blip>
          <a:stretch>
            <a:fillRect/>
          </a:stretch>
        </p:blipFill>
        <p:spPr>
          <a:xfrm>
            <a:off x="-248062" y="1101161"/>
            <a:ext cx="23695285" cy="11513678"/>
          </a:xfrm>
          <a:prstGeom prst="rect">
            <a:avLst/>
          </a:prstGeom>
          <a:ln w="12700">
            <a:miter lim="400000"/>
          </a:ln>
        </p:spPr>
      </p:pic>
      <p:sp>
        <p:nvSpPr>
          <p:cNvPr id="260" name="Double Arrow"/>
          <p:cNvSpPr/>
          <p:nvPr/>
        </p:nvSpPr>
        <p:spPr>
          <a:xfrm>
            <a:off x="11398712" y="3237204"/>
            <a:ext cx="8848317" cy="484182"/>
          </a:xfrm>
          <a:prstGeom prst="leftRightArrow">
            <a:avLst>
              <a:gd name="adj1" fmla="val 14514"/>
              <a:gd name="adj2" fmla="val 104362"/>
            </a:avLst>
          </a:prstGeom>
          <a:solidFill>
            <a:srgbClr val="FFFFFF"/>
          </a:solidFill>
          <a:ln w="12700">
            <a:miter lim="400000"/>
          </a:ln>
        </p:spPr>
        <p:txBody>
          <a:bodyPr lIns="50800" tIns="50800" rIns="50800" bIns="50800" anchor="ctr"/>
          <a:lstStyle/>
          <a:p>
            <a:pPr defTabSz="825500">
              <a:defRPr sz="3200">
                <a:solidFill>
                  <a:srgbClr val="000000"/>
                </a:solidFill>
                <a:latin typeface="Helvetica Neue Medium"/>
                <a:ea typeface="Helvetica Neue Medium"/>
                <a:cs typeface="Helvetica Neue Medium"/>
                <a:sym typeface="Helvetica Neue Medium"/>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8" grpId="1"/>
      <p:bldP build="whole" bldLvl="1" animBg="1" rev="0" advAuto="0" spid="260" grpId="2"/>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2" name="image.jpeg" descr="image.jpeg"/>
          <p:cNvPicPr>
            <a:picLocks noChangeAspect="1"/>
          </p:cNvPicPr>
          <p:nvPr/>
        </p:nvPicPr>
        <p:blipFill>
          <a:blip r:embed="rId2">
            <a:extLst/>
          </a:blip>
          <a:stretch>
            <a:fillRect/>
          </a:stretch>
        </p:blipFill>
        <p:spPr>
          <a:xfrm>
            <a:off x="10957494" y="421081"/>
            <a:ext cx="12861597" cy="4459297"/>
          </a:xfrm>
          <a:prstGeom prst="rect">
            <a:avLst/>
          </a:prstGeom>
          <a:ln w="12700">
            <a:miter lim="400000"/>
          </a:ln>
        </p:spPr>
      </p:pic>
      <p:pic>
        <p:nvPicPr>
          <p:cNvPr id="263" name="image.png" descr="image.png"/>
          <p:cNvPicPr>
            <a:picLocks noChangeAspect="1"/>
          </p:cNvPicPr>
          <p:nvPr/>
        </p:nvPicPr>
        <p:blipFill>
          <a:blip r:embed="rId3">
            <a:extLst/>
          </a:blip>
          <a:stretch>
            <a:fillRect/>
          </a:stretch>
        </p:blipFill>
        <p:spPr>
          <a:xfrm>
            <a:off x="503577" y="3069900"/>
            <a:ext cx="9715004" cy="6906384"/>
          </a:xfrm>
          <a:prstGeom prst="rect">
            <a:avLst/>
          </a:prstGeom>
          <a:ln w="12700">
            <a:miter lim="400000"/>
          </a:ln>
        </p:spPr>
      </p:pic>
      <p:pic>
        <p:nvPicPr>
          <p:cNvPr id="264" name="image.png" descr="image.png"/>
          <p:cNvPicPr>
            <a:picLocks noChangeAspect="1"/>
          </p:cNvPicPr>
          <p:nvPr/>
        </p:nvPicPr>
        <p:blipFill>
          <a:blip r:embed="rId4">
            <a:extLst/>
          </a:blip>
          <a:stretch>
            <a:fillRect/>
          </a:stretch>
        </p:blipFill>
        <p:spPr>
          <a:xfrm>
            <a:off x="12205220" y="6006810"/>
            <a:ext cx="10366145" cy="6688881"/>
          </a:xfrm>
          <a:prstGeom prst="rect">
            <a:avLst/>
          </a:prstGeom>
          <a:ln w="12700">
            <a:miter lim="400000"/>
          </a:ln>
        </p:spPr>
      </p:pic>
      <p:sp>
        <p:nvSpPr>
          <p:cNvPr id="265" name="Magic Lantern"/>
          <p:cNvSpPr txBox="1"/>
          <p:nvPr/>
        </p:nvSpPr>
        <p:spPr>
          <a:xfrm>
            <a:off x="419741" y="392407"/>
            <a:ext cx="4195446"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0F27FF"/>
                </a:solidFill>
              </a:defRPr>
            </a:lvl1pPr>
          </a:lstStyle>
          <a:p>
            <a:pPr/>
            <a:r>
              <a:t>Magic Lantern</a:t>
            </a:r>
          </a:p>
        </p:txBody>
      </p:sp>
      <p:sp>
        <p:nvSpPr>
          <p:cNvPr id="266" name="Chromatrope"/>
          <p:cNvSpPr txBox="1"/>
          <p:nvPr/>
        </p:nvSpPr>
        <p:spPr>
          <a:xfrm>
            <a:off x="15834828" y="12694374"/>
            <a:ext cx="3106929" cy="69697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0C21FF"/>
                </a:solidFill>
              </a:defRPr>
            </a:lvl1pPr>
          </a:lstStyle>
          <a:p>
            <a:pPr/>
            <a:r>
              <a:t>Chromatrope</a:t>
            </a:r>
          </a:p>
        </p:txBody>
      </p:sp>
      <p:sp>
        <p:nvSpPr>
          <p:cNvPr id="267" name="Projection"/>
          <p:cNvSpPr txBox="1"/>
          <p:nvPr/>
        </p:nvSpPr>
        <p:spPr>
          <a:xfrm>
            <a:off x="548525" y="1923381"/>
            <a:ext cx="1485901" cy="46136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0D15"/>
                </a:solidFill>
              </a:defRPr>
            </a:lvl1pPr>
          </a:lstStyle>
          <a:p>
            <a:pPr/>
            <a:r>
              <a:t>Projection</a:t>
            </a:r>
          </a:p>
        </p:txBody>
      </p:sp>
      <p:sp>
        <p:nvSpPr>
          <p:cNvPr id="268" name="Magic Lantern Slide"/>
          <p:cNvSpPr txBox="1"/>
          <p:nvPr/>
        </p:nvSpPr>
        <p:spPr>
          <a:xfrm>
            <a:off x="15063684" y="5095105"/>
            <a:ext cx="4649217"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0C21FF"/>
                </a:solidFill>
              </a:defRPr>
            </a:lvl1pPr>
          </a:lstStyle>
          <a:p>
            <a:pPr/>
            <a:r>
              <a:t>Magic Lantern Slide</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62"/>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6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64"/>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8" grpId="2"/>
      <p:bldP build="whole" bldLvl="1" animBg="1" rev="0" advAuto="0" spid="262" grpId="1"/>
      <p:bldP build="whole" bldLvl="1" animBg="1" rev="0" advAuto="0" spid="264" grpId="3"/>
      <p:bldP build="whole" bldLvl="1" animBg="1" rev="0" advAuto="0" spid="266" grpId="4"/>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0" name="image.png" descr="image.png"/>
          <p:cNvPicPr>
            <a:picLocks noChangeAspect="1"/>
          </p:cNvPicPr>
          <p:nvPr/>
        </p:nvPicPr>
        <p:blipFill>
          <a:blip r:embed="rId2">
            <a:extLst/>
          </a:blip>
          <a:stretch>
            <a:fillRect/>
          </a:stretch>
        </p:blipFill>
        <p:spPr>
          <a:xfrm>
            <a:off x="383693" y="2503784"/>
            <a:ext cx="9023338" cy="6923169"/>
          </a:xfrm>
          <a:prstGeom prst="rect">
            <a:avLst/>
          </a:prstGeom>
          <a:ln w="12700">
            <a:miter lim="400000"/>
          </a:ln>
        </p:spPr>
      </p:pic>
      <p:sp>
        <p:nvSpPr>
          <p:cNvPr id="271" name="Illustration of the  projection of hellfire or purgatory from Athanasius Kircher,  Ars Magna Lucis et Umbrae, 1671"/>
          <p:cNvSpPr txBox="1"/>
          <p:nvPr/>
        </p:nvSpPr>
        <p:spPr>
          <a:xfrm>
            <a:off x="598462" y="9720920"/>
            <a:ext cx="8593801" cy="865183"/>
          </a:xfrm>
          <a:prstGeom prst="rect">
            <a:avLst/>
          </a:prstGeom>
          <a:ln w="12700">
            <a:miter lim="400000"/>
          </a:ln>
          <a:extLst>
            <a:ext uri="{C572A759-6A51-4108-AA02-DFA0A04FC94B}">
              <ma14:wrappingTextBoxFlag xmlns:ma14="http://schemas.microsoft.com/office/mac/drawingml/2011/main" val="1"/>
            </a:ext>
          </a:extLst>
        </p:spPr>
        <p:txBody>
          <a:bodyPr lIns="64290" tIns="64290" rIns="64290" bIns="64290">
            <a:spAutoFit/>
          </a:bodyPr>
          <a:lstStyle>
            <a:lvl1pPr defTabSz="1285875">
              <a:defRPr sz="2500">
                <a:latin typeface="Gill Sans"/>
                <a:ea typeface="Gill Sans"/>
                <a:cs typeface="Gill Sans"/>
                <a:sym typeface="Gill Sans"/>
              </a:defRPr>
            </a:lvl1pPr>
          </a:lstStyle>
          <a:p>
            <a:pPr/>
            <a:r>
              <a:t>Illustration of the  projection of hellfire or purgatory from Athanasius Kircher,  Ars Magna Lucis et Umbrae, 1671</a:t>
            </a:r>
          </a:p>
        </p:txBody>
      </p:sp>
      <p:sp>
        <p:nvSpPr>
          <p:cNvPr id="272" name="The Magic Lantern"/>
          <p:cNvSpPr txBox="1"/>
          <p:nvPr/>
        </p:nvSpPr>
        <p:spPr>
          <a:xfrm>
            <a:off x="166057" y="32155"/>
            <a:ext cx="4550284" cy="750440"/>
          </a:xfrm>
          <a:prstGeom prst="rect">
            <a:avLst/>
          </a:prstGeom>
          <a:ln w="12700">
            <a:miter lim="400000"/>
          </a:ln>
          <a:extLst>
            <a:ext uri="{C572A759-6A51-4108-AA02-DFA0A04FC94B}">
              <ma14:wrappingTextBoxFlag xmlns:ma14="http://schemas.microsoft.com/office/mac/drawingml/2011/main" val="1"/>
            </a:ext>
          </a:extLst>
        </p:spPr>
        <p:txBody>
          <a:bodyPr wrap="none" lIns="71437" tIns="71437" rIns="71437" bIns="71437" anchor="ctr">
            <a:spAutoFit/>
          </a:bodyPr>
          <a:lstStyle>
            <a:lvl1pPr defTabSz="821531">
              <a:defRPr sz="4000">
                <a:solidFill>
                  <a:srgbClr val="1219EF"/>
                </a:solidFill>
                <a:latin typeface="Helvetica Neue Medium"/>
                <a:ea typeface="Helvetica Neue Medium"/>
                <a:cs typeface="Helvetica Neue Medium"/>
                <a:sym typeface="Helvetica Neue Medium"/>
              </a:defRPr>
            </a:lvl1pPr>
          </a:lstStyle>
          <a:p>
            <a:pPr/>
            <a:r>
              <a:t>The Magic Lantern</a:t>
            </a:r>
          </a:p>
        </p:txBody>
      </p:sp>
      <p:sp>
        <p:nvSpPr>
          <p:cNvPr id="273" name="Marvelous vs. the curious (Gunning, 117, 121, 125)"/>
          <p:cNvSpPr txBox="1"/>
          <p:nvPr/>
        </p:nvSpPr>
        <p:spPr>
          <a:xfrm>
            <a:off x="202276" y="1583430"/>
            <a:ext cx="8755689" cy="626387"/>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lvl="2" indent="642937" algn="l" defTabSz="821531">
              <a:defRPr b="1" sz="3200">
                <a:solidFill>
                  <a:srgbClr val="FF2038"/>
                </a:solidFill>
              </a:defRPr>
            </a:pPr>
            <a:r>
              <a:t>Wondrous and Marvelous vs. the curious</a:t>
            </a:r>
          </a:p>
        </p:txBody>
      </p:sp>
      <p:pic>
        <p:nvPicPr>
          <p:cNvPr id="274" name="image.png" descr="image.png"/>
          <p:cNvPicPr>
            <a:picLocks noChangeAspect="1"/>
          </p:cNvPicPr>
          <p:nvPr/>
        </p:nvPicPr>
        <p:blipFill>
          <a:blip r:embed="rId3">
            <a:extLst/>
          </a:blip>
          <a:stretch>
            <a:fillRect/>
          </a:stretch>
        </p:blipFill>
        <p:spPr>
          <a:xfrm>
            <a:off x="9869892" y="3143218"/>
            <a:ext cx="6092048" cy="5158831"/>
          </a:xfrm>
          <a:prstGeom prst="rect">
            <a:avLst/>
          </a:prstGeom>
          <a:ln w="12700">
            <a:miter lim="400000"/>
          </a:ln>
        </p:spPr>
      </p:pic>
      <p:sp>
        <p:nvSpPr>
          <p:cNvPr id="275" name="Phantasmagoria"/>
          <p:cNvSpPr txBox="1"/>
          <p:nvPr/>
        </p:nvSpPr>
        <p:spPr>
          <a:xfrm>
            <a:off x="15341056" y="50504"/>
            <a:ext cx="3458987" cy="7137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defRPr sz="4200">
                <a:solidFill>
                  <a:srgbClr val="2126FF"/>
                </a:solidFill>
                <a:latin typeface="Gill Sans"/>
                <a:ea typeface="Gill Sans"/>
                <a:cs typeface="Gill Sans"/>
                <a:sym typeface="Gill Sans"/>
              </a:defRPr>
            </a:lvl1pPr>
          </a:lstStyle>
          <a:p>
            <a:pPr/>
            <a:r>
              <a:t>Phantasmagoria</a:t>
            </a:r>
          </a:p>
        </p:txBody>
      </p:sp>
      <p:sp>
        <p:nvSpPr>
          <p:cNvPr id="276" name="Edme-Gilles Guyot, Nouvelles récréations physiques et mathématiques (1770)"/>
          <p:cNvSpPr txBox="1"/>
          <p:nvPr/>
        </p:nvSpPr>
        <p:spPr>
          <a:xfrm>
            <a:off x="10287656" y="9560534"/>
            <a:ext cx="5818542" cy="118595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2500">
                <a:latin typeface="Arial"/>
                <a:ea typeface="Arial"/>
                <a:cs typeface="Arial"/>
                <a:sym typeface="Arial"/>
              </a:defRPr>
            </a:lvl1pPr>
          </a:lstStyle>
          <a:p>
            <a:pPr/>
            <a:r>
              <a:t> Edme-Gilles Guyot, Nouvelles récréations physiques et mathématiques (1770)</a:t>
            </a:r>
          </a:p>
        </p:txBody>
      </p:sp>
      <p:pic>
        <p:nvPicPr>
          <p:cNvPr id="277" name="image.jpeg" descr="image.jpeg"/>
          <p:cNvPicPr>
            <a:picLocks noChangeAspect="1"/>
          </p:cNvPicPr>
          <p:nvPr/>
        </p:nvPicPr>
        <p:blipFill>
          <a:blip r:embed="rId4">
            <a:extLst/>
          </a:blip>
          <a:stretch>
            <a:fillRect/>
          </a:stretch>
        </p:blipFill>
        <p:spPr>
          <a:xfrm>
            <a:off x="16107152" y="3143218"/>
            <a:ext cx="8190642" cy="5158831"/>
          </a:xfrm>
          <a:prstGeom prst="rect">
            <a:avLst/>
          </a:prstGeom>
          <a:ln w="12700">
            <a:miter lim="400000"/>
          </a:ln>
        </p:spPr>
      </p:pic>
      <p:sp>
        <p:nvSpPr>
          <p:cNvPr id="278" name="Etienne-Gaspard Robert, phantasmagoria at the Cour des Capucines in 1797"/>
          <p:cNvSpPr txBox="1"/>
          <p:nvPr/>
        </p:nvSpPr>
        <p:spPr>
          <a:xfrm>
            <a:off x="17189259" y="9744684"/>
            <a:ext cx="6552325" cy="817654"/>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defTabSz="914400">
              <a:defRPr sz="2500">
                <a:latin typeface="Arial"/>
                <a:ea typeface="Arial"/>
                <a:cs typeface="Arial"/>
                <a:sym typeface="Arial"/>
              </a:defRPr>
            </a:lvl1pPr>
          </a:lstStyle>
          <a:p>
            <a:pPr/>
            <a:r>
              <a:t>Etienne-Gaspard Robert, phantasmagoria at the Cour des Capucines in 1797</a:t>
            </a:r>
          </a:p>
        </p:txBody>
      </p:sp>
      <p:sp>
        <p:nvSpPr>
          <p:cNvPr id="279" name="Horror"/>
          <p:cNvSpPr txBox="1"/>
          <p:nvPr/>
        </p:nvSpPr>
        <p:spPr>
          <a:xfrm>
            <a:off x="16059572" y="1661175"/>
            <a:ext cx="2021955" cy="58511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lvl="2" indent="642937" algn="l" defTabSz="821531">
              <a:defRPr b="1" sz="3200">
                <a:solidFill>
                  <a:srgbClr val="FF2038"/>
                </a:solidFill>
              </a:defRPr>
            </a:pPr>
            <a:r>
              <a:t>Horror</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74"/>
                                        </p:tgtEl>
                                        <p:attrNameLst>
                                          <p:attrName>style.visibility</p:attrName>
                                        </p:attrNameLst>
                                      </p:cBhvr>
                                      <p:to>
                                        <p:strVal val="visible"/>
                                      </p:to>
                                    </p:set>
                                  </p:childTnLst>
                                </p:cTn>
                              </p:par>
                            </p:childTnLst>
                          </p:cTn>
                        </p:par>
                        <p:par>
                          <p:cTn id="11" fill="hold">
                            <p:stCondLst>
                              <p:cond delay="0"/>
                            </p:stCondLst>
                            <p:childTnLst>
                              <p:par>
                                <p:cTn id="12" presetClass="entr" nodeType="afterEffect" presetSubtype="0" presetID="1" grpId="3" fill="hold">
                                  <p:stCondLst>
                                    <p:cond delay="0"/>
                                  </p:stCondLst>
                                  <p:iterate type="el" backwards="0">
                                    <p:tmAbs val="0"/>
                                  </p:iterate>
                                  <p:childTnLst>
                                    <p:set>
                                      <p:cBhvr>
                                        <p:cTn id="13" fill="hold"/>
                                        <p:tgtEl>
                                          <p:spTgt spid="27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277"/>
                                        </p:tgtEl>
                                        <p:attrNameLst>
                                          <p:attrName>style.visibility</p:attrName>
                                        </p:attrNameLst>
                                      </p:cBhvr>
                                      <p:to>
                                        <p:strVal val="visible"/>
                                      </p:to>
                                    </p:set>
                                  </p:childTnLst>
                                </p:cTn>
                              </p:par>
                            </p:childTnLst>
                          </p:cTn>
                        </p:par>
                        <p:par>
                          <p:cTn id="18" fill="hold">
                            <p:stCondLst>
                              <p:cond delay="0"/>
                            </p:stCondLst>
                            <p:childTnLst>
                              <p:par>
                                <p:cTn id="19" presetClass="entr" nodeType="afterEffect" presetSubtype="0" presetID="1" grpId="5" fill="hold">
                                  <p:stCondLst>
                                    <p:cond delay="0"/>
                                  </p:stCondLst>
                                  <p:iterate type="el" backwards="0">
                                    <p:tmAbs val="0"/>
                                  </p:iterate>
                                  <p:childTnLst>
                                    <p:set>
                                      <p:cBhvr>
                                        <p:cTn id="20" fill="hold"/>
                                        <p:tgtEl>
                                          <p:spTgt spid="27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6" fill="hold">
                                  <p:stCondLst>
                                    <p:cond delay="0"/>
                                  </p:stCondLst>
                                  <p:iterate type="el" backwards="0">
                                    <p:tmAbs val="0"/>
                                  </p:iterate>
                                  <p:childTnLst>
                                    <p:set>
                                      <p:cBhvr>
                                        <p:cTn id="24" fill="hold"/>
                                        <p:tgtEl>
                                          <p:spTgt spid="27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7" fill="hold">
                                  <p:stCondLst>
                                    <p:cond delay="0"/>
                                  </p:stCondLst>
                                  <p:iterate type="el" backwards="0">
                                    <p:tmAbs val="0"/>
                                  </p:iterate>
                                  <p:childTnLst>
                                    <p:set>
                                      <p:cBhvr>
                                        <p:cTn id="28" fill="hold"/>
                                        <p:tgtEl>
                                          <p:spTgt spid="27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9" grpId="7"/>
      <p:bldP build="whole" bldLvl="1" animBg="1" rev="0" advAuto="0" spid="274" grpId="2"/>
      <p:bldP build="whole" bldLvl="1" animBg="1" rev="0" advAuto="0" spid="275" grpId="6"/>
      <p:bldP build="whole" bldLvl="1" animBg="1" rev="0" advAuto="0" spid="273" grpId="1"/>
      <p:bldP build="whole" bldLvl="1" animBg="1" rev="0" advAuto="0" spid="276" grpId="3"/>
      <p:bldP build="whole" bldLvl="1" animBg="1" rev="0" advAuto="0" spid="278" grpId="5"/>
      <p:bldP build="whole" bldLvl="1" animBg="1" rev="0" advAuto="0" spid="277" grpId="4"/>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1" name="image.png" descr="image.png"/>
          <p:cNvPicPr>
            <a:picLocks noChangeAspect="1"/>
          </p:cNvPicPr>
          <p:nvPr/>
        </p:nvPicPr>
        <p:blipFill>
          <a:blip r:embed="rId2">
            <a:extLst/>
          </a:blip>
          <a:stretch>
            <a:fillRect/>
          </a:stretch>
        </p:blipFill>
        <p:spPr>
          <a:xfrm>
            <a:off x="3223586" y="642937"/>
            <a:ext cx="17936828" cy="11872406"/>
          </a:xfrm>
          <a:prstGeom prst="rect">
            <a:avLst/>
          </a:prstGeom>
          <a:ln w="12700">
            <a:miter lim="400000"/>
          </a:ln>
        </p:spPr>
      </p:pic>
      <p:sp>
        <p:nvSpPr>
          <p:cNvPr id="282" name="Pepper’s Ghost, 1862"/>
          <p:cNvSpPr txBox="1"/>
          <p:nvPr/>
        </p:nvSpPr>
        <p:spPr>
          <a:xfrm>
            <a:off x="10601637" y="12666051"/>
            <a:ext cx="3180726" cy="534983"/>
          </a:xfrm>
          <a:prstGeom prst="rect">
            <a:avLst/>
          </a:prstGeom>
          <a:ln w="12700">
            <a:miter lim="400000"/>
          </a:ln>
          <a:extLst>
            <a:ext uri="{C572A759-6A51-4108-AA02-DFA0A04FC94B}">
              <ma14:wrappingTextBoxFlag xmlns:ma14="http://schemas.microsoft.com/office/mac/drawingml/2011/main" val="1"/>
            </a:ext>
          </a:extLst>
        </p:spPr>
        <p:txBody>
          <a:bodyPr wrap="none" lIns="64290" tIns="64290" rIns="64290" bIns="64290">
            <a:spAutoFit/>
          </a:bodyPr>
          <a:lstStyle>
            <a:lvl1pPr defTabSz="1285875">
              <a:defRPr sz="2800">
                <a:latin typeface="Gill Sans"/>
                <a:ea typeface="Gill Sans"/>
                <a:cs typeface="Gill Sans"/>
                <a:sym typeface="Gill Sans"/>
              </a:defRPr>
            </a:lvl1pPr>
          </a:lstStyle>
          <a:p>
            <a:pPr/>
            <a:r>
              <a:t>Pepper’s Ghost, 1862</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4" name="image.png" descr="image.png"/>
          <p:cNvPicPr>
            <a:picLocks noChangeAspect="1"/>
          </p:cNvPicPr>
          <p:nvPr/>
        </p:nvPicPr>
        <p:blipFill>
          <a:blip r:embed="rId2">
            <a:extLst/>
          </a:blip>
          <a:stretch>
            <a:fillRect/>
          </a:stretch>
        </p:blipFill>
        <p:spPr>
          <a:xfrm>
            <a:off x="4167107" y="1167420"/>
            <a:ext cx="16049786" cy="11381160"/>
          </a:xfrm>
          <a:prstGeom prst="rect">
            <a:avLst/>
          </a:prstGeom>
          <a:ln w="12700">
            <a:miter lim="400000"/>
          </a:ln>
        </p:spPr>
      </p:pic>
      <p:sp>
        <p:nvSpPr>
          <p:cNvPr id="285" name="Robert Barker’s Panorama in Leicester Square, View of the Rotunda, 1801"/>
          <p:cNvSpPr txBox="1"/>
          <p:nvPr/>
        </p:nvSpPr>
        <p:spPr>
          <a:xfrm>
            <a:off x="2705156" y="12674377"/>
            <a:ext cx="18973687" cy="8280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lgn="l" defTabSz="914400">
              <a:defRPr sz="5000">
                <a:latin typeface="Gill Sans"/>
                <a:ea typeface="Gill Sans"/>
                <a:cs typeface="Gill Sans"/>
                <a:sym typeface="Gill Sans"/>
              </a:defRPr>
            </a:lvl1pPr>
          </a:lstStyle>
          <a:p>
            <a:pPr/>
            <a:r>
              <a:t>Robert Barker’s Panorama in Leicester Square, View of the Rotunda, 1801</a:t>
            </a:r>
          </a:p>
        </p:txBody>
      </p:sp>
      <p:sp>
        <p:nvSpPr>
          <p:cNvPr id="286" name="The Panorama"/>
          <p:cNvSpPr txBox="1"/>
          <p:nvPr/>
        </p:nvSpPr>
        <p:spPr>
          <a:xfrm>
            <a:off x="709149" y="332458"/>
            <a:ext cx="3530601" cy="70916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1531">
              <a:defRPr sz="4000">
                <a:solidFill>
                  <a:srgbClr val="1219EF"/>
                </a:solidFill>
                <a:latin typeface="Helvetica Neue Medium"/>
                <a:ea typeface="Helvetica Neue Medium"/>
                <a:cs typeface="Helvetica Neue Medium"/>
                <a:sym typeface="Helvetica Neue Medium"/>
              </a:defRPr>
            </a:lvl1pPr>
          </a:lstStyle>
          <a:p>
            <a:pPr/>
            <a:r>
              <a:t>The Panorama</a:t>
            </a:r>
          </a:p>
        </p:txBody>
      </p:sp>
      <p:sp>
        <p:nvSpPr>
          <p:cNvPr id="287" name="Immersion"/>
          <p:cNvSpPr txBox="1"/>
          <p:nvPr/>
        </p:nvSpPr>
        <p:spPr>
          <a:xfrm>
            <a:off x="902308" y="1557064"/>
            <a:ext cx="3144284" cy="8084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indent="0" algn="l">
              <a:lnSpc>
                <a:spcPct val="90000"/>
              </a:lnSpc>
              <a:spcBef>
                <a:spcPts val="4500"/>
              </a:spcBef>
              <a:defRPr sz="4800">
                <a:solidFill>
                  <a:srgbClr val="FF3D17"/>
                </a:solidFill>
              </a:defRPr>
            </a:pPr>
            <a:r>
              <a:t>Immersion</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Louis Dumoulin, The Battle of Waterloo, 1915"/>
          <p:cNvSpPr txBox="1"/>
          <p:nvPr/>
        </p:nvSpPr>
        <p:spPr>
          <a:xfrm>
            <a:off x="6582580" y="12652992"/>
            <a:ext cx="11218839" cy="736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algn="l" defTabSz="914400">
              <a:defRPr sz="5000">
                <a:latin typeface="Gill Sans"/>
                <a:ea typeface="Gill Sans"/>
                <a:cs typeface="Gill Sans"/>
                <a:sym typeface="Gill Sans"/>
              </a:defRPr>
            </a:pPr>
            <a:r>
              <a:t>Louis Dumoulin, </a:t>
            </a:r>
            <a:r>
              <a:rPr i="1"/>
              <a:t>The Battle of Waterloo</a:t>
            </a:r>
            <a:r>
              <a:t>, 1915</a:t>
            </a:r>
          </a:p>
        </p:txBody>
      </p:sp>
      <p:pic>
        <p:nvPicPr>
          <p:cNvPr id="290" name="image.png" descr="image.png"/>
          <p:cNvPicPr>
            <a:picLocks noChangeAspect="1"/>
          </p:cNvPicPr>
          <p:nvPr/>
        </p:nvPicPr>
        <p:blipFill>
          <a:blip r:embed="rId2">
            <a:extLst/>
          </a:blip>
          <a:stretch>
            <a:fillRect/>
          </a:stretch>
        </p:blipFill>
        <p:spPr>
          <a:xfrm>
            <a:off x="378899" y="416286"/>
            <a:ext cx="15630817" cy="11300843"/>
          </a:xfrm>
          <a:prstGeom prst="rect">
            <a:avLst/>
          </a:prstGeom>
          <a:ln w="12700">
            <a:miter lim="400000"/>
          </a:ln>
        </p:spPr>
      </p:pic>
      <p:pic>
        <p:nvPicPr>
          <p:cNvPr id="291" name="image.png" descr="image.png"/>
          <p:cNvPicPr>
            <a:picLocks noChangeAspect="1"/>
          </p:cNvPicPr>
          <p:nvPr/>
        </p:nvPicPr>
        <p:blipFill>
          <a:blip r:embed="rId3">
            <a:extLst/>
          </a:blip>
          <a:stretch>
            <a:fillRect/>
          </a:stretch>
        </p:blipFill>
        <p:spPr>
          <a:xfrm>
            <a:off x="16426043" y="3211478"/>
            <a:ext cx="7765291" cy="5602050"/>
          </a:xfrm>
          <a:prstGeom prst="rect">
            <a:avLst/>
          </a:prstGeom>
          <a:ln w="12700">
            <a:miter lim="400000"/>
          </a:ln>
        </p:spPr>
      </p:pic>
      <p:sp>
        <p:nvSpPr>
          <p:cNvPr id="292" name="Rotunda"/>
          <p:cNvSpPr txBox="1"/>
          <p:nvPr/>
        </p:nvSpPr>
        <p:spPr>
          <a:xfrm>
            <a:off x="19039958" y="9610460"/>
            <a:ext cx="2537461"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1219FF"/>
                </a:solidFill>
              </a:defRPr>
            </a:lvl1pPr>
          </a:lstStyle>
          <a:p>
            <a:pPr/>
            <a:r>
              <a:t>Rotunda</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Rectangle 1"/>
          <p:cNvSpPr txBox="1"/>
          <p:nvPr>
            <p:ph type="title"/>
          </p:nvPr>
        </p:nvSpPr>
        <p:spPr>
          <a:xfrm>
            <a:off x="1676400" y="256520"/>
            <a:ext cx="21031200" cy="1292665"/>
          </a:xfrm>
          <a:prstGeom prst="rect">
            <a:avLst/>
          </a:prstGeom>
        </p:spPr>
        <p:txBody>
          <a:bodyPr/>
          <a:lstStyle>
            <a:lvl1pPr>
              <a:defRPr sz="7800"/>
            </a:lvl1pPr>
          </a:lstStyle>
          <a:p>
            <a:pPr/>
            <a:r>
              <a:t>Key Terms</a:t>
            </a:r>
          </a:p>
        </p:txBody>
      </p:sp>
      <p:sp>
        <p:nvSpPr>
          <p:cNvPr id="183" name="Rectangle 2"/>
          <p:cNvSpPr txBox="1"/>
          <p:nvPr>
            <p:ph type="body" idx="1"/>
          </p:nvPr>
        </p:nvSpPr>
        <p:spPr>
          <a:xfrm>
            <a:off x="533399" y="1549183"/>
            <a:ext cx="22097406" cy="10526111"/>
          </a:xfrm>
          <a:prstGeom prst="rect">
            <a:avLst/>
          </a:prstGeom>
        </p:spPr>
        <p:txBody>
          <a:bodyPr/>
          <a:lstStyle/>
          <a:p>
            <a:pPr marL="699997" indent="-374904" defTabSz="1499616">
              <a:lnSpc>
                <a:spcPct val="72000"/>
              </a:lnSpc>
              <a:spcBef>
                <a:spcPts val="1600"/>
              </a:spcBef>
              <a:defRPr sz="3525"/>
            </a:pPr>
            <a:r>
              <a:t>Ancient/Modern/Contemporary</a:t>
            </a:r>
          </a:p>
          <a:p>
            <a:pPr marL="699997" indent="-374904" defTabSz="1499616">
              <a:lnSpc>
                <a:spcPct val="72000"/>
              </a:lnSpc>
              <a:spcBef>
                <a:spcPts val="1600"/>
              </a:spcBef>
              <a:defRPr sz="3525"/>
            </a:pPr>
            <a:r>
              <a:t>Binocular Vision</a:t>
            </a:r>
          </a:p>
          <a:p>
            <a:pPr marL="699997" indent="-374904" defTabSz="1499616">
              <a:lnSpc>
                <a:spcPct val="72000"/>
              </a:lnSpc>
              <a:spcBef>
                <a:spcPts val="1600"/>
              </a:spcBef>
              <a:defRPr sz="3525"/>
            </a:pPr>
            <a:r>
              <a:t>Persistence of vision</a:t>
            </a:r>
          </a:p>
          <a:p>
            <a:pPr marL="699997" indent="-374904" defTabSz="1499616">
              <a:lnSpc>
                <a:spcPct val="72000"/>
              </a:lnSpc>
              <a:spcBef>
                <a:spcPts val="1600"/>
              </a:spcBef>
              <a:defRPr sz="3525">
                <a:solidFill>
                  <a:srgbClr val="FF0600"/>
                </a:solidFill>
              </a:defRPr>
            </a:pPr>
            <a:r>
              <a:t>Parallax</a:t>
            </a:r>
          </a:p>
          <a:p>
            <a:pPr marL="699997" indent="-374904" defTabSz="1499616">
              <a:lnSpc>
                <a:spcPct val="72000"/>
              </a:lnSpc>
              <a:spcBef>
                <a:spcPts val="1600"/>
              </a:spcBef>
              <a:defRPr sz="3525">
                <a:solidFill>
                  <a:srgbClr val="FF0600"/>
                </a:solidFill>
              </a:defRPr>
            </a:pPr>
            <a:r>
              <a:t>Alienation/ Estrangement </a:t>
            </a:r>
          </a:p>
          <a:p>
            <a:pPr marL="699997" indent="-374904" defTabSz="1499616">
              <a:lnSpc>
                <a:spcPct val="72000"/>
              </a:lnSpc>
              <a:spcBef>
                <a:spcPts val="1600"/>
              </a:spcBef>
              <a:defRPr sz="3525">
                <a:solidFill>
                  <a:srgbClr val="FF0600"/>
                </a:solidFill>
              </a:defRPr>
            </a:pPr>
            <a:r>
              <a:t>Self/consciousness/Self-reflexivity/self referentiality/</a:t>
            </a:r>
          </a:p>
          <a:p>
            <a:pPr marL="699997" indent="-374904" defTabSz="1499616">
              <a:lnSpc>
                <a:spcPct val="72000"/>
              </a:lnSpc>
              <a:spcBef>
                <a:spcPts val="1600"/>
              </a:spcBef>
              <a:defRPr sz="3525">
                <a:solidFill>
                  <a:srgbClr val="FF0600"/>
                </a:solidFill>
              </a:defRPr>
            </a:pPr>
            <a:r>
              <a:t>Parallax</a:t>
            </a:r>
          </a:p>
          <a:p>
            <a:pPr marL="699997" indent="-374904" defTabSz="1499616">
              <a:lnSpc>
                <a:spcPct val="72000"/>
              </a:lnSpc>
              <a:spcBef>
                <a:spcPts val="1600"/>
              </a:spcBef>
              <a:defRPr sz="3525">
                <a:solidFill>
                  <a:srgbClr val="FF0600"/>
                </a:solidFill>
              </a:defRPr>
            </a:pPr>
            <a:r>
              <a:t>Projection</a:t>
            </a:r>
          </a:p>
          <a:p>
            <a:pPr marL="699997" indent="-374904" defTabSz="1499616">
              <a:lnSpc>
                <a:spcPct val="72000"/>
              </a:lnSpc>
              <a:spcBef>
                <a:spcPts val="1600"/>
              </a:spcBef>
              <a:defRPr sz="3525">
                <a:solidFill>
                  <a:srgbClr val="FF0600"/>
                </a:solidFill>
              </a:defRPr>
            </a:pPr>
            <a:r>
              <a:t>Cultural absolutism vs. hybridity</a:t>
            </a:r>
          </a:p>
          <a:p>
            <a:pPr marL="699997" indent="-374904" defTabSz="1499616">
              <a:lnSpc>
                <a:spcPct val="72000"/>
              </a:lnSpc>
              <a:spcBef>
                <a:spcPts val="1600"/>
              </a:spcBef>
              <a:defRPr sz="3525">
                <a:solidFill>
                  <a:srgbClr val="082AFF"/>
                </a:solidFill>
              </a:defRPr>
            </a:pPr>
            <a:r>
              <a:t>Single Point Perspective (Leon Battista Alberti 15</a:t>
            </a:r>
            <a:r>
              <a:rPr baseline="31319"/>
              <a:t>th</a:t>
            </a:r>
            <a:r>
              <a:t> century)</a:t>
            </a:r>
          </a:p>
          <a:p>
            <a:pPr lvl="1" marL="1074901" indent="-374904" defTabSz="1499616">
              <a:lnSpc>
                <a:spcPct val="72000"/>
              </a:lnSpc>
              <a:spcBef>
                <a:spcPts val="800"/>
              </a:spcBef>
              <a:defRPr sz="3525">
                <a:solidFill>
                  <a:srgbClr val="082AFF"/>
                </a:solidFill>
              </a:defRPr>
            </a:pPr>
            <a:r>
              <a:t>Linear Perspective vs. Atmospheric Perspective</a:t>
            </a:r>
          </a:p>
          <a:p>
            <a:pPr marL="699997" indent="-374904" defTabSz="1499616">
              <a:lnSpc>
                <a:spcPct val="72000"/>
              </a:lnSpc>
              <a:spcBef>
                <a:spcPts val="800"/>
              </a:spcBef>
              <a:defRPr sz="3525">
                <a:solidFill>
                  <a:srgbClr val="082AFF"/>
                </a:solidFill>
              </a:defRPr>
            </a:pPr>
            <a:r>
              <a:t>Rückenfigur</a:t>
            </a:r>
          </a:p>
          <a:p>
            <a:pPr marL="699997" indent="-374904" defTabSz="1499616">
              <a:lnSpc>
                <a:spcPct val="72000"/>
              </a:lnSpc>
              <a:spcBef>
                <a:spcPts val="1600"/>
              </a:spcBef>
              <a:defRPr sz="3525">
                <a:solidFill>
                  <a:srgbClr val="082AFF"/>
                </a:solidFill>
              </a:defRPr>
            </a:pPr>
            <a:r>
              <a:t>Romanticism</a:t>
            </a:r>
          </a:p>
          <a:p>
            <a:pPr marL="699997" indent="-374904" defTabSz="1499616">
              <a:lnSpc>
                <a:spcPct val="72000"/>
              </a:lnSpc>
              <a:spcBef>
                <a:spcPts val="1600"/>
              </a:spcBef>
              <a:defRPr sz="3525">
                <a:solidFill>
                  <a:srgbClr val="082AFF"/>
                </a:solidFill>
              </a:defRPr>
            </a:pPr>
            <a:r>
              <a:t>Sublime vs. Picturesque</a:t>
            </a:r>
          </a:p>
          <a:p>
            <a:pPr marL="699997" indent="-374904" defTabSz="1499616">
              <a:lnSpc>
                <a:spcPct val="72000"/>
              </a:lnSpc>
              <a:spcBef>
                <a:spcPts val="1600"/>
              </a:spcBef>
              <a:defRPr sz="3525">
                <a:solidFill>
                  <a:srgbClr val="082AFF"/>
                </a:solidFill>
              </a:defRPr>
            </a:pPr>
            <a:r>
              <a:t>Camera Obscura</a:t>
            </a:r>
          </a:p>
          <a:p>
            <a:pPr marL="699997" indent="-374904" defTabSz="1499616">
              <a:lnSpc>
                <a:spcPct val="72000"/>
              </a:lnSpc>
              <a:spcBef>
                <a:spcPts val="1600"/>
              </a:spcBef>
              <a:defRPr sz="3525">
                <a:solidFill>
                  <a:srgbClr val="082AFF"/>
                </a:solidFill>
              </a:defRPr>
            </a:pPr>
            <a:r>
              <a:t>Daguerreotype vs calotype</a:t>
            </a:r>
          </a:p>
          <a:p>
            <a:pPr marL="699997" indent="-374904" defTabSz="1499616">
              <a:lnSpc>
                <a:spcPct val="72000"/>
              </a:lnSpc>
              <a:spcBef>
                <a:spcPts val="1600"/>
              </a:spcBef>
              <a:defRPr sz="3525">
                <a:solidFill>
                  <a:srgbClr val="082AFF"/>
                </a:solidFill>
              </a:defRPr>
            </a:pPr>
            <a:r>
              <a:t>Nude vs. Naked</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4" name="image.png" descr="image.png"/>
          <p:cNvPicPr>
            <a:picLocks noChangeAspect="1"/>
          </p:cNvPicPr>
          <p:nvPr/>
        </p:nvPicPr>
        <p:blipFill>
          <a:blip r:embed="rId2">
            <a:extLst/>
          </a:blip>
          <a:stretch>
            <a:fillRect/>
          </a:stretch>
        </p:blipFill>
        <p:spPr>
          <a:xfrm>
            <a:off x="4718718" y="1486580"/>
            <a:ext cx="14946564" cy="10742840"/>
          </a:xfrm>
          <a:prstGeom prst="rect">
            <a:avLst/>
          </a:prstGeom>
          <a:ln w="12700">
            <a:miter lim="400000"/>
          </a:ln>
        </p:spPr>
      </p:pic>
      <p:sp>
        <p:nvSpPr>
          <p:cNvPr id="295" name="Louis-Jacques-Mandé Daguerre, &quot;Boulevard du Temple,”1838"/>
          <p:cNvSpPr txBox="1"/>
          <p:nvPr/>
        </p:nvSpPr>
        <p:spPr>
          <a:xfrm>
            <a:off x="2973041" y="12225057"/>
            <a:ext cx="18437918" cy="966788"/>
          </a:xfrm>
          <a:prstGeom prst="rect">
            <a:avLst/>
          </a:prstGeom>
          <a:ln w="12700">
            <a:miter lim="400000"/>
          </a:ln>
          <a:extLst>
            <a:ext uri="{C572A759-6A51-4108-AA02-DFA0A04FC94B}">
              <ma14:wrappingTextBoxFlag xmlns:ma14="http://schemas.microsoft.com/office/mac/drawingml/2011/main" val="1"/>
            </a:ext>
          </a:extLst>
        </p:spPr>
        <p:txBody>
          <a:bodyPr lIns="64293" tIns="64293" rIns="64293" bIns="64293">
            <a:spAutoFit/>
          </a:bodyPr>
          <a:lstStyle>
            <a:lvl1pPr defTabSz="1285875">
              <a:defRPr sz="5800">
                <a:solidFill>
                  <a:srgbClr val="FEFEFE"/>
                </a:solidFill>
                <a:latin typeface="Gill Sans"/>
                <a:ea typeface="Gill Sans"/>
                <a:cs typeface="Gill Sans"/>
                <a:sym typeface="Gill Sans"/>
              </a:defRPr>
            </a:lvl1pPr>
          </a:lstStyle>
          <a:p>
            <a:pPr/>
            <a:r>
              <a:t>Louis-Jacques-Mandé Daguerre, "Boulevard du Temple,”1838</a:t>
            </a:r>
          </a:p>
        </p:txBody>
      </p:sp>
      <p:sp>
        <p:nvSpPr>
          <p:cNvPr id="296" name="Daguerreotype"/>
          <p:cNvSpPr txBox="1"/>
          <p:nvPr/>
        </p:nvSpPr>
        <p:spPr>
          <a:xfrm>
            <a:off x="4703761" y="439801"/>
            <a:ext cx="4312921"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231AFF"/>
                </a:solidFill>
              </a:defRPr>
            </a:lvl1pPr>
          </a:lstStyle>
          <a:p>
            <a:pPr/>
            <a:r>
              <a:t>Daguerreotype</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8" name="William Henry Fox Talbot, An oak tree in winter, c 1842-43…"/>
          <p:cNvSpPr txBox="1"/>
          <p:nvPr/>
        </p:nvSpPr>
        <p:spPr>
          <a:xfrm>
            <a:off x="3321171" y="12142166"/>
            <a:ext cx="16651606" cy="1607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5000"/>
            </a:pPr>
            <a:r>
              <a:t>William Henry Fox Talbot, An oak tree in winter, c 1842-43 </a:t>
            </a:r>
          </a:p>
          <a:p>
            <a:pPr>
              <a:defRPr sz="5000"/>
            </a:pPr>
            <a:r>
              <a:t>Calotype negative and salted paper print</a:t>
            </a:r>
          </a:p>
        </p:txBody>
      </p:sp>
      <p:pic>
        <p:nvPicPr>
          <p:cNvPr id="299" name="Image" descr="Image"/>
          <p:cNvPicPr>
            <a:picLocks noChangeAspect="1"/>
          </p:cNvPicPr>
          <p:nvPr/>
        </p:nvPicPr>
        <p:blipFill>
          <a:blip r:embed="rId2">
            <a:extLst/>
          </a:blip>
          <a:stretch>
            <a:fillRect/>
          </a:stretch>
        </p:blipFill>
        <p:spPr>
          <a:xfrm>
            <a:off x="3278974" y="1517307"/>
            <a:ext cx="17826052" cy="10027155"/>
          </a:xfrm>
          <a:prstGeom prst="rect">
            <a:avLst/>
          </a:prstGeom>
          <a:ln w="12700">
            <a:miter lim="400000"/>
          </a:ln>
        </p:spPr>
      </p:pic>
      <p:sp>
        <p:nvSpPr>
          <p:cNvPr id="300" name="Calotype"/>
          <p:cNvSpPr txBox="1"/>
          <p:nvPr/>
        </p:nvSpPr>
        <p:spPr>
          <a:xfrm>
            <a:off x="3210785" y="266009"/>
            <a:ext cx="2654301"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231AFF"/>
                </a:solidFill>
              </a:defRPr>
            </a:lvl1pPr>
          </a:lstStyle>
          <a:p>
            <a:pPr/>
            <a:r>
              <a:t>Calotype</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2" name="Image" descr="Image"/>
          <p:cNvPicPr>
            <a:picLocks noChangeAspect="1"/>
          </p:cNvPicPr>
          <p:nvPr/>
        </p:nvPicPr>
        <p:blipFill>
          <a:blip r:embed="rId2">
            <a:extLst/>
          </a:blip>
          <a:stretch>
            <a:fillRect/>
          </a:stretch>
        </p:blipFill>
        <p:spPr>
          <a:xfrm>
            <a:off x="697649" y="161252"/>
            <a:ext cx="10324228" cy="11694702"/>
          </a:xfrm>
          <a:prstGeom prst="rect">
            <a:avLst/>
          </a:prstGeom>
          <a:ln w="12700">
            <a:miter lim="400000"/>
          </a:ln>
        </p:spPr>
      </p:pic>
      <p:sp>
        <p:nvSpPr>
          <p:cNvPr id="303" name="Unknown maker, Daguerreotype of a Daguerreotypist Displaying Daguerreotypes and Cases, 1845"/>
          <p:cNvSpPr txBox="1"/>
          <p:nvPr/>
        </p:nvSpPr>
        <p:spPr>
          <a:xfrm>
            <a:off x="444663" y="11924579"/>
            <a:ext cx="10830200" cy="184033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900"/>
            </a:pPr>
            <a:r>
              <a:t>Unknown maker, Daguerreotype of a Daguerreotypist </a:t>
            </a:r>
            <a:r>
              <a:rPr i="1"/>
              <a:t>Displaying Daguerreotypes and Cases</a:t>
            </a:r>
            <a:r>
              <a:t>, 1845</a:t>
            </a:r>
          </a:p>
        </p:txBody>
      </p:sp>
      <p:pic>
        <p:nvPicPr>
          <p:cNvPr id="304" name="Image" descr="Image"/>
          <p:cNvPicPr>
            <a:picLocks noChangeAspect="1"/>
          </p:cNvPicPr>
          <p:nvPr/>
        </p:nvPicPr>
        <p:blipFill>
          <a:blip r:embed="rId3">
            <a:extLst/>
          </a:blip>
          <a:stretch>
            <a:fillRect/>
          </a:stretch>
        </p:blipFill>
        <p:spPr>
          <a:xfrm>
            <a:off x="12953834" y="161252"/>
            <a:ext cx="10457012" cy="11694702"/>
          </a:xfrm>
          <a:prstGeom prst="rect">
            <a:avLst/>
          </a:prstGeom>
          <a:ln w="12700">
            <a:miter lim="400000"/>
          </a:ln>
        </p:spPr>
      </p:pic>
      <p:sp>
        <p:nvSpPr>
          <p:cNvPr id="305" name="Unknown maker, Frederick Douglass, c. 1855"/>
          <p:cNvSpPr txBox="1"/>
          <p:nvPr/>
        </p:nvSpPr>
        <p:spPr>
          <a:xfrm>
            <a:off x="13206693" y="12197044"/>
            <a:ext cx="9951294" cy="1295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457200">
              <a:defRPr sz="3900">
                <a:latin typeface="Helvetica"/>
                <a:ea typeface="Helvetica"/>
                <a:cs typeface="Helvetica"/>
                <a:sym typeface="Helvetica"/>
              </a:defRPr>
            </a:lvl1pPr>
          </a:lstStyle>
          <a:p>
            <a:pPr/>
            <a:r>
              <a:t>Unknown maker, Frederick Douglass, c. 1855</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7" name="image.png" descr="image.png"/>
          <p:cNvPicPr>
            <a:picLocks noChangeAspect="1"/>
          </p:cNvPicPr>
          <p:nvPr/>
        </p:nvPicPr>
        <p:blipFill>
          <a:blip r:embed="rId2">
            <a:extLst/>
          </a:blip>
          <a:stretch>
            <a:fillRect/>
          </a:stretch>
        </p:blipFill>
        <p:spPr>
          <a:xfrm>
            <a:off x="11406792" y="457926"/>
            <a:ext cx="11543823" cy="11292871"/>
          </a:xfrm>
          <a:prstGeom prst="rect">
            <a:avLst/>
          </a:prstGeom>
          <a:ln w="12700">
            <a:miter lim="400000"/>
          </a:ln>
        </p:spPr>
      </p:pic>
      <p:sp>
        <p:nvSpPr>
          <p:cNvPr id="308" name="Hippolyte Bayard, Self Portrait as a Drowned Man, 1840"/>
          <p:cNvSpPr txBox="1"/>
          <p:nvPr/>
        </p:nvSpPr>
        <p:spPr>
          <a:xfrm>
            <a:off x="12464352" y="11757785"/>
            <a:ext cx="11543823" cy="1652589"/>
          </a:xfrm>
          <a:prstGeom prst="rect">
            <a:avLst/>
          </a:prstGeom>
          <a:ln w="12700">
            <a:miter lim="400000"/>
          </a:ln>
          <a:extLst>
            <a:ext uri="{C572A759-6A51-4108-AA02-DFA0A04FC94B}">
              <ma14:wrappingTextBoxFlag xmlns:ma14="http://schemas.microsoft.com/office/mac/drawingml/2011/main" val="1"/>
            </a:ext>
          </a:extLst>
        </p:spPr>
        <p:txBody>
          <a:bodyPr lIns="64293" tIns="64293" rIns="64293" bIns="64293">
            <a:spAutoFit/>
          </a:bodyPr>
          <a:lstStyle>
            <a:lvl1pPr defTabSz="1285875">
              <a:defRPr sz="5000">
                <a:latin typeface="Helvetica"/>
                <a:ea typeface="Helvetica"/>
                <a:cs typeface="Helvetica"/>
                <a:sym typeface="Helvetica"/>
              </a:defRPr>
            </a:lvl1pPr>
          </a:lstStyle>
          <a:p>
            <a:pPr/>
            <a:r>
              <a:t>Hippolyte Bayard, Self Portrait as a Drowned Man, 1840</a:t>
            </a:r>
          </a:p>
        </p:txBody>
      </p:sp>
      <p:pic>
        <p:nvPicPr>
          <p:cNvPr id="309" name="Image" descr="Image"/>
          <p:cNvPicPr>
            <a:picLocks noChangeAspect="1"/>
          </p:cNvPicPr>
          <p:nvPr/>
        </p:nvPicPr>
        <p:blipFill>
          <a:blip r:embed="rId3">
            <a:extLst/>
          </a:blip>
          <a:stretch>
            <a:fillRect/>
          </a:stretch>
        </p:blipFill>
        <p:spPr>
          <a:xfrm>
            <a:off x="1339448" y="406969"/>
            <a:ext cx="8900276" cy="11394785"/>
          </a:xfrm>
          <a:prstGeom prst="rect">
            <a:avLst/>
          </a:prstGeom>
          <a:ln w="12700">
            <a:miter lim="400000"/>
          </a:ln>
        </p:spPr>
      </p:pic>
      <p:sp>
        <p:nvSpPr>
          <p:cNvPr id="310" name="Jean-Baptiste Sabatier-Blot,  Daguerreotype of Louis Daguerre, 1844"/>
          <p:cNvSpPr txBox="1"/>
          <p:nvPr/>
        </p:nvSpPr>
        <p:spPr>
          <a:xfrm>
            <a:off x="17674" y="11780169"/>
            <a:ext cx="11543823" cy="16078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000"/>
            </a:lvl1pPr>
          </a:lstStyle>
          <a:p>
            <a:pPr/>
            <a:r>
              <a:t>Jean-Baptiste Sabatier-Blot,  Daguerreotype of Louis Daguerre, 1844</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2" name="Image" descr="Image"/>
          <p:cNvPicPr>
            <a:picLocks noChangeAspect="1"/>
          </p:cNvPicPr>
          <p:nvPr/>
        </p:nvPicPr>
        <p:blipFill>
          <a:blip r:embed="rId2">
            <a:extLst/>
          </a:blip>
          <a:stretch>
            <a:fillRect/>
          </a:stretch>
        </p:blipFill>
        <p:spPr>
          <a:xfrm>
            <a:off x="15267833" y="1527074"/>
            <a:ext cx="8557918" cy="9761374"/>
          </a:xfrm>
          <a:prstGeom prst="rect">
            <a:avLst/>
          </a:prstGeom>
          <a:ln w="12700">
            <a:miter lim="400000"/>
          </a:ln>
        </p:spPr>
      </p:pic>
      <p:pic>
        <p:nvPicPr>
          <p:cNvPr id="313" name="Image" descr="Image"/>
          <p:cNvPicPr>
            <a:picLocks noChangeAspect="1"/>
          </p:cNvPicPr>
          <p:nvPr/>
        </p:nvPicPr>
        <p:blipFill>
          <a:blip r:embed="rId3">
            <a:extLst/>
          </a:blip>
          <a:stretch>
            <a:fillRect/>
          </a:stretch>
        </p:blipFill>
        <p:spPr>
          <a:xfrm>
            <a:off x="7008974" y="1530960"/>
            <a:ext cx="7048501" cy="9753601"/>
          </a:xfrm>
          <a:prstGeom prst="rect">
            <a:avLst/>
          </a:prstGeom>
          <a:ln w="12700">
            <a:miter lim="400000"/>
          </a:ln>
        </p:spPr>
      </p:pic>
      <p:sp>
        <p:nvSpPr>
          <p:cNvPr id="314" name="Eugéne Durieu, Studies, calotype, 1854"/>
          <p:cNvSpPr txBox="1"/>
          <p:nvPr/>
        </p:nvSpPr>
        <p:spPr>
          <a:xfrm>
            <a:off x="7120226" y="12098686"/>
            <a:ext cx="6825997" cy="548133"/>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3000"/>
            </a:pPr>
            <a:r>
              <a:t>Eugéne Durieu, </a:t>
            </a:r>
            <a:r>
              <a:rPr i="1"/>
              <a:t>Studies</a:t>
            </a:r>
            <a:r>
              <a:t>, calotype, 1854</a:t>
            </a:r>
          </a:p>
        </p:txBody>
      </p:sp>
      <p:sp>
        <p:nvSpPr>
          <p:cNvPr id="315" name="Nude"/>
          <p:cNvSpPr txBox="1"/>
          <p:nvPr/>
        </p:nvSpPr>
        <p:spPr>
          <a:xfrm>
            <a:off x="7128584" y="300889"/>
            <a:ext cx="1643381"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1D2CFF"/>
                </a:solidFill>
              </a:defRPr>
            </a:lvl1pPr>
          </a:lstStyle>
          <a:p>
            <a:pPr/>
            <a:r>
              <a:t>Nude</a:t>
            </a:r>
          </a:p>
        </p:txBody>
      </p:sp>
      <p:sp>
        <p:nvSpPr>
          <p:cNvPr id="316" name="J.T. Zealy, Renty, Congo, on plantation of B.F. Taylor, Columbia, S.C, daguerreotype, 1850"/>
          <p:cNvSpPr txBox="1"/>
          <p:nvPr/>
        </p:nvSpPr>
        <p:spPr>
          <a:xfrm>
            <a:off x="15161476" y="11870086"/>
            <a:ext cx="8770632" cy="100533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3000"/>
            </a:pPr>
            <a:r>
              <a:t>J.T. Zealy, </a:t>
            </a:r>
            <a:r>
              <a:rPr i="1"/>
              <a:t>Renty, Congo, on plantation of B.F. Taylor, Columbia, S.C</a:t>
            </a:r>
            <a:r>
              <a:t>, daguerreotype, 1850</a:t>
            </a:r>
          </a:p>
        </p:txBody>
      </p:sp>
      <p:sp>
        <p:nvSpPr>
          <p:cNvPr id="317" name="Naked"/>
          <p:cNvSpPr txBox="1"/>
          <p:nvPr/>
        </p:nvSpPr>
        <p:spPr>
          <a:xfrm>
            <a:off x="15524376" y="300889"/>
            <a:ext cx="1960881" cy="8458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5000">
                <a:solidFill>
                  <a:srgbClr val="1D2CFF"/>
                </a:solidFill>
              </a:defRPr>
            </a:lvl1pPr>
          </a:lstStyle>
          <a:p>
            <a:pPr/>
            <a:r>
              <a:t>Naked</a:t>
            </a:r>
          </a:p>
        </p:txBody>
      </p:sp>
      <p:pic>
        <p:nvPicPr>
          <p:cNvPr id="318" name="Image" descr="Image"/>
          <p:cNvPicPr>
            <a:picLocks noChangeAspect="1"/>
          </p:cNvPicPr>
          <p:nvPr/>
        </p:nvPicPr>
        <p:blipFill>
          <a:blip r:embed="rId4">
            <a:extLst/>
          </a:blip>
          <a:stretch>
            <a:fillRect/>
          </a:stretch>
        </p:blipFill>
        <p:spPr>
          <a:xfrm>
            <a:off x="432744" y="1558956"/>
            <a:ext cx="6187558" cy="3935109"/>
          </a:xfrm>
          <a:prstGeom prst="rect">
            <a:avLst/>
          </a:prstGeom>
          <a:ln w="12700">
            <a:miter lim="400000"/>
          </a:ln>
        </p:spPr>
      </p:pic>
      <p:sp>
        <p:nvSpPr>
          <p:cNvPr id="319" name="Eugéne Delacroix, Studies, 1855"/>
          <p:cNvSpPr txBox="1"/>
          <p:nvPr/>
        </p:nvSpPr>
        <p:spPr>
          <a:xfrm>
            <a:off x="1249675" y="5686963"/>
            <a:ext cx="4553695"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spcBef>
                <a:spcPts val="2500"/>
              </a:spcBef>
              <a:defRPr>
                <a:latin typeface="Helvetica"/>
                <a:ea typeface="Helvetica"/>
                <a:cs typeface="Helvetica"/>
                <a:sym typeface="Helvetica"/>
              </a:defRPr>
            </a:lvl1pPr>
          </a:lstStyle>
          <a:p>
            <a:pPr/>
            <a:r>
              <a:t>Eugéne Delacroix, Studies, 1855</a:t>
            </a:r>
          </a:p>
        </p:txBody>
      </p:sp>
      <p:pic>
        <p:nvPicPr>
          <p:cNvPr id="320" name="Image" descr="Image"/>
          <p:cNvPicPr>
            <a:picLocks noChangeAspect="1"/>
          </p:cNvPicPr>
          <p:nvPr/>
        </p:nvPicPr>
        <p:blipFill>
          <a:blip r:embed="rId5">
            <a:extLst/>
          </a:blip>
          <a:stretch>
            <a:fillRect/>
          </a:stretch>
        </p:blipFill>
        <p:spPr>
          <a:xfrm>
            <a:off x="432744" y="6511200"/>
            <a:ext cx="6187558" cy="4192071"/>
          </a:xfrm>
          <a:prstGeom prst="rect">
            <a:avLst/>
          </a:prstGeom>
          <a:ln w="12700">
            <a:miter lim="400000"/>
          </a:ln>
        </p:spPr>
      </p:pic>
      <p:sp>
        <p:nvSpPr>
          <p:cNvPr id="321" name="Marcantonio Raimondi,  The Judgment of Paris,  ca. 1510–20"/>
          <p:cNvSpPr txBox="1"/>
          <p:nvPr/>
        </p:nvSpPr>
        <p:spPr>
          <a:xfrm>
            <a:off x="663803" y="11102057"/>
            <a:ext cx="5725439" cy="8296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r>
              <a:t>Marcantonio Raimondi,  The Judgment of Paris,  ca. 1510–20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18"/>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31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320"/>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3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3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6" fill="hold">
                                  <p:stCondLst>
                                    <p:cond delay="0"/>
                                  </p:stCondLst>
                                  <p:iterate type="el" backwards="0">
                                    <p:tmAbs val="0"/>
                                  </p:iterate>
                                  <p:childTnLst>
                                    <p:set>
                                      <p:cBhvr>
                                        <p:cTn id="24" fill="hold"/>
                                        <p:tgtEl>
                                          <p:spTgt spid="312"/>
                                        </p:tgtEl>
                                        <p:attrNameLst>
                                          <p:attrName>style.visibility</p:attrName>
                                        </p:attrNameLst>
                                      </p:cBhvr>
                                      <p:to>
                                        <p:strVal val="visible"/>
                                      </p:to>
                                    </p:set>
                                  </p:childTnLst>
                                </p:cTn>
                              </p:par>
                            </p:childTnLst>
                          </p:cTn>
                        </p:par>
                        <p:par>
                          <p:cTn id="25" fill="hold">
                            <p:stCondLst>
                              <p:cond delay="0"/>
                            </p:stCondLst>
                            <p:childTnLst>
                              <p:par>
                                <p:cTn id="26" presetClass="entr" nodeType="afterEffect" presetSubtype="0" presetID="1" grpId="7" fill="hold">
                                  <p:stCondLst>
                                    <p:cond delay="0"/>
                                  </p:stCondLst>
                                  <p:iterate type="el" backwards="0">
                                    <p:tmAbs val="0"/>
                                  </p:iterate>
                                  <p:childTnLst>
                                    <p:set>
                                      <p:cBhvr>
                                        <p:cTn id="27" fill="hold"/>
                                        <p:tgtEl>
                                          <p:spTgt spid="31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9" grpId="2"/>
      <p:bldP build="whole" bldLvl="1" animBg="1" rev="0" advAuto="0" spid="320" grpId="3"/>
      <p:bldP build="whole" bldLvl="1" animBg="1" rev="0" advAuto="0" spid="316" grpId="7"/>
      <p:bldP build="whole" bldLvl="1" animBg="1" rev="0" advAuto="0" spid="312" grpId="6"/>
      <p:bldP build="whole" bldLvl="1" animBg="1" rev="0" advAuto="0" spid="321" grpId="4"/>
      <p:bldP build="whole" bldLvl="1" animBg="1" rev="0" advAuto="0" spid="317" grpId="5"/>
      <p:bldP build="whole" bldLvl="1" animBg="1" rev="0" advAuto="0" spid="318"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3" name="image.png" descr="image.png"/>
          <p:cNvPicPr>
            <a:picLocks noChangeAspect="1"/>
          </p:cNvPicPr>
          <p:nvPr/>
        </p:nvPicPr>
        <p:blipFill>
          <a:blip r:embed="rId2">
            <a:extLst/>
          </a:blip>
          <a:stretch>
            <a:fillRect/>
          </a:stretch>
        </p:blipFill>
        <p:spPr>
          <a:xfrm>
            <a:off x="4063751" y="500062"/>
            <a:ext cx="14843374" cy="11090673"/>
          </a:xfrm>
          <a:prstGeom prst="rect">
            <a:avLst/>
          </a:prstGeom>
          <a:ln w="12700">
            <a:miter lim="400000"/>
          </a:ln>
        </p:spPr>
      </p:pic>
      <p:sp>
        <p:nvSpPr>
          <p:cNvPr id="324" name="Francisco José de Goya y Lucientes, Great Deeds Against the Dead, plate #39 from The Disasters of War 1810–20"/>
          <p:cNvSpPr txBox="1"/>
          <p:nvPr/>
        </p:nvSpPr>
        <p:spPr>
          <a:xfrm>
            <a:off x="7048500" y="12070953"/>
            <a:ext cx="9340454" cy="914797"/>
          </a:xfrm>
          <a:prstGeom prst="rect">
            <a:avLst/>
          </a:prstGeom>
          <a:ln w="12700">
            <a:miter lim="400000"/>
          </a:ln>
          <a:extLst>
            <a:ext uri="{C572A759-6A51-4108-AA02-DFA0A04FC94B}">
              <ma14:wrappingTextBoxFlag xmlns:ma14="http://schemas.microsoft.com/office/mac/drawingml/2011/main" val="1"/>
            </a:ext>
          </a:extLst>
        </p:spPr>
        <p:txBody>
          <a:bodyPr lIns="0" tIns="0" rIns="0" bIns="0" anchor="ctr">
            <a:spAutoFit/>
          </a:bodyPr>
          <a:lstStyle/>
          <a:p>
            <a:pPr defTabSz="1285875">
              <a:spcBef>
                <a:spcPts val="3300"/>
              </a:spcBef>
              <a:defRPr sz="3200">
                <a:latin typeface="Gill Sans"/>
                <a:ea typeface="Gill Sans"/>
                <a:cs typeface="Gill Sans"/>
                <a:sym typeface="Gill Sans"/>
              </a:defRPr>
            </a:pPr>
            <a:r>
              <a:t>Francisco José de Goya y Lucientes, </a:t>
            </a:r>
            <a:r>
              <a:rPr i="1"/>
              <a:t>Great Deeds Against the Dead</a:t>
            </a:r>
            <a:r>
              <a:t>, plate #39 from </a:t>
            </a:r>
            <a:r>
              <a:rPr i="1"/>
              <a:t>The Disasters of War</a:t>
            </a:r>
            <a:r>
              <a:t> 1810–20</a:t>
            </a:r>
          </a:p>
        </p:txBody>
      </p:sp>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26" name="image.png" descr="image.png"/>
          <p:cNvPicPr>
            <a:picLocks noChangeAspect="1"/>
          </p:cNvPicPr>
          <p:nvPr/>
        </p:nvPicPr>
        <p:blipFill>
          <a:blip r:embed="rId2">
            <a:extLst/>
          </a:blip>
          <a:stretch>
            <a:fillRect/>
          </a:stretch>
        </p:blipFill>
        <p:spPr>
          <a:xfrm>
            <a:off x="9488434" y="1153284"/>
            <a:ext cx="14723209" cy="8784285"/>
          </a:xfrm>
          <a:prstGeom prst="rect">
            <a:avLst/>
          </a:prstGeom>
          <a:ln w="12700">
            <a:miter lim="400000"/>
          </a:ln>
        </p:spPr>
      </p:pic>
      <p:sp>
        <p:nvSpPr>
          <p:cNvPr id="327" name="“French Capture of Saigon in 1859,” L’Illustration, (April 23, 1859)"/>
          <p:cNvSpPr txBox="1"/>
          <p:nvPr/>
        </p:nvSpPr>
        <p:spPr>
          <a:xfrm>
            <a:off x="11515939" y="10729100"/>
            <a:ext cx="10668199" cy="45739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nchor="ctr">
            <a:spAutoFit/>
          </a:bodyPr>
          <a:lstStyle/>
          <a:p>
            <a:pPr algn="l" defTabSz="1285875">
              <a:defRPr sz="3200">
                <a:latin typeface="Gill Sans"/>
                <a:ea typeface="Gill Sans"/>
                <a:cs typeface="Gill Sans"/>
                <a:sym typeface="Gill Sans"/>
              </a:defRPr>
            </a:pPr>
            <a:r>
              <a:t>“French Capture of Saigon in 1859,” </a:t>
            </a:r>
            <a:r>
              <a:rPr i="1"/>
              <a:t>L’Illustration, </a:t>
            </a:r>
            <a:r>
              <a:t>(April 23, 1859)</a:t>
            </a:r>
            <a:r>
              <a:rPr i="1"/>
              <a:t> </a:t>
            </a:r>
          </a:p>
        </p:txBody>
      </p:sp>
      <p:pic>
        <p:nvPicPr>
          <p:cNvPr id="328" name="image.png" descr="image.png"/>
          <p:cNvPicPr>
            <a:picLocks noChangeAspect="1"/>
          </p:cNvPicPr>
          <p:nvPr/>
        </p:nvPicPr>
        <p:blipFill>
          <a:blip r:embed="rId3">
            <a:extLst/>
          </a:blip>
          <a:stretch>
            <a:fillRect/>
          </a:stretch>
        </p:blipFill>
        <p:spPr>
          <a:xfrm>
            <a:off x="843080" y="405969"/>
            <a:ext cx="8342561" cy="11240245"/>
          </a:xfrm>
          <a:prstGeom prst="rect">
            <a:avLst/>
          </a:prstGeom>
          <a:ln w="12700">
            <a:miter lim="400000"/>
          </a:ln>
        </p:spPr>
      </p:pic>
      <p:sp>
        <p:nvSpPr>
          <p:cNvPr id="329" name="1843-1944"/>
          <p:cNvSpPr txBox="1"/>
          <p:nvPr/>
        </p:nvSpPr>
        <p:spPr>
          <a:xfrm>
            <a:off x="3615537" y="12246735"/>
            <a:ext cx="2797647" cy="7366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indent="39687" algn="l" defTabSz="1285875">
              <a:defRPr sz="5000">
                <a:latin typeface="Gill Sans"/>
                <a:ea typeface="Gill Sans"/>
                <a:cs typeface="Gill Sans"/>
                <a:sym typeface="Gill Sans"/>
              </a:defRPr>
            </a:lvl1pPr>
          </a:lstStyle>
          <a:p>
            <a:pPr/>
            <a:r>
              <a:t>1843-1944</a:t>
            </a:r>
          </a:p>
        </p:txBody>
      </p:sp>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31" name="Picture 3" descr="Picture 3"/>
          <p:cNvPicPr>
            <a:picLocks noChangeAspect="1"/>
          </p:cNvPicPr>
          <p:nvPr/>
        </p:nvPicPr>
        <p:blipFill>
          <a:blip r:embed="rId2">
            <a:extLst/>
          </a:blip>
          <a:stretch>
            <a:fillRect/>
          </a:stretch>
        </p:blipFill>
        <p:spPr>
          <a:xfrm>
            <a:off x="12856633" y="781904"/>
            <a:ext cx="11527367" cy="9287186"/>
          </a:xfrm>
          <a:prstGeom prst="rect">
            <a:avLst/>
          </a:prstGeom>
          <a:ln w="12700">
            <a:miter lim="400000"/>
          </a:ln>
        </p:spPr>
      </p:pic>
      <p:sp>
        <p:nvSpPr>
          <p:cNvPr id="332" name="TextBox 4"/>
          <p:cNvSpPr txBox="1"/>
          <p:nvPr/>
        </p:nvSpPr>
        <p:spPr>
          <a:xfrm>
            <a:off x="14217760" y="11569959"/>
            <a:ext cx="9978500" cy="640776"/>
          </a:xfrm>
          <a:prstGeom prst="rect">
            <a:avLst/>
          </a:prstGeom>
          <a:ln w="12700">
            <a:miter lim="400000"/>
          </a:ln>
          <a:extLst>
            <a:ext uri="{C572A759-6A51-4108-AA02-DFA0A04FC94B}">
              <ma14:wrappingTextBoxFlag xmlns:ma14="http://schemas.microsoft.com/office/mac/drawingml/2011/main" val="1"/>
            </a:ext>
          </a:extLst>
        </p:spPr>
        <p:txBody>
          <a:bodyPr wrap="none" tIns="91439" bIns="91439">
            <a:spAutoFit/>
          </a:bodyPr>
          <a:lstStyle>
            <a:lvl1pPr algn="l" defTabSz="914400">
              <a:defRPr sz="3600">
                <a:latin typeface="Calibri"/>
                <a:ea typeface="Calibri"/>
                <a:cs typeface="Calibri"/>
                <a:sym typeface="Calibri"/>
              </a:defRPr>
            </a:lvl1pPr>
          </a:lstStyle>
          <a:p>
            <a:pPr/>
            <a:r>
              <a:t>Att. Titian or Giorgione, the Pastoral Concert, c. 1509</a:t>
            </a:r>
          </a:p>
        </p:txBody>
      </p:sp>
      <p:pic>
        <p:nvPicPr>
          <p:cNvPr id="333" name="Picture 5" descr="Picture 5"/>
          <p:cNvPicPr>
            <a:picLocks noChangeAspect="1"/>
          </p:cNvPicPr>
          <p:nvPr/>
        </p:nvPicPr>
        <p:blipFill>
          <a:blip r:embed="rId3">
            <a:extLst/>
          </a:blip>
          <a:stretch>
            <a:fillRect/>
          </a:stretch>
        </p:blipFill>
        <p:spPr>
          <a:xfrm>
            <a:off x="344241" y="781904"/>
            <a:ext cx="11934846" cy="9287185"/>
          </a:xfrm>
          <a:prstGeom prst="rect">
            <a:avLst/>
          </a:prstGeom>
          <a:ln w="12700">
            <a:miter lim="400000"/>
          </a:ln>
        </p:spPr>
      </p:pic>
      <p:sp>
        <p:nvSpPr>
          <p:cNvPr id="334" name="TextBox 6"/>
          <p:cNvSpPr txBox="1"/>
          <p:nvPr/>
        </p:nvSpPr>
        <p:spPr>
          <a:xfrm>
            <a:off x="756074" y="11569959"/>
            <a:ext cx="12009120" cy="64077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914400">
              <a:defRPr sz="3600">
                <a:latin typeface="Calibri"/>
                <a:ea typeface="Calibri"/>
                <a:cs typeface="Calibri"/>
                <a:sym typeface="Calibri"/>
              </a:defRPr>
            </a:lvl1pPr>
          </a:lstStyle>
          <a:p>
            <a:pPr/>
            <a:r>
              <a:t>Édouard Manet, The Luncheon on the Grass, 1862-1863</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TextBox 3"/>
          <p:cNvSpPr txBox="1"/>
          <p:nvPr/>
        </p:nvSpPr>
        <p:spPr>
          <a:xfrm>
            <a:off x="538418" y="915269"/>
            <a:ext cx="23753657" cy="231717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l" defTabSz="914400">
              <a:defRPr sz="3600">
                <a:latin typeface="Calibri"/>
                <a:ea typeface="Calibri"/>
                <a:cs typeface="Calibri"/>
                <a:sym typeface="Calibri"/>
              </a:defRPr>
            </a:pPr>
            <a:r>
              <a:t>“We who are homeless…We children of the future, how could we be at home in this today?  We feel disfavor for all ideals that might lead one to feel at home even in this fragile broken time of transition…we ourselves who are homeless constitute a force that breaks open ice and other all to thin “realities.”</a:t>
            </a:r>
          </a:p>
          <a:p>
            <a:pPr algn="l" defTabSz="914400">
              <a:defRPr sz="3600">
                <a:latin typeface="Calibri"/>
                <a:ea typeface="Calibri"/>
                <a:cs typeface="Calibri"/>
                <a:sym typeface="Calibri"/>
              </a:defRPr>
            </a:pPr>
            <a:r>
              <a:t>												---Nietzsche</a:t>
            </a:r>
          </a:p>
        </p:txBody>
      </p:sp>
      <p:pic>
        <p:nvPicPr>
          <p:cNvPr id="186" name="Picture 2" descr="Picture 2"/>
          <p:cNvPicPr>
            <a:picLocks noChangeAspect="1"/>
          </p:cNvPicPr>
          <p:nvPr/>
        </p:nvPicPr>
        <p:blipFill>
          <a:blip r:embed="rId2">
            <a:extLst/>
          </a:blip>
          <a:stretch>
            <a:fillRect/>
          </a:stretch>
        </p:blipFill>
        <p:spPr>
          <a:xfrm>
            <a:off x="16093370" y="3733058"/>
            <a:ext cx="7153228" cy="9161561"/>
          </a:xfrm>
          <a:prstGeom prst="rect">
            <a:avLst/>
          </a:prstGeom>
          <a:ln w="12700">
            <a:miter lim="400000"/>
          </a:ln>
        </p:spPr>
      </p:pic>
      <p:sp>
        <p:nvSpPr>
          <p:cNvPr id="187" name="TextBox 5"/>
          <p:cNvSpPr txBox="1"/>
          <p:nvPr/>
        </p:nvSpPr>
        <p:spPr>
          <a:xfrm>
            <a:off x="12871557" y="12979546"/>
            <a:ext cx="12005877" cy="64077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914400">
              <a:defRPr sz="3600">
                <a:latin typeface="Calibri"/>
                <a:ea typeface="Calibri"/>
                <a:cs typeface="Calibri"/>
                <a:sym typeface="Calibri"/>
              </a:defRPr>
            </a:lvl1pPr>
          </a:lstStyle>
          <a:p>
            <a:pPr/>
            <a:r>
              <a:t>Caspar David Friedrich, Wanderer above the Sea of Fog, 1818</a:t>
            </a:r>
          </a:p>
        </p:txBody>
      </p:sp>
      <p:sp>
        <p:nvSpPr>
          <p:cNvPr id="188" name="Alienation/ Estrangement"/>
          <p:cNvSpPr txBox="1"/>
          <p:nvPr/>
        </p:nvSpPr>
        <p:spPr>
          <a:xfrm>
            <a:off x="585808" y="205324"/>
            <a:ext cx="6852216" cy="74605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1828800">
              <a:lnSpc>
                <a:spcPct val="72000"/>
              </a:lnSpc>
              <a:spcBef>
                <a:spcPts val="2000"/>
              </a:spcBef>
              <a:defRPr sz="5100">
                <a:solidFill>
                  <a:srgbClr val="FF0600"/>
                </a:solidFill>
                <a:latin typeface="Calibri"/>
                <a:ea typeface="Calibri"/>
                <a:cs typeface="Calibri"/>
                <a:sym typeface="Calibri"/>
              </a:defRPr>
            </a:lvl1pPr>
          </a:lstStyle>
          <a:p>
            <a:pPr/>
            <a:r>
              <a:t>Alienation/ Estrangement</a:t>
            </a:r>
          </a:p>
        </p:txBody>
      </p:sp>
      <p:sp>
        <p:nvSpPr>
          <p:cNvPr id="189" name="Rückenfigur"/>
          <p:cNvSpPr txBox="1"/>
          <p:nvPr/>
        </p:nvSpPr>
        <p:spPr>
          <a:xfrm>
            <a:off x="10993862" y="7965350"/>
            <a:ext cx="2842769"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1937FF"/>
                </a:solidFill>
              </a:defRPr>
            </a:lvl1pPr>
          </a:lstStyle>
          <a:p>
            <a:pPr/>
            <a:r>
              <a:t>Rückenfigur</a:t>
            </a:r>
          </a:p>
        </p:txBody>
      </p:sp>
      <p:pic>
        <p:nvPicPr>
          <p:cNvPr id="190" name="Image" descr="Image"/>
          <p:cNvPicPr>
            <a:picLocks noChangeAspect="1"/>
          </p:cNvPicPr>
          <p:nvPr/>
        </p:nvPicPr>
        <p:blipFill>
          <a:blip r:embed="rId3">
            <a:extLst/>
          </a:blip>
          <a:stretch>
            <a:fillRect/>
          </a:stretch>
        </p:blipFill>
        <p:spPr>
          <a:xfrm>
            <a:off x="1583895" y="4063817"/>
            <a:ext cx="7153227" cy="8500043"/>
          </a:xfrm>
          <a:prstGeom prst="rect">
            <a:avLst/>
          </a:prstGeom>
          <a:ln w="12700">
            <a:miter lim="400000"/>
          </a:ln>
        </p:spPr>
      </p:pic>
      <p:sp>
        <p:nvSpPr>
          <p:cNvPr id="191" name="Johannes Vermeer, The Art of Painting, 1666-68"/>
          <p:cNvSpPr txBox="1"/>
          <p:nvPr/>
        </p:nvSpPr>
        <p:spPr>
          <a:xfrm>
            <a:off x="612283" y="12809830"/>
            <a:ext cx="9149359" cy="5594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914400">
              <a:defRPr sz="3600">
                <a:latin typeface="Calibri"/>
                <a:ea typeface="Calibri"/>
                <a:cs typeface="Calibri"/>
                <a:sym typeface="Calibri"/>
              </a:defRPr>
            </a:lvl1pPr>
          </a:lstStyle>
          <a:p>
            <a:pPr/>
            <a:r>
              <a:t>Johannes Vermeer, The Art of Painting, 1666-68  </a:t>
            </a:r>
          </a:p>
        </p:txBody>
      </p:sp>
      <p:sp>
        <p:nvSpPr>
          <p:cNvPr id="192" name="Humanism"/>
          <p:cNvSpPr txBox="1"/>
          <p:nvPr/>
        </p:nvSpPr>
        <p:spPr>
          <a:xfrm>
            <a:off x="1531974" y="2951154"/>
            <a:ext cx="255219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2025FF"/>
                </a:solidFill>
              </a:defRPr>
            </a:lvl1pPr>
          </a:lstStyle>
          <a:p>
            <a:pPr/>
            <a:r>
              <a:t>Humanism</a:t>
            </a:r>
          </a:p>
        </p:txBody>
      </p:sp>
      <p:sp>
        <p:nvSpPr>
          <p:cNvPr id="193" name="Romanticism"/>
          <p:cNvSpPr txBox="1"/>
          <p:nvPr/>
        </p:nvSpPr>
        <p:spPr>
          <a:xfrm>
            <a:off x="16098196" y="2951154"/>
            <a:ext cx="308813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1B23FF"/>
                </a:solidFill>
              </a:defRPr>
            </a:lvl1pPr>
          </a:lstStyle>
          <a:p>
            <a:pPr/>
            <a:r>
              <a:t>Romanticism</a:t>
            </a:r>
          </a:p>
        </p:txBody>
      </p:sp>
      <p:sp>
        <p:nvSpPr>
          <p:cNvPr id="194" name="Line"/>
          <p:cNvSpPr/>
          <p:nvPr/>
        </p:nvSpPr>
        <p:spPr>
          <a:xfrm>
            <a:off x="14027803" y="8488265"/>
            <a:ext cx="4691111" cy="1"/>
          </a:xfrm>
          <a:prstGeom prst="line">
            <a:avLst/>
          </a:prstGeom>
          <a:ln w="25400">
            <a:solidFill>
              <a:srgbClr val="FFFFFF"/>
            </a:solidFill>
            <a:miter lim="400000"/>
            <a:tailEnd type="triangle"/>
          </a:ln>
        </p:spPr>
        <p:txBody>
          <a:bodyPr lIns="50800" tIns="50800" rIns="50800" bIns="50800" anchor="ctr"/>
          <a:lstStyle/>
          <a:p>
            <a:pPr/>
          </a:p>
        </p:txBody>
      </p:sp>
      <p:sp>
        <p:nvSpPr>
          <p:cNvPr id="195" name="Line"/>
          <p:cNvSpPr/>
          <p:nvPr/>
        </p:nvSpPr>
        <p:spPr>
          <a:xfrm flipH="1">
            <a:off x="7534099" y="8488265"/>
            <a:ext cx="2842769" cy="1"/>
          </a:xfrm>
          <a:prstGeom prst="line">
            <a:avLst/>
          </a:prstGeom>
          <a:ln w="25400">
            <a:solidFill>
              <a:srgbClr val="FFFFFF"/>
            </a:solidFill>
            <a:miter lim="400000"/>
            <a:tailEnd type="triangle"/>
          </a:ln>
        </p:spPr>
        <p:txBody>
          <a:bodyPr lIns="50800" tIns="50800" rIns="50800" bIns="50800" anchor="ctr"/>
          <a:lstStyle/>
          <a:p>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6"/>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187"/>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190"/>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19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5" fill="hold">
                                  <p:stCondLst>
                                    <p:cond delay="0"/>
                                  </p:stCondLst>
                                  <p:iterate type="el" backwards="0">
                                    <p:tmAbs val="0"/>
                                  </p:iterate>
                                  <p:childTnLst>
                                    <p:set>
                                      <p:cBhvr>
                                        <p:cTn id="20" fill="hold"/>
                                        <p:tgtEl>
                                          <p:spTgt spid="192"/>
                                        </p:tgtEl>
                                        <p:attrNameLst>
                                          <p:attrName>style.visibility</p:attrName>
                                        </p:attrNameLst>
                                      </p:cBhvr>
                                      <p:to>
                                        <p:strVal val="visible"/>
                                      </p:to>
                                    </p:set>
                                  </p:childTnLst>
                                </p:cTn>
                              </p:par>
                            </p:childTnLst>
                          </p:cTn>
                        </p:par>
                        <p:par>
                          <p:cTn id="21" fill="hold">
                            <p:stCondLst>
                              <p:cond delay="0"/>
                            </p:stCondLst>
                            <p:childTnLst>
                              <p:par>
                                <p:cTn id="22" presetClass="entr" nodeType="afterEffect" presetSubtype="0" presetID="1" grpId="6" fill="hold">
                                  <p:stCondLst>
                                    <p:cond delay="0"/>
                                  </p:stCondLst>
                                  <p:iterate type="el" backwards="0">
                                    <p:tmAbs val="0"/>
                                  </p:iterate>
                                  <p:childTnLst>
                                    <p:set>
                                      <p:cBhvr>
                                        <p:cTn id="23" fill="hold"/>
                                        <p:tgtEl>
                                          <p:spTgt spid="19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7" fill="hold">
                                  <p:stCondLst>
                                    <p:cond delay="0"/>
                                  </p:stCondLst>
                                  <p:iterate type="el" backwards="0">
                                    <p:tmAbs val="0"/>
                                  </p:iterate>
                                  <p:childTnLst>
                                    <p:set>
                                      <p:cBhvr>
                                        <p:cTn id="27" fill="hold"/>
                                        <p:tgtEl>
                                          <p:spTgt spid="189"/>
                                        </p:tgtEl>
                                        <p:attrNameLst>
                                          <p:attrName>style.visibility</p:attrName>
                                        </p:attrNameLst>
                                      </p:cBhvr>
                                      <p:to>
                                        <p:strVal val="visible"/>
                                      </p:to>
                                    </p:set>
                                  </p:childTnLst>
                                </p:cTn>
                              </p:par>
                            </p:childTnLst>
                          </p:cTn>
                        </p:par>
                        <p:par>
                          <p:cTn id="28" fill="hold">
                            <p:stCondLst>
                              <p:cond delay="0"/>
                            </p:stCondLst>
                            <p:childTnLst>
                              <p:par>
                                <p:cTn id="29" presetClass="entr" nodeType="afterEffect" presetSubtype="0" presetID="1" grpId="8" fill="hold">
                                  <p:stCondLst>
                                    <p:cond delay="0"/>
                                  </p:stCondLst>
                                  <p:iterate type="el" backwards="0">
                                    <p:tmAbs val="0"/>
                                  </p:iterate>
                                  <p:childTnLst>
                                    <p:set>
                                      <p:cBhvr>
                                        <p:cTn id="30" fill="hold"/>
                                        <p:tgtEl>
                                          <p:spTgt spid="194"/>
                                        </p:tgtEl>
                                        <p:attrNameLst>
                                          <p:attrName>style.visibility</p:attrName>
                                        </p:attrNameLst>
                                      </p:cBhvr>
                                      <p:to>
                                        <p:strVal val="visible"/>
                                      </p:to>
                                    </p:set>
                                  </p:childTnLst>
                                </p:cTn>
                              </p:par>
                            </p:childTnLst>
                          </p:cTn>
                        </p:par>
                        <p:par>
                          <p:cTn id="31" fill="hold">
                            <p:stCondLst>
                              <p:cond delay="0"/>
                            </p:stCondLst>
                            <p:childTnLst>
                              <p:par>
                                <p:cTn id="32" presetClass="entr" nodeType="afterEffect" presetSubtype="0" presetID="1" grpId="9" fill="hold">
                                  <p:stCondLst>
                                    <p:cond delay="0"/>
                                  </p:stCondLst>
                                  <p:iterate type="el" backwards="0">
                                    <p:tmAbs val="0"/>
                                  </p:iterate>
                                  <p:childTnLst>
                                    <p:set>
                                      <p:cBhvr>
                                        <p:cTn id="33" fill="hold"/>
                                        <p:tgtEl>
                                          <p:spTgt spid="19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1" grpId="4"/>
      <p:bldP build="whole" bldLvl="1" animBg="1" rev="0" advAuto="0" spid="194" grpId="8"/>
      <p:bldP build="whole" bldLvl="1" animBg="1" rev="0" advAuto="0" spid="192" grpId="5"/>
      <p:bldP build="whole" bldLvl="1" animBg="1" rev="0" advAuto="0" spid="190" grpId="3"/>
      <p:bldP build="whole" bldLvl="1" animBg="1" rev="0" advAuto="0" spid="187" grpId="2"/>
      <p:bldP build="whole" bldLvl="1" animBg="1" rev="0" advAuto="0" spid="195" grpId="9"/>
      <p:bldP build="whole" bldLvl="1" animBg="1" rev="0" advAuto="0" spid="189" grpId="7"/>
      <p:bldP build="whole" bldLvl="1" animBg="1" rev="0" advAuto="0" spid="193" grpId="6"/>
      <p:bldP build="whole" bldLvl="1" animBg="1" rev="0" advAuto="0" spid="186"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TextBox 4"/>
          <p:cNvSpPr txBox="1"/>
          <p:nvPr/>
        </p:nvSpPr>
        <p:spPr>
          <a:xfrm>
            <a:off x="1244280" y="10394991"/>
            <a:ext cx="9960184" cy="64077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914400">
              <a:defRPr sz="3600">
                <a:latin typeface="Calibri"/>
                <a:ea typeface="Calibri"/>
                <a:cs typeface="Calibri"/>
                <a:sym typeface="Calibri"/>
              </a:defRPr>
            </a:lvl1pPr>
          </a:lstStyle>
          <a:p>
            <a:pPr/>
            <a:r>
              <a:t>Caspar David Friedrich, Monk by the Sea, 1808-1810</a:t>
            </a:r>
          </a:p>
        </p:txBody>
      </p:sp>
      <p:pic>
        <p:nvPicPr>
          <p:cNvPr id="198" name="Picture 5" descr="Picture 5"/>
          <p:cNvPicPr>
            <a:picLocks noChangeAspect="1"/>
          </p:cNvPicPr>
          <p:nvPr/>
        </p:nvPicPr>
        <p:blipFill>
          <a:blip r:embed="rId2">
            <a:extLst/>
          </a:blip>
          <a:stretch>
            <a:fillRect/>
          </a:stretch>
        </p:blipFill>
        <p:spPr>
          <a:xfrm>
            <a:off x="99755" y="1738311"/>
            <a:ext cx="12249234" cy="7789748"/>
          </a:xfrm>
          <a:prstGeom prst="rect">
            <a:avLst/>
          </a:prstGeom>
          <a:ln w="12700">
            <a:miter lim="400000"/>
          </a:ln>
        </p:spPr>
      </p:pic>
      <p:sp>
        <p:nvSpPr>
          <p:cNvPr id="199" name="Seascape"/>
          <p:cNvSpPr txBox="1"/>
          <p:nvPr/>
        </p:nvSpPr>
        <p:spPr>
          <a:xfrm>
            <a:off x="308211" y="174401"/>
            <a:ext cx="2362709"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1D2BFF"/>
                </a:solidFill>
              </a:defRPr>
            </a:lvl1pPr>
          </a:lstStyle>
          <a:p>
            <a:pPr/>
            <a:r>
              <a:t>Seascape</a:t>
            </a:r>
          </a:p>
        </p:txBody>
      </p:sp>
      <p:sp>
        <p:nvSpPr>
          <p:cNvPr id="200" name="Staffage"/>
          <p:cNvSpPr txBox="1"/>
          <p:nvPr/>
        </p:nvSpPr>
        <p:spPr>
          <a:xfrm>
            <a:off x="864725" y="9730842"/>
            <a:ext cx="1249681" cy="46136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101DFF"/>
                </a:solidFill>
              </a:defRPr>
            </a:lvl1pPr>
          </a:lstStyle>
          <a:p>
            <a:pPr/>
            <a:r>
              <a:t>Staffage</a:t>
            </a:r>
          </a:p>
        </p:txBody>
      </p:sp>
      <p:sp>
        <p:nvSpPr>
          <p:cNvPr id="201" name="Line"/>
          <p:cNvSpPr/>
          <p:nvPr/>
        </p:nvSpPr>
        <p:spPr>
          <a:xfrm flipV="1">
            <a:off x="2210357" y="8843332"/>
            <a:ext cx="2082344" cy="973413"/>
          </a:xfrm>
          <a:prstGeom prst="line">
            <a:avLst/>
          </a:prstGeom>
          <a:ln w="25400">
            <a:solidFill>
              <a:srgbClr val="FFFFFF"/>
            </a:solidFill>
            <a:miter lim="400000"/>
            <a:tailEnd type="triangle"/>
          </a:ln>
        </p:spPr>
        <p:txBody>
          <a:bodyPr lIns="50800" tIns="50800" rIns="50800" bIns="50800" anchor="ctr"/>
          <a:lstStyle/>
          <a:p>
            <a:pPr/>
          </a:p>
        </p:txBody>
      </p:sp>
      <p:pic>
        <p:nvPicPr>
          <p:cNvPr id="202" name="Image" descr="Image"/>
          <p:cNvPicPr>
            <a:picLocks noChangeAspect="1"/>
          </p:cNvPicPr>
          <p:nvPr/>
        </p:nvPicPr>
        <p:blipFill>
          <a:blip r:embed="rId3">
            <a:extLst/>
          </a:blip>
          <a:stretch>
            <a:fillRect/>
          </a:stretch>
        </p:blipFill>
        <p:spPr>
          <a:xfrm>
            <a:off x="12727528" y="1287886"/>
            <a:ext cx="11619739" cy="8690597"/>
          </a:xfrm>
          <a:prstGeom prst="rect">
            <a:avLst/>
          </a:prstGeom>
          <a:ln w="12700">
            <a:miter lim="400000"/>
          </a:ln>
        </p:spPr>
      </p:pic>
      <p:sp>
        <p:nvSpPr>
          <p:cNvPr id="203" name="Caspar David Friedrich, The Sea of Ice, 1823-24"/>
          <p:cNvSpPr txBox="1"/>
          <p:nvPr/>
        </p:nvSpPr>
        <p:spPr>
          <a:xfrm>
            <a:off x="14135173" y="10435631"/>
            <a:ext cx="8804449" cy="5594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defTabSz="914400">
              <a:defRPr sz="3600">
                <a:latin typeface="Calibri"/>
                <a:ea typeface="Calibri"/>
                <a:cs typeface="Calibri"/>
                <a:sym typeface="Calibri"/>
              </a:defRPr>
            </a:lvl1pPr>
          </a:lstStyle>
          <a:p>
            <a:pPr/>
            <a:r>
              <a:t>Caspar David Friedrich, The Sea of Ice, 1823-24</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1"/>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0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02"/>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1" grpId="1"/>
      <p:bldP build="whole" bldLvl="1" animBg="1" rev="0" advAuto="0" spid="202" grpId="3"/>
      <p:bldP build="whole" bldLvl="1" animBg="1" rev="0" advAuto="0" spid="200" grpId="2"/>
      <p:bldP build="whole" bldLvl="1" animBg="1" rev="0" advAuto="0" spid="203" grpId="4"/>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5" name="Picture 3" descr="Picture 3"/>
          <p:cNvPicPr>
            <a:picLocks noChangeAspect="1"/>
          </p:cNvPicPr>
          <p:nvPr/>
        </p:nvPicPr>
        <p:blipFill>
          <a:blip r:embed="rId2">
            <a:extLst/>
          </a:blip>
          <a:stretch>
            <a:fillRect/>
          </a:stretch>
        </p:blipFill>
        <p:spPr>
          <a:xfrm>
            <a:off x="12277348" y="2329355"/>
            <a:ext cx="11804200" cy="8060055"/>
          </a:xfrm>
          <a:prstGeom prst="rect">
            <a:avLst/>
          </a:prstGeom>
          <a:ln w="12700">
            <a:miter lim="400000"/>
          </a:ln>
        </p:spPr>
      </p:pic>
      <p:sp>
        <p:nvSpPr>
          <p:cNvPr id="206" name="TextBox 5"/>
          <p:cNvSpPr txBox="1"/>
          <p:nvPr/>
        </p:nvSpPr>
        <p:spPr>
          <a:xfrm>
            <a:off x="11700755" y="10942580"/>
            <a:ext cx="12957386" cy="64077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914400">
              <a:defRPr sz="3600">
                <a:latin typeface="Calibri"/>
                <a:ea typeface="Calibri"/>
                <a:cs typeface="Calibri"/>
                <a:sym typeface="Calibri"/>
              </a:defRPr>
            </a:lvl1pPr>
          </a:lstStyle>
          <a:p>
            <a:pPr/>
            <a:r>
              <a:t>Jean-Louis André Théodore Géricault, the Raft of the Medusa, 1819</a:t>
            </a:r>
          </a:p>
        </p:txBody>
      </p:sp>
      <p:pic>
        <p:nvPicPr>
          <p:cNvPr id="207" name="Image" descr="Image"/>
          <p:cNvPicPr>
            <a:picLocks noChangeAspect="1"/>
          </p:cNvPicPr>
          <p:nvPr/>
        </p:nvPicPr>
        <p:blipFill>
          <a:blip r:embed="rId3">
            <a:extLst/>
          </a:blip>
          <a:stretch>
            <a:fillRect/>
          </a:stretch>
        </p:blipFill>
        <p:spPr>
          <a:xfrm>
            <a:off x="242353" y="2329355"/>
            <a:ext cx="11603336" cy="8060055"/>
          </a:xfrm>
          <a:prstGeom prst="rect">
            <a:avLst/>
          </a:prstGeom>
          <a:ln w="12700">
            <a:miter lim="400000"/>
          </a:ln>
        </p:spPr>
      </p:pic>
      <p:sp>
        <p:nvSpPr>
          <p:cNvPr id="208" name="Claude-Joseph Vernet , The Shipwreck, 1772"/>
          <p:cNvSpPr txBox="1"/>
          <p:nvPr/>
        </p:nvSpPr>
        <p:spPr>
          <a:xfrm>
            <a:off x="814852" y="10983220"/>
            <a:ext cx="8793278" cy="559495"/>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defTabSz="914400">
              <a:defRPr sz="3600">
                <a:latin typeface="Calibri"/>
                <a:ea typeface="Calibri"/>
                <a:cs typeface="Calibri"/>
                <a:sym typeface="Calibri"/>
              </a:defRPr>
            </a:lvl1pPr>
          </a:lstStyle>
          <a:p>
            <a:pPr/>
            <a:r>
              <a:t>Claude-Joseph Vernet , The Shipwreck, 1772</a:t>
            </a:r>
          </a:p>
        </p:txBody>
      </p:sp>
      <p:sp>
        <p:nvSpPr>
          <p:cNvPr id="209" name="The Sublime"/>
          <p:cNvSpPr txBox="1"/>
          <p:nvPr/>
        </p:nvSpPr>
        <p:spPr>
          <a:xfrm>
            <a:off x="244563" y="348345"/>
            <a:ext cx="2946909"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1D2BFF"/>
                </a:solidFill>
              </a:defRPr>
            </a:lvl1pPr>
          </a:lstStyle>
          <a:p>
            <a:pPr/>
            <a:r>
              <a:t>The Sublime</a:t>
            </a:r>
          </a:p>
        </p:txBody>
      </p:sp>
      <p:sp>
        <p:nvSpPr>
          <p:cNvPr id="210" name="Romantic"/>
          <p:cNvSpPr txBox="1"/>
          <p:nvPr/>
        </p:nvSpPr>
        <p:spPr>
          <a:xfrm>
            <a:off x="12232823" y="1438398"/>
            <a:ext cx="2288033"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1D2BFF"/>
                </a:solidFill>
              </a:defRPr>
            </a:lvl1pPr>
          </a:lstStyle>
          <a:p>
            <a:pPr/>
            <a:r>
              <a:t>Romantic</a:t>
            </a:r>
          </a:p>
        </p:txBody>
      </p:sp>
      <p:sp>
        <p:nvSpPr>
          <p:cNvPr id="211" name="Neoclassical"/>
          <p:cNvSpPr txBox="1"/>
          <p:nvPr/>
        </p:nvSpPr>
        <p:spPr>
          <a:xfrm>
            <a:off x="226529" y="1438398"/>
            <a:ext cx="2982977" cy="696977"/>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4000">
                <a:solidFill>
                  <a:srgbClr val="1D2BFF"/>
                </a:solidFill>
              </a:defRPr>
            </a:lvl1pPr>
          </a:lstStyle>
          <a:p>
            <a:pPr/>
            <a:r>
              <a:t>Neoclassical</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3" name="Picture 3" descr="Picture 3"/>
          <p:cNvPicPr>
            <a:picLocks noChangeAspect="1"/>
          </p:cNvPicPr>
          <p:nvPr/>
        </p:nvPicPr>
        <p:blipFill>
          <a:blip r:embed="rId2">
            <a:extLst/>
          </a:blip>
          <a:stretch>
            <a:fillRect/>
          </a:stretch>
        </p:blipFill>
        <p:spPr>
          <a:xfrm>
            <a:off x="11165338" y="381592"/>
            <a:ext cx="13125904" cy="8962533"/>
          </a:xfrm>
          <a:prstGeom prst="rect">
            <a:avLst/>
          </a:prstGeom>
          <a:ln w="12700">
            <a:miter lim="400000"/>
          </a:ln>
        </p:spPr>
      </p:pic>
      <p:sp>
        <p:nvSpPr>
          <p:cNvPr id="214" name="TextBox 5"/>
          <p:cNvSpPr txBox="1"/>
          <p:nvPr/>
        </p:nvSpPr>
        <p:spPr>
          <a:xfrm>
            <a:off x="11249597" y="10089495"/>
            <a:ext cx="12957386" cy="64077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algn="l" defTabSz="914400">
              <a:defRPr sz="3600">
                <a:latin typeface="Calibri"/>
                <a:ea typeface="Calibri"/>
                <a:cs typeface="Calibri"/>
                <a:sym typeface="Calibri"/>
              </a:defRPr>
            </a:lvl1pPr>
          </a:lstStyle>
          <a:p>
            <a:pPr/>
            <a:r>
              <a:t>Jean-Louis André Théodore Géricault, the Raft of the Medusa, 1819</a:t>
            </a:r>
          </a:p>
        </p:txBody>
      </p:sp>
      <p:pic>
        <p:nvPicPr>
          <p:cNvPr id="215" name="Image" descr="Image"/>
          <p:cNvPicPr>
            <a:picLocks noChangeAspect="1"/>
          </p:cNvPicPr>
          <p:nvPr/>
        </p:nvPicPr>
        <p:blipFill>
          <a:blip r:embed="rId3">
            <a:extLst/>
          </a:blip>
          <a:stretch>
            <a:fillRect/>
          </a:stretch>
        </p:blipFill>
        <p:spPr>
          <a:xfrm>
            <a:off x="67429" y="398749"/>
            <a:ext cx="6149298" cy="3201960"/>
          </a:xfrm>
          <a:prstGeom prst="rect">
            <a:avLst/>
          </a:prstGeom>
          <a:ln w="12700">
            <a:miter lim="400000"/>
          </a:ln>
        </p:spPr>
      </p:pic>
      <p:pic>
        <p:nvPicPr>
          <p:cNvPr id="216" name="Image" descr="Image"/>
          <p:cNvPicPr>
            <a:picLocks noChangeAspect="1"/>
          </p:cNvPicPr>
          <p:nvPr/>
        </p:nvPicPr>
        <p:blipFill>
          <a:blip r:embed="rId4">
            <a:extLst/>
          </a:blip>
          <a:stretch>
            <a:fillRect/>
          </a:stretch>
        </p:blipFill>
        <p:spPr>
          <a:xfrm>
            <a:off x="67429" y="3800769"/>
            <a:ext cx="6149298" cy="5176177"/>
          </a:xfrm>
          <a:prstGeom prst="rect">
            <a:avLst/>
          </a:prstGeom>
          <a:ln w="12700">
            <a:miter lim="400000"/>
          </a:ln>
        </p:spPr>
      </p:pic>
      <p:pic>
        <p:nvPicPr>
          <p:cNvPr id="217" name="Image" descr="Image"/>
          <p:cNvPicPr>
            <a:picLocks noChangeAspect="1"/>
          </p:cNvPicPr>
          <p:nvPr/>
        </p:nvPicPr>
        <p:blipFill>
          <a:blip r:embed="rId5">
            <a:extLst/>
          </a:blip>
          <a:stretch>
            <a:fillRect/>
          </a:stretch>
        </p:blipFill>
        <p:spPr>
          <a:xfrm>
            <a:off x="6347584" y="407617"/>
            <a:ext cx="4686897" cy="8521631"/>
          </a:xfrm>
          <a:prstGeom prst="rect">
            <a:avLst/>
          </a:prstGeom>
          <a:ln w="12700">
            <a:miter lim="400000"/>
          </a:ln>
        </p:spPr>
      </p:pic>
      <p:sp>
        <p:nvSpPr>
          <p:cNvPr id="218" name="17 June 1816:   Frigate Medusa sets sail from Rochefort bound for St. Louis (Senegal) with at total of 400 on board…"/>
          <p:cNvSpPr txBox="1"/>
          <p:nvPr/>
        </p:nvSpPr>
        <p:spPr>
          <a:xfrm>
            <a:off x="678554" y="9820245"/>
            <a:ext cx="9741216" cy="303946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r>
              <a:t>17 June 1816:   Frigate Medusa sets sail from Rochefort bound for St. Louis (Senegal) with at total of 400 on board</a:t>
            </a:r>
          </a:p>
          <a:p>
            <a:pPr algn="l"/>
            <a:r>
              <a:t>2 July 1816:     Meduse runs aground</a:t>
            </a:r>
          </a:p>
          <a:p>
            <a:pPr algn="l"/>
            <a:r>
              <a:t>5 July 1816:     Hastily constructed raft (known as the machine) cut    loose with 146 men and 1 woman </a:t>
            </a:r>
          </a:p>
          <a:p>
            <a:pPr algn="l"/>
            <a:r>
              <a:t>17 July 1816:   15 survivors rescued by the </a:t>
            </a:r>
            <a:r>
              <a:rPr i="1"/>
              <a:t>Argus</a:t>
            </a:r>
          </a:p>
          <a:p>
            <a:pPr algn="l"/>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5"/>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18"/>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1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0" presetID="1" grpId="4" fill="hold">
                                  <p:stCondLst>
                                    <p:cond delay="0"/>
                                  </p:stCondLst>
                                  <p:iterate type="el" backwards="0">
                                    <p:tmAbs val="0"/>
                                  </p:iterate>
                                  <p:childTnLst>
                                    <p:set>
                                      <p:cBhvr>
                                        <p:cTn id="17" fill="hold"/>
                                        <p:tgtEl>
                                          <p:spTgt spid="21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7" grpId="4"/>
      <p:bldP build="whole" bldLvl="1" animBg="1" rev="0" advAuto="0" spid="215" grpId="1"/>
      <p:bldP build="whole" bldLvl="1" animBg="1" rev="0" advAuto="0" spid="216" grpId="3"/>
      <p:bldP build="whole" bldLvl="1" animBg="1" rev="0" advAuto="0" spid="218" grpId="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0" name="Image" descr="Image"/>
          <p:cNvPicPr>
            <a:picLocks noChangeAspect="1"/>
          </p:cNvPicPr>
          <p:nvPr/>
        </p:nvPicPr>
        <p:blipFill>
          <a:blip r:embed="rId2">
            <a:extLst/>
          </a:blip>
          <a:stretch>
            <a:fillRect/>
          </a:stretch>
        </p:blipFill>
        <p:spPr>
          <a:xfrm>
            <a:off x="202353" y="1208488"/>
            <a:ext cx="12072464" cy="9035484"/>
          </a:xfrm>
          <a:prstGeom prst="rect">
            <a:avLst/>
          </a:prstGeom>
          <a:ln w="12700">
            <a:miter lim="400000"/>
          </a:ln>
        </p:spPr>
      </p:pic>
      <p:sp>
        <p:nvSpPr>
          <p:cNvPr id="221" name="Eugène Delacroix, The Barque of Dante, 1822"/>
          <p:cNvSpPr txBox="1"/>
          <p:nvPr/>
        </p:nvSpPr>
        <p:spPr>
          <a:xfrm>
            <a:off x="1673174" y="10722358"/>
            <a:ext cx="8740394" cy="16078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000"/>
            </a:lvl1pPr>
          </a:lstStyle>
          <a:p>
            <a:pPr/>
            <a:r>
              <a:t>Eugène Delacroix, The Barque of Dante, 1822</a:t>
            </a:r>
          </a:p>
        </p:txBody>
      </p:sp>
      <p:pic>
        <p:nvPicPr>
          <p:cNvPr id="222" name="Image" descr="Image"/>
          <p:cNvPicPr>
            <a:picLocks noChangeAspect="1"/>
          </p:cNvPicPr>
          <p:nvPr/>
        </p:nvPicPr>
        <p:blipFill>
          <a:blip r:embed="rId3">
            <a:extLst/>
          </a:blip>
          <a:stretch>
            <a:fillRect/>
          </a:stretch>
        </p:blipFill>
        <p:spPr>
          <a:xfrm>
            <a:off x="12874800" y="1267768"/>
            <a:ext cx="11308122" cy="8916925"/>
          </a:xfrm>
          <a:prstGeom prst="rect">
            <a:avLst/>
          </a:prstGeom>
          <a:ln w="12700">
            <a:miter lim="400000"/>
          </a:ln>
        </p:spPr>
      </p:pic>
      <p:sp>
        <p:nvSpPr>
          <p:cNvPr id="223" name="Eugène Delacroix, The Death of Sardanapalus , 1827"/>
          <p:cNvSpPr txBox="1"/>
          <p:nvPr/>
        </p:nvSpPr>
        <p:spPr>
          <a:xfrm>
            <a:off x="13663802" y="10722358"/>
            <a:ext cx="9730118" cy="160782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5000"/>
            </a:lvl1pPr>
          </a:lstStyle>
          <a:p>
            <a:pPr/>
            <a:r>
              <a:t>Eugène Delacroix, The Death of Sardanapalus , 1827</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Picture 3" descr="Picture 3"/>
          <p:cNvPicPr>
            <a:picLocks noChangeAspect="1"/>
          </p:cNvPicPr>
          <p:nvPr/>
        </p:nvPicPr>
        <p:blipFill>
          <a:blip r:embed="rId2">
            <a:extLst/>
          </a:blip>
          <a:stretch>
            <a:fillRect/>
          </a:stretch>
        </p:blipFill>
        <p:spPr>
          <a:xfrm>
            <a:off x="4339690" y="181136"/>
            <a:ext cx="15704619" cy="11790733"/>
          </a:xfrm>
          <a:prstGeom prst="rect">
            <a:avLst/>
          </a:prstGeom>
          <a:ln w="12700">
            <a:miter lim="400000"/>
          </a:ln>
        </p:spPr>
      </p:pic>
      <p:sp>
        <p:nvSpPr>
          <p:cNvPr id="226" name="TextBox 5"/>
          <p:cNvSpPr txBox="1"/>
          <p:nvPr/>
        </p:nvSpPr>
        <p:spPr>
          <a:xfrm>
            <a:off x="5963069" y="12242202"/>
            <a:ext cx="12457857" cy="1199575"/>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914400">
              <a:defRPr sz="3600">
                <a:latin typeface="Calibri"/>
                <a:ea typeface="Calibri"/>
                <a:cs typeface="Calibri"/>
                <a:sym typeface="Calibri"/>
              </a:defRPr>
            </a:lvl1pPr>
          </a:lstStyle>
          <a:p>
            <a:pPr/>
            <a:r>
              <a:t>Joseph Mallord William Turner Slavers throwing overboard the Dead and Dying — Typhoon coming on ("The Slave Ship"), 1840</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8" name="Picture 1" descr="Picture 1"/>
          <p:cNvPicPr>
            <a:picLocks noChangeAspect="1"/>
          </p:cNvPicPr>
          <p:nvPr/>
        </p:nvPicPr>
        <p:blipFill>
          <a:blip r:embed="rId2">
            <a:extLst/>
          </a:blip>
          <a:stretch>
            <a:fillRect/>
          </a:stretch>
        </p:blipFill>
        <p:spPr>
          <a:xfrm>
            <a:off x="4110952" y="288167"/>
            <a:ext cx="16162096" cy="12376802"/>
          </a:xfrm>
          <a:prstGeom prst="rect">
            <a:avLst/>
          </a:prstGeom>
          <a:ln w="12700">
            <a:miter lim="400000"/>
          </a:ln>
        </p:spPr>
      </p:pic>
      <p:sp>
        <p:nvSpPr>
          <p:cNvPr id="229" name="TextBox 5"/>
          <p:cNvSpPr txBox="1"/>
          <p:nvPr/>
        </p:nvSpPr>
        <p:spPr>
          <a:xfrm>
            <a:off x="6187440" y="12885418"/>
            <a:ext cx="12009120" cy="640776"/>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defTabSz="914400">
              <a:defRPr sz="3600">
                <a:latin typeface="Calibri"/>
                <a:ea typeface="Calibri"/>
                <a:cs typeface="Calibri"/>
                <a:sym typeface="Calibri"/>
              </a:defRPr>
            </a:pPr>
            <a:r>
              <a:t>J.M.W. Turner, </a:t>
            </a:r>
            <a:r>
              <a:rPr i="1"/>
              <a:t>Rain Steam, Speed</a:t>
            </a:r>
            <a:r>
              <a:t>, 1844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0_BasicBlack">
  <a:themeElements>
    <a:clrScheme name="20_BasicBlack">
      <a:dk1>
        <a:srgbClr val="000000"/>
      </a:dk1>
      <a:lt1>
        <a:srgbClr val="FFFFFF"/>
      </a:lt1>
      <a:dk2>
        <a:srgbClr val="434343"/>
      </a:dk2>
      <a:lt2>
        <a:srgbClr val="A9A9A9"/>
      </a:lt2>
      <a:accent1>
        <a:srgbClr val="0076BA"/>
      </a:accent1>
      <a:accent2>
        <a:srgbClr val="05A89D"/>
      </a:accent2>
      <a:accent3>
        <a:srgbClr val="1DB100"/>
      </a:accent3>
      <a:accent4>
        <a:srgbClr val="F9B900"/>
      </a:accent4>
      <a:accent5>
        <a:srgbClr val="EE220D"/>
      </a:accent5>
      <a:accent6>
        <a:srgbClr val="CB297B"/>
      </a:accent6>
      <a:hlink>
        <a:srgbClr val="0000FF"/>
      </a:hlink>
      <a:folHlink>
        <a:srgbClr val="FF00FF"/>
      </a:folHlink>
    </a:clrScheme>
    <a:fontScheme name="20_BasicBlack">
      <a:majorFont>
        <a:latin typeface="Helvetica Neue"/>
        <a:ea typeface="Helvetica Neue"/>
        <a:cs typeface="Helvetica Neue"/>
      </a:majorFont>
      <a:minorFont>
        <a:latin typeface="Helvetica Neue"/>
        <a:ea typeface="Helvetica Neue"/>
        <a:cs typeface="Helvetica Neue"/>
      </a:minorFont>
    </a:fontScheme>
    <a:fmtScheme name="20_Basic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2438338"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FFFFFF"/>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