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" ContentType="image/ti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2"/>
  </p:notesMasterIdLst>
  <p:sldIdLst>
    <p:sldId id="256" r:id="rId2"/>
    <p:sldId id="257" r:id="rId3"/>
    <p:sldId id="273" r:id="rId4"/>
    <p:sldId id="288" r:id="rId5"/>
    <p:sldId id="289" r:id="rId6"/>
    <p:sldId id="258" r:id="rId7"/>
    <p:sldId id="279" r:id="rId8"/>
    <p:sldId id="259" r:id="rId9"/>
    <p:sldId id="260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</p:sldIdLst>
  <p:sldSz cx="24384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2438337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1pPr>
    <a:lvl2pPr marL="0" marR="0" indent="0" algn="ctr" defTabSz="2438337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2pPr>
    <a:lvl3pPr marL="0" marR="0" indent="0" algn="ctr" defTabSz="2438337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3pPr>
    <a:lvl4pPr marL="0" marR="0" indent="0" algn="ctr" defTabSz="2438337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4pPr>
    <a:lvl5pPr marL="0" marR="0" indent="0" algn="ctr" defTabSz="2438337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5pPr>
    <a:lvl6pPr marL="0" marR="0" indent="0" algn="ctr" defTabSz="2438337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6pPr>
    <a:lvl7pPr marL="0" marR="0" indent="0" algn="ctr" defTabSz="2438337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7pPr>
    <a:lvl8pPr marL="0" marR="0" indent="0" algn="ctr" defTabSz="2438337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8pPr>
    <a:lvl9pPr marL="0" marR="0" indent="0" algn="ctr" defTabSz="2438337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D5E6"/>
          </a:solidFill>
        </a:fill>
      </a:tcStyle>
    </a:wholeTbl>
    <a:band2H>
      <a:tcTxStyle/>
      <a:tcStyle>
        <a:tcBdr/>
        <a:fill>
          <a:solidFill>
            <a:srgbClr val="E6EBF3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BE4CA"/>
          </a:solidFill>
        </a:fill>
      </a:tcStyle>
    </a:wholeTbl>
    <a:band2H>
      <a:tcTxStyle/>
      <a:tcStyle>
        <a:tcBdr/>
        <a:fill>
          <a:solidFill>
            <a:srgbClr val="E7F2E6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ECCBD6"/>
          </a:solidFill>
        </a:fill>
      </a:tcStyle>
    </a:wholeTbl>
    <a:band2H>
      <a:tcTxStyle/>
      <a:tcStyle>
        <a:tcBdr/>
        <a:fill>
          <a:solidFill>
            <a:srgbClr val="F6E7EC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FFFFF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FFFFF">
              <a:alpha val="20000"/>
            </a:srgbClr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508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254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28" d="100"/>
          <a:sy n="28" d="100"/>
        </p:scale>
        <p:origin x="108" y="3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Shape 173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74" name="Shape 174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1pPr>
    <a:lvl2pPr indent="2286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2pPr>
    <a:lvl3pPr indent="4572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3pPr>
    <a:lvl4pPr indent="6858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4pPr>
    <a:lvl5pPr indent="9144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5pPr>
    <a:lvl6pPr indent="11430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6pPr>
    <a:lvl7pPr indent="13716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7pPr>
    <a:lvl8pPr indent="16002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8pPr>
    <a:lvl9pPr indent="18288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harriet.nasjonalmuseet.no/manet/" TargetMode="External"/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Shape 203"/>
          <p:cNvSpPr>
            <a:spLocks noGrp="1" noRot="1" noChangeAspect="1"/>
          </p:cNvSpPr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204" name="Shape 204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>
            <a:lvl1pPr>
              <a:defRPr u="sng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Lucida Grande"/>
                <a:ea typeface="Lucida Grande"/>
                <a:cs typeface="Lucida Grande"/>
                <a:sym typeface="Lucida Grande"/>
                <a:hlinkClick r:id="rId3"/>
              </a:defRPr>
            </a:lvl1pPr>
          </a:lstStyle>
          <a:p>
            <a:pPr>
              <a:defRPr>
                <a:solidFill>
                  <a:srgbClr val="000000"/>
                </a:solidFill>
                <a:uFillTx/>
              </a:defRPr>
            </a:pPr>
            <a:r>
              <a:rPr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hlinkClick r:id="rId3"/>
              </a:rPr>
              <a:t>http://harriet.nasjonalmuseet.no/manet/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1206497" y="11839047"/>
            <a:ext cx="21971005" cy="636980"/>
          </a:xfrm>
          <a:prstGeom prst="rect">
            <a:avLst/>
          </a:prstGeom>
        </p:spPr>
        <p:txBody>
          <a:bodyPr lIns="45718" tIns="45718" rIns="45718" bIns="45718" anchor="b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FontTx/>
              <a:buNone/>
              <a:defRPr sz="3600" b="1">
                <a:latin typeface="+mn-lt"/>
                <a:ea typeface="+mn-ea"/>
                <a:cs typeface="+mn-cs"/>
                <a:sym typeface="Helvetica Neue"/>
              </a:defRPr>
            </a:lvl1pPr>
            <a:lvl2pPr marL="1066800" indent="-457200" defTabSz="825500">
              <a:lnSpc>
                <a:spcPct val="100000"/>
              </a:lnSpc>
              <a:spcBef>
                <a:spcPts val="0"/>
              </a:spcBef>
              <a:buSzPct val="123000"/>
              <a:buFontTx/>
              <a:defRPr sz="3600" b="1">
                <a:latin typeface="+mn-lt"/>
                <a:ea typeface="+mn-ea"/>
                <a:cs typeface="+mn-cs"/>
                <a:sym typeface="Helvetica Neue"/>
              </a:defRPr>
            </a:lvl2pPr>
            <a:lvl3pPr marL="1676400" indent="-457200" defTabSz="825500">
              <a:lnSpc>
                <a:spcPct val="100000"/>
              </a:lnSpc>
              <a:spcBef>
                <a:spcPts val="0"/>
              </a:spcBef>
              <a:buSzPct val="123000"/>
              <a:buFontTx/>
              <a:defRPr sz="3600" b="1">
                <a:latin typeface="+mn-lt"/>
                <a:ea typeface="+mn-ea"/>
                <a:cs typeface="+mn-cs"/>
                <a:sym typeface="Helvetica Neue"/>
              </a:defRPr>
            </a:lvl3pPr>
            <a:lvl4pPr marL="2286000" indent="-457200" defTabSz="825500">
              <a:lnSpc>
                <a:spcPct val="100000"/>
              </a:lnSpc>
              <a:spcBef>
                <a:spcPts val="0"/>
              </a:spcBef>
              <a:buSzPct val="123000"/>
              <a:buFontTx/>
              <a:defRPr sz="3600" b="1">
                <a:latin typeface="+mn-lt"/>
                <a:ea typeface="+mn-ea"/>
                <a:cs typeface="+mn-cs"/>
                <a:sym typeface="Helvetica Neue"/>
              </a:defRPr>
            </a:lvl4pPr>
            <a:lvl5pPr marL="2895600" indent="-457200" defTabSz="825500">
              <a:lnSpc>
                <a:spcPct val="100000"/>
              </a:lnSpc>
              <a:spcBef>
                <a:spcPts val="0"/>
              </a:spcBef>
              <a:buSzPct val="123000"/>
              <a:buFontTx/>
              <a:defRPr sz="3600" b="1">
                <a:latin typeface="+mn-lt"/>
                <a:ea typeface="+mn-ea"/>
                <a:cs typeface="+mn-cs"/>
                <a:sym typeface="Helvetica Neue"/>
              </a:defRPr>
            </a:lvl5pPr>
          </a:lstStyle>
          <a:p>
            <a:r>
              <a:t>Author and Date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2" name="Presentation Title"/>
          <p:cNvSpPr txBox="1">
            <a:spLocks noGrp="1"/>
          </p:cNvSpPr>
          <p:nvPr>
            <p:ph type="title" hasCustomPrompt="1"/>
          </p:nvPr>
        </p:nvSpPr>
        <p:spPr>
          <a:xfrm>
            <a:off x="1206496" y="2574991"/>
            <a:ext cx="21971005" cy="4648202"/>
          </a:xfrm>
          <a:prstGeom prst="rect">
            <a:avLst/>
          </a:prstGeom>
        </p:spPr>
        <p:txBody>
          <a:bodyPr lIns="50800" tIns="50800" rIns="50800" bIns="50800" anchor="b"/>
          <a:lstStyle>
            <a:lvl1pPr defTabSz="2438337">
              <a:lnSpc>
                <a:spcPct val="80000"/>
              </a:lnSpc>
              <a:defRPr sz="11600" b="1" spc="-232">
                <a:latin typeface="+mn-lt"/>
                <a:ea typeface="+mn-ea"/>
                <a:cs typeface="+mn-cs"/>
                <a:sym typeface="Helvetica Neue"/>
              </a:defRPr>
            </a:lvl1pPr>
          </a:lstStyle>
          <a:p>
            <a:r>
              <a:t>Presentation Title</a:t>
            </a:r>
          </a:p>
        </p:txBody>
      </p:sp>
      <p:sp>
        <p:nvSpPr>
          <p:cNvPr id="13" name="Body Level One…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206500" y="7196865"/>
            <a:ext cx="21971000" cy="1905002"/>
          </a:xfrm>
          <a:prstGeom prst="rect">
            <a:avLst/>
          </a:prstGeom>
        </p:spPr>
        <p:txBody>
          <a:bodyPr lIns="50800" tIns="50800" rIns="50800" bIns="50800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FontTx/>
              <a:buNone/>
              <a:defRPr sz="5500" b="1">
                <a:latin typeface="+mn-lt"/>
                <a:ea typeface="+mn-ea"/>
                <a:cs typeface="+mn-cs"/>
                <a:sym typeface="Helvetica Neue"/>
              </a:defRPr>
            </a:lvl1pPr>
          </a:lstStyle>
          <a:p>
            <a:r>
              <a:t>Presentation Subtitle</a:t>
            </a:r>
          </a:p>
        </p:txBody>
      </p:sp>
      <p:sp>
        <p:nvSpPr>
          <p:cNvPr id="1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2007748" y="13080999"/>
            <a:ext cx="368504" cy="374600"/>
          </a:xfrm>
          <a:prstGeom prst="rect">
            <a:avLst/>
          </a:prstGeom>
        </p:spPr>
        <p:txBody>
          <a:bodyPr lIns="50800" tIns="50800" rIns="50800" bIns="50800" anchor="b"/>
          <a:lstStyle>
            <a:lvl1pPr algn="ctr" defTabSz="584200">
              <a:defRPr sz="1800">
                <a:latin typeface="+mn-lt"/>
                <a:ea typeface="+mn-ea"/>
                <a:cs typeface="+mn-cs"/>
                <a:sym typeface="Helvetica Neue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State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Body Level One…"/>
          <p:cNvSpPr txBox="1">
            <a:spLocks noGrp="1"/>
          </p:cNvSpPr>
          <p:nvPr>
            <p:ph type="body" sz="half" idx="1" hasCustomPrompt="1"/>
          </p:nvPr>
        </p:nvSpPr>
        <p:spPr>
          <a:xfrm>
            <a:off x="1206500" y="4920843"/>
            <a:ext cx="21971000" cy="3874314"/>
          </a:xfrm>
          <a:prstGeom prst="rect">
            <a:avLst/>
          </a:prstGeom>
        </p:spPr>
        <p:txBody>
          <a:bodyPr lIns="50800" tIns="50800" rIns="50800" bIns="50800" anchor="ctr"/>
          <a:lstStyle>
            <a:lvl1pPr marL="0" indent="0" algn="ctr" defTabSz="2438337">
              <a:lnSpc>
                <a:spcPct val="80000"/>
              </a:lnSpc>
              <a:spcBef>
                <a:spcPts val="0"/>
              </a:spcBef>
              <a:buSzTx/>
              <a:buFontTx/>
              <a:buNone/>
              <a:defRPr sz="11600" spc="-232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  <a:lvl2pPr marL="0" indent="0" algn="ctr" defTabSz="2438337">
              <a:lnSpc>
                <a:spcPct val="80000"/>
              </a:lnSpc>
              <a:spcBef>
                <a:spcPts val="0"/>
              </a:spcBef>
              <a:buSzTx/>
              <a:buFontTx/>
              <a:buNone/>
              <a:defRPr sz="11600" spc="-232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2pPr>
            <a:lvl3pPr marL="0" indent="0" algn="ctr" defTabSz="2438337">
              <a:lnSpc>
                <a:spcPct val="80000"/>
              </a:lnSpc>
              <a:spcBef>
                <a:spcPts val="0"/>
              </a:spcBef>
              <a:buSzTx/>
              <a:buFontTx/>
              <a:buNone/>
              <a:defRPr sz="11600" spc="-232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3pPr>
            <a:lvl4pPr marL="0" indent="0" algn="ctr" defTabSz="2438337">
              <a:lnSpc>
                <a:spcPct val="80000"/>
              </a:lnSpc>
              <a:spcBef>
                <a:spcPts val="0"/>
              </a:spcBef>
              <a:buSzTx/>
              <a:buFontTx/>
              <a:buNone/>
              <a:defRPr sz="11600" spc="-232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4pPr>
            <a:lvl5pPr marL="0" indent="0" algn="ctr" defTabSz="2438337">
              <a:lnSpc>
                <a:spcPct val="80000"/>
              </a:lnSpc>
              <a:spcBef>
                <a:spcPts val="0"/>
              </a:spcBef>
              <a:buSzTx/>
              <a:buFontTx/>
              <a:buNone/>
              <a:defRPr sz="11600" spc="-232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5pPr>
          </a:lstStyle>
          <a:p>
            <a:r>
              <a:t>Statement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99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2001500" y="13080999"/>
            <a:ext cx="368504" cy="374600"/>
          </a:xfrm>
          <a:prstGeom prst="rect">
            <a:avLst/>
          </a:prstGeom>
        </p:spPr>
        <p:txBody>
          <a:bodyPr lIns="50800" tIns="50800" rIns="50800" bIns="50800" anchor="b"/>
          <a:lstStyle>
            <a:lvl1pPr algn="ctr" defTabSz="584200">
              <a:defRPr sz="1800">
                <a:latin typeface="+mn-lt"/>
                <a:ea typeface="+mn-ea"/>
                <a:cs typeface="+mn-cs"/>
                <a:sym typeface="Helvetica Neue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ig Fa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1206500" y="8262180"/>
            <a:ext cx="21971000" cy="934781"/>
          </a:xfrm>
          <a:prstGeom prst="rect">
            <a:avLst/>
          </a:prstGeom>
        </p:spPr>
        <p:txBody>
          <a:bodyPr lIns="45718" tIns="45718" rIns="45718" bIns="45718"/>
          <a:lstStyle>
            <a:lvl1pPr marL="0" indent="0" algn="ctr" defTabSz="825500">
              <a:lnSpc>
                <a:spcPct val="100000"/>
              </a:lnSpc>
              <a:spcBef>
                <a:spcPts val="0"/>
              </a:spcBef>
              <a:buSzTx/>
              <a:buFontTx/>
              <a:buNone/>
              <a:defRPr sz="5500" b="1">
                <a:latin typeface="+mn-lt"/>
                <a:ea typeface="+mn-ea"/>
                <a:cs typeface="+mn-cs"/>
                <a:sym typeface="Helvetica Neue"/>
              </a:defRPr>
            </a:lvl1pPr>
            <a:lvl2pPr marL="1308100" indent="-698500" algn="ctr" defTabSz="825500">
              <a:lnSpc>
                <a:spcPct val="100000"/>
              </a:lnSpc>
              <a:spcBef>
                <a:spcPts val="0"/>
              </a:spcBef>
              <a:buSzPct val="123000"/>
              <a:buFontTx/>
              <a:defRPr sz="5500" b="1">
                <a:latin typeface="+mn-lt"/>
                <a:ea typeface="+mn-ea"/>
                <a:cs typeface="+mn-cs"/>
                <a:sym typeface="Helvetica Neue"/>
              </a:defRPr>
            </a:lvl2pPr>
            <a:lvl3pPr marL="1917700" indent="-698500" algn="ctr" defTabSz="825500">
              <a:lnSpc>
                <a:spcPct val="100000"/>
              </a:lnSpc>
              <a:spcBef>
                <a:spcPts val="0"/>
              </a:spcBef>
              <a:buSzPct val="123000"/>
              <a:buFontTx/>
              <a:defRPr sz="5500" b="1">
                <a:latin typeface="+mn-lt"/>
                <a:ea typeface="+mn-ea"/>
                <a:cs typeface="+mn-cs"/>
                <a:sym typeface="Helvetica Neue"/>
              </a:defRPr>
            </a:lvl3pPr>
            <a:lvl4pPr marL="2527300" indent="-698500" algn="ctr" defTabSz="825500">
              <a:lnSpc>
                <a:spcPct val="100000"/>
              </a:lnSpc>
              <a:spcBef>
                <a:spcPts val="0"/>
              </a:spcBef>
              <a:buSzPct val="123000"/>
              <a:buFontTx/>
              <a:defRPr sz="5500" b="1">
                <a:latin typeface="+mn-lt"/>
                <a:ea typeface="+mn-ea"/>
                <a:cs typeface="+mn-cs"/>
                <a:sym typeface="Helvetica Neue"/>
              </a:defRPr>
            </a:lvl4pPr>
            <a:lvl5pPr marL="3136900" indent="-698500" algn="ctr" defTabSz="825500">
              <a:lnSpc>
                <a:spcPct val="100000"/>
              </a:lnSpc>
              <a:spcBef>
                <a:spcPts val="0"/>
              </a:spcBef>
              <a:buSzPct val="123000"/>
              <a:buFontTx/>
              <a:defRPr sz="5500" b="1">
                <a:latin typeface="+mn-lt"/>
                <a:ea typeface="+mn-ea"/>
                <a:cs typeface="+mn-cs"/>
                <a:sym typeface="Helvetica Neue"/>
              </a:defRPr>
            </a:lvl5pPr>
          </a:lstStyle>
          <a:p>
            <a:r>
              <a:t>Fact information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07" name="Body Level One…"/>
          <p:cNvSpPr txBox="1">
            <a:spLocks noGrp="1"/>
          </p:cNvSpPr>
          <p:nvPr>
            <p:ph type="body" idx="21" hasCustomPrompt="1"/>
          </p:nvPr>
        </p:nvSpPr>
        <p:spPr>
          <a:xfrm>
            <a:off x="1206500" y="935257"/>
            <a:ext cx="21971000" cy="7359065"/>
          </a:xfrm>
          <a:prstGeom prst="rect">
            <a:avLst/>
          </a:prstGeom>
        </p:spPr>
        <p:txBody>
          <a:bodyPr lIns="50800" tIns="50800" rIns="50800" bIns="50800" anchor="b"/>
          <a:lstStyle/>
          <a:p>
            <a:pPr marL="0" lvl="4" indent="1207008" algn="ctr" defTabSz="1072868">
              <a:lnSpc>
                <a:spcPct val="80000"/>
              </a:lnSpc>
              <a:spcBef>
                <a:spcPts val="0"/>
              </a:spcBef>
              <a:buSzTx/>
              <a:buFontTx/>
              <a:buNone/>
              <a:defRPr sz="11000" b="1" spc="-110">
                <a:latin typeface="+mn-lt"/>
                <a:ea typeface="+mn-ea"/>
                <a:cs typeface="+mn-cs"/>
                <a:sym typeface="Helvetica Neue"/>
              </a:defRPr>
            </a:pPr>
            <a:r>
              <a:t>100%
</a:t>
            </a:r>
          </a:p>
        </p:txBody>
      </p:sp>
      <p:sp>
        <p:nvSpPr>
          <p:cNvPr id="108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2001500" y="13080999"/>
            <a:ext cx="368504" cy="374600"/>
          </a:xfrm>
          <a:prstGeom prst="rect">
            <a:avLst/>
          </a:prstGeom>
        </p:spPr>
        <p:txBody>
          <a:bodyPr lIns="50800" tIns="50800" rIns="50800" bIns="50800" anchor="b"/>
          <a:lstStyle>
            <a:lvl1pPr algn="ctr" defTabSz="584200">
              <a:defRPr sz="1800">
                <a:latin typeface="+mn-lt"/>
                <a:ea typeface="+mn-ea"/>
                <a:cs typeface="+mn-cs"/>
                <a:sym typeface="Helvetica Neue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2480824" y="10675453"/>
            <a:ext cx="20149254" cy="636980"/>
          </a:xfrm>
          <a:prstGeom prst="rect">
            <a:avLst/>
          </a:prstGeom>
        </p:spPr>
        <p:txBody>
          <a:bodyPr lIns="45718" tIns="45718" rIns="45718" bIns="45718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FontTx/>
              <a:buNone/>
              <a:defRPr sz="3600" b="1">
                <a:latin typeface="+mn-lt"/>
                <a:ea typeface="+mn-ea"/>
                <a:cs typeface="+mn-cs"/>
                <a:sym typeface="Helvetica Neue"/>
              </a:defRPr>
            </a:lvl1pPr>
            <a:lvl2pPr marL="1066800" indent="-457200" defTabSz="825500">
              <a:lnSpc>
                <a:spcPct val="100000"/>
              </a:lnSpc>
              <a:spcBef>
                <a:spcPts val="0"/>
              </a:spcBef>
              <a:buSzPct val="123000"/>
              <a:buFontTx/>
              <a:defRPr sz="3600" b="1">
                <a:latin typeface="+mn-lt"/>
                <a:ea typeface="+mn-ea"/>
                <a:cs typeface="+mn-cs"/>
                <a:sym typeface="Helvetica Neue"/>
              </a:defRPr>
            </a:lvl2pPr>
            <a:lvl3pPr marL="1676400" indent="-457200" defTabSz="825500">
              <a:lnSpc>
                <a:spcPct val="100000"/>
              </a:lnSpc>
              <a:spcBef>
                <a:spcPts val="0"/>
              </a:spcBef>
              <a:buSzPct val="123000"/>
              <a:buFontTx/>
              <a:defRPr sz="3600" b="1">
                <a:latin typeface="+mn-lt"/>
                <a:ea typeface="+mn-ea"/>
                <a:cs typeface="+mn-cs"/>
                <a:sym typeface="Helvetica Neue"/>
              </a:defRPr>
            </a:lvl3pPr>
            <a:lvl4pPr marL="2286000" indent="-457200" defTabSz="825500">
              <a:lnSpc>
                <a:spcPct val="100000"/>
              </a:lnSpc>
              <a:spcBef>
                <a:spcPts val="0"/>
              </a:spcBef>
              <a:buSzPct val="123000"/>
              <a:buFontTx/>
              <a:defRPr sz="3600" b="1">
                <a:latin typeface="+mn-lt"/>
                <a:ea typeface="+mn-ea"/>
                <a:cs typeface="+mn-cs"/>
                <a:sym typeface="Helvetica Neue"/>
              </a:defRPr>
            </a:lvl4pPr>
            <a:lvl5pPr marL="2895600" indent="-457200" defTabSz="825500">
              <a:lnSpc>
                <a:spcPct val="100000"/>
              </a:lnSpc>
              <a:spcBef>
                <a:spcPts val="0"/>
              </a:spcBef>
              <a:buSzPct val="123000"/>
              <a:buFontTx/>
              <a:defRPr sz="3600" b="1">
                <a:latin typeface="+mn-lt"/>
                <a:ea typeface="+mn-ea"/>
                <a:cs typeface="+mn-cs"/>
                <a:sym typeface="Helvetica Neue"/>
              </a:defRPr>
            </a:lvl5pPr>
          </a:lstStyle>
          <a:p>
            <a:r>
              <a:t>Attribution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16" name="Body Level One…"/>
          <p:cNvSpPr txBox="1">
            <a:spLocks noGrp="1"/>
          </p:cNvSpPr>
          <p:nvPr>
            <p:ph type="body" sz="half" idx="21" hasCustomPrompt="1"/>
          </p:nvPr>
        </p:nvSpPr>
        <p:spPr>
          <a:xfrm>
            <a:off x="1753923" y="4939860"/>
            <a:ext cx="20876154" cy="3836281"/>
          </a:xfrm>
          <a:prstGeom prst="rect">
            <a:avLst/>
          </a:prstGeom>
        </p:spPr>
        <p:txBody>
          <a:bodyPr lIns="50800" tIns="50800" rIns="50800" bIns="50800" anchor="ctr"/>
          <a:lstStyle/>
          <a:p>
            <a:pPr marL="0" lvl="4" indent="1409446" defTabSz="1511769">
              <a:spcBef>
                <a:spcPts val="0"/>
              </a:spcBef>
              <a:buSzTx/>
              <a:buFontTx/>
              <a:buNone/>
              <a:defRPr sz="5270" spc="-105"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r>
              <a:t>“Notable Quote”
</a:t>
            </a:r>
          </a:p>
        </p:txBody>
      </p:sp>
      <p:sp>
        <p:nvSpPr>
          <p:cNvPr id="117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2001500" y="13080999"/>
            <a:ext cx="368504" cy="374600"/>
          </a:xfrm>
          <a:prstGeom prst="rect">
            <a:avLst/>
          </a:prstGeom>
        </p:spPr>
        <p:txBody>
          <a:bodyPr lIns="50800" tIns="50800" rIns="50800" bIns="50800" anchor="b"/>
          <a:lstStyle>
            <a:lvl1pPr algn="ctr" defTabSz="584200">
              <a:defRPr sz="1800">
                <a:latin typeface="+mn-lt"/>
                <a:ea typeface="+mn-ea"/>
                <a:cs typeface="+mn-cs"/>
                <a:sym typeface="Helvetica Neue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3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862804876_960x639.jpg"/>
          <p:cNvSpPr>
            <a:spLocks noGrp="1"/>
          </p:cNvSpPr>
          <p:nvPr>
            <p:ph type="pic" sz="quarter" idx="21"/>
          </p:nvPr>
        </p:nvSpPr>
        <p:spPr>
          <a:xfrm>
            <a:off x="15430500" y="7085409"/>
            <a:ext cx="8128000" cy="5410202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25" name="824910546_2681x1332.jpg"/>
          <p:cNvSpPr>
            <a:spLocks noGrp="1"/>
          </p:cNvSpPr>
          <p:nvPr>
            <p:ph type="pic" idx="22"/>
          </p:nvPr>
        </p:nvSpPr>
        <p:spPr>
          <a:xfrm>
            <a:off x="-2933700" y="1270000"/>
            <a:ext cx="22699133" cy="112776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26" name="575395635_960x639.jpg"/>
          <p:cNvSpPr>
            <a:spLocks noGrp="1"/>
          </p:cNvSpPr>
          <p:nvPr>
            <p:ph type="pic" sz="quarter" idx="23"/>
          </p:nvPr>
        </p:nvSpPr>
        <p:spPr>
          <a:xfrm>
            <a:off x="15430500" y="1270000"/>
            <a:ext cx="8128000" cy="54102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27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2001500" y="13080999"/>
            <a:ext cx="368504" cy="374600"/>
          </a:xfrm>
          <a:prstGeom prst="rect">
            <a:avLst/>
          </a:prstGeom>
        </p:spPr>
        <p:txBody>
          <a:bodyPr lIns="50800" tIns="50800" rIns="50800" bIns="50800" anchor="b"/>
          <a:lstStyle>
            <a:lvl1pPr algn="ctr" defTabSz="584200">
              <a:defRPr sz="1800">
                <a:latin typeface="+mn-lt"/>
                <a:ea typeface="+mn-ea"/>
                <a:cs typeface="+mn-cs"/>
                <a:sym typeface="Helvetica Neue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Image"/>
          <p:cNvSpPr>
            <a:spLocks noGrp="1"/>
          </p:cNvSpPr>
          <p:nvPr>
            <p:ph type="pic" idx="21"/>
          </p:nvPr>
        </p:nvSpPr>
        <p:spPr>
          <a:xfrm>
            <a:off x="-1511300" y="-3721100"/>
            <a:ext cx="28511500" cy="19030242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35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2001500" y="13080999"/>
            <a:ext cx="368504" cy="374600"/>
          </a:xfrm>
          <a:prstGeom prst="rect">
            <a:avLst/>
          </a:prstGeom>
        </p:spPr>
        <p:txBody>
          <a:bodyPr lIns="50800" tIns="50800" rIns="50800" bIns="50800" anchor="b"/>
          <a:lstStyle>
            <a:lvl1pPr algn="ctr" defTabSz="584200">
              <a:defRPr sz="1800">
                <a:latin typeface="+mn-lt"/>
                <a:ea typeface="+mn-ea"/>
                <a:cs typeface="+mn-cs"/>
                <a:sym typeface="Helvetica Neue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2001500" y="13080999"/>
            <a:ext cx="368504" cy="374600"/>
          </a:xfrm>
          <a:prstGeom prst="rect">
            <a:avLst/>
          </a:prstGeom>
        </p:spPr>
        <p:txBody>
          <a:bodyPr lIns="50800" tIns="50800" rIns="50800" bIns="50800" anchor="b"/>
          <a:lstStyle>
            <a:lvl1pPr algn="ctr" defTabSz="584200">
              <a:defRPr sz="1800">
                <a:latin typeface="+mn-lt"/>
                <a:ea typeface="+mn-ea"/>
                <a:cs typeface="+mn-cs"/>
                <a:sym typeface="Helvetica Neue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150" name="Body Level One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5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Title Text"/>
          <p:cNvSpPr txBox="1">
            <a:spLocks noGrp="1"/>
          </p:cNvSpPr>
          <p:nvPr>
            <p:ph type="title"/>
          </p:nvPr>
        </p:nvSpPr>
        <p:spPr>
          <a:xfrm>
            <a:off x="3048000" y="2244725"/>
            <a:ext cx="18288000" cy="4775202"/>
          </a:xfrm>
          <a:prstGeom prst="rect">
            <a:avLst/>
          </a:prstGeom>
        </p:spPr>
        <p:txBody>
          <a:bodyPr anchor="b"/>
          <a:lstStyle>
            <a:lvl1pPr algn="ctr">
              <a:defRPr sz="12000"/>
            </a:lvl1pPr>
          </a:lstStyle>
          <a:p>
            <a:r>
              <a:t>Title Text</a:t>
            </a:r>
          </a:p>
        </p:txBody>
      </p:sp>
      <p:sp>
        <p:nvSpPr>
          <p:cNvPr id="159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3048000" y="7204075"/>
            <a:ext cx="18288000" cy="3311525"/>
          </a:xfrm>
          <a:prstGeom prst="rect">
            <a:avLst/>
          </a:prstGeom>
        </p:spPr>
        <p:txBody>
          <a:bodyPr/>
          <a:lstStyle>
            <a:lvl1pPr marL="0" indent="0" algn="ctr">
              <a:buSzTx/>
              <a:buFontTx/>
              <a:buNone/>
              <a:defRPr sz="4800"/>
            </a:lvl1pPr>
            <a:lvl2pPr marL="0" indent="0" algn="ctr">
              <a:buSzTx/>
              <a:buFontTx/>
              <a:buNone/>
              <a:defRPr sz="4800"/>
            </a:lvl2pPr>
            <a:lvl3pPr marL="0" indent="0" algn="ctr">
              <a:buSzTx/>
              <a:buFontTx/>
              <a:buNone/>
              <a:defRPr sz="4800"/>
            </a:lvl3pPr>
            <a:lvl4pPr marL="0" indent="0" algn="ctr">
              <a:buSzTx/>
              <a:buFontTx/>
              <a:buNone/>
              <a:defRPr sz="4800"/>
            </a:lvl4pPr>
            <a:lvl5pPr marL="0" indent="0" algn="ctr">
              <a:buSzTx/>
              <a:buFontTx/>
              <a:buNone/>
              <a:defRPr sz="48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60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Default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5809914" y="12527756"/>
            <a:ext cx="344487" cy="369887"/>
          </a:xfrm>
          <a:prstGeom prst="rect">
            <a:avLst/>
          </a:prstGeom>
        </p:spPr>
        <p:txBody>
          <a:bodyPr lIns="64292" tIns="64292" rIns="64292" bIns="64292"/>
          <a:lstStyle>
            <a:lvl1pPr defTabSz="1285875">
              <a:defRPr sz="1600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Image"/>
          <p:cNvSpPr>
            <a:spLocks noGrp="1"/>
          </p:cNvSpPr>
          <p:nvPr>
            <p:ph type="pic" idx="21"/>
          </p:nvPr>
        </p:nvSpPr>
        <p:spPr>
          <a:xfrm>
            <a:off x="-431800" y="-4038600"/>
            <a:ext cx="29464000" cy="180340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22" name="Presentation Title"/>
          <p:cNvSpPr txBox="1">
            <a:spLocks noGrp="1"/>
          </p:cNvSpPr>
          <p:nvPr>
            <p:ph type="title" hasCustomPrompt="1"/>
          </p:nvPr>
        </p:nvSpPr>
        <p:spPr>
          <a:xfrm>
            <a:off x="1206500" y="7124700"/>
            <a:ext cx="21971000" cy="4648200"/>
          </a:xfrm>
          <a:prstGeom prst="rect">
            <a:avLst/>
          </a:prstGeom>
        </p:spPr>
        <p:txBody>
          <a:bodyPr lIns="50800" tIns="50800" rIns="50800" bIns="50800" anchor="b"/>
          <a:lstStyle>
            <a:lvl1pPr defTabSz="2438337">
              <a:lnSpc>
                <a:spcPct val="80000"/>
              </a:lnSpc>
              <a:defRPr sz="11600" b="1" spc="-232">
                <a:latin typeface="+mn-lt"/>
                <a:ea typeface="+mn-ea"/>
                <a:cs typeface="+mn-cs"/>
                <a:sym typeface="Helvetica Neue"/>
              </a:defRPr>
            </a:lvl1pPr>
          </a:lstStyle>
          <a:p>
            <a:r>
              <a:t>Presentation Title</a:t>
            </a:r>
          </a:p>
        </p:txBody>
      </p:sp>
      <p:sp>
        <p:nvSpPr>
          <p:cNvPr id="23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1207690" y="1106137"/>
            <a:ext cx="21968621" cy="636980"/>
          </a:xfrm>
          <a:prstGeom prst="rect">
            <a:avLst/>
          </a:prstGeom>
        </p:spPr>
        <p:txBody>
          <a:bodyPr lIns="45718" tIns="45718" rIns="45718" bIns="45718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FontTx/>
              <a:buNone/>
              <a:defRPr sz="3600" b="1">
                <a:latin typeface="+mn-lt"/>
                <a:ea typeface="+mn-ea"/>
                <a:cs typeface="+mn-cs"/>
                <a:sym typeface="Helvetica Neue"/>
              </a:defRPr>
            </a:lvl1pPr>
            <a:lvl2pPr marL="1066800" indent="-457200" defTabSz="825500">
              <a:lnSpc>
                <a:spcPct val="100000"/>
              </a:lnSpc>
              <a:spcBef>
                <a:spcPts val="0"/>
              </a:spcBef>
              <a:buSzPct val="123000"/>
              <a:buFontTx/>
              <a:defRPr sz="3600" b="1">
                <a:latin typeface="+mn-lt"/>
                <a:ea typeface="+mn-ea"/>
                <a:cs typeface="+mn-cs"/>
                <a:sym typeface="Helvetica Neue"/>
              </a:defRPr>
            </a:lvl2pPr>
            <a:lvl3pPr marL="1676400" indent="-457200" defTabSz="825500">
              <a:lnSpc>
                <a:spcPct val="100000"/>
              </a:lnSpc>
              <a:spcBef>
                <a:spcPts val="0"/>
              </a:spcBef>
              <a:buSzPct val="123000"/>
              <a:buFontTx/>
              <a:defRPr sz="3600" b="1">
                <a:latin typeface="+mn-lt"/>
                <a:ea typeface="+mn-ea"/>
                <a:cs typeface="+mn-cs"/>
                <a:sym typeface="Helvetica Neue"/>
              </a:defRPr>
            </a:lvl3pPr>
            <a:lvl4pPr marL="2286000" indent="-457200" defTabSz="825500">
              <a:lnSpc>
                <a:spcPct val="100000"/>
              </a:lnSpc>
              <a:spcBef>
                <a:spcPts val="0"/>
              </a:spcBef>
              <a:buSzPct val="123000"/>
              <a:buFontTx/>
              <a:defRPr sz="3600" b="1">
                <a:latin typeface="+mn-lt"/>
                <a:ea typeface="+mn-ea"/>
                <a:cs typeface="+mn-cs"/>
                <a:sym typeface="Helvetica Neue"/>
              </a:defRPr>
            </a:lvl4pPr>
            <a:lvl5pPr marL="2895600" indent="-457200" defTabSz="825500">
              <a:lnSpc>
                <a:spcPct val="100000"/>
              </a:lnSpc>
              <a:spcBef>
                <a:spcPts val="0"/>
              </a:spcBef>
              <a:buSzPct val="123000"/>
              <a:buFontTx/>
              <a:defRPr sz="3600" b="1">
                <a:latin typeface="+mn-lt"/>
                <a:ea typeface="+mn-ea"/>
                <a:cs typeface="+mn-cs"/>
                <a:sym typeface="Helvetica Neue"/>
              </a:defRPr>
            </a:lvl5pPr>
          </a:lstStyle>
          <a:p>
            <a:r>
              <a:t>Author and Date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24" name="Body Level One…"/>
          <p:cNvSpPr txBox="1">
            <a:spLocks noGrp="1"/>
          </p:cNvSpPr>
          <p:nvPr>
            <p:ph type="body" sz="quarter" idx="22" hasCustomPrompt="1"/>
          </p:nvPr>
        </p:nvSpPr>
        <p:spPr>
          <a:xfrm>
            <a:off x="1206500" y="11609909"/>
            <a:ext cx="21971000" cy="1144689"/>
          </a:xfrm>
          <a:prstGeom prst="rect">
            <a:avLst/>
          </a:prstGeom>
        </p:spPr>
        <p:txBody>
          <a:bodyPr lIns="50800" tIns="50800" rIns="50800" bIns="50800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FontTx/>
              <a:buNone/>
              <a:defRPr sz="5500" b="1">
                <a:latin typeface="+mn-lt"/>
                <a:ea typeface="+mn-ea"/>
                <a:cs typeface="+mn-cs"/>
                <a:sym typeface="Helvetica Neue"/>
              </a:defRPr>
            </a:lvl1pPr>
          </a:lstStyle>
          <a:p>
            <a:r>
              <a:t>Presentation Subtitle </a:t>
            </a:r>
          </a:p>
        </p:txBody>
      </p:sp>
      <p:sp>
        <p:nvSpPr>
          <p:cNvPr id="25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2001500" y="13080999"/>
            <a:ext cx="368504" cy="374600"/>
          </a:xfrm>
          <a:prstGeom prst="rect">
            <a:avLst/>
          </a:prstGeom>
        </p:spPr>
        <p:txBody>
          <a:bodyPr lIns="50800" tIns="50800" rIns="50800" bIns="50800" anchor="b"/>
          <a:lstStyle>
            <a:lvl1pPr algn="ctr" defTabSz="584200">
              <a:defRPr sz="1800">
                <a:latin typeface="+mn-lt"/>
                <a:ea typeface="+mn-ea"/>
                <a:cs typeface="+mn-cs"/>
                <a:sym typeface="Helvetica Neue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&amp; Photo 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Slide Title"/>
          <p:cNvSpPr txBox="1">
            <a:spLocks noGrp="1"/>
          </p:cNvSpPr>
          <p:nvPr>
            <p:ph type="title" hasCustomPrompt="1"/>
          </p:nvPr>
        </p:nvSpPr>
        <p:spPr>
          <a:xfrm>
            <a:off x="1206500" y="1270000"/>
            <a:ext cx="9779000" cy="5882274"/>
          </a:xfrm>
          <a:prstGeom prst="rect">
            <a:avLst/>
          </a:prstGeom>
        </p:spPr>
        <p:txBody>
          <a:bodyPr lIns="50800" tIns="50800" rIns="50800" bIns="50800" anchor="b"/>
          <a:lstStyle>
            <a:lvl1pPr defTabSz="2438337">
              <a:lnSpc>
                <a:spcPct val="80000"/>
              </a:lnSpc>
              <a:defRPr sz="8500" b="1" spc="-170">
                <a:latin typeface="+mn-lt"/>
                <a:ea typeface="+mn-ea"/>
                <a:cs typeface="+mn-cs"/>
                <a:sym typeface="Helvetica Neue"/>
              </a:defRPr>
            </a:lvl1pPr>
          </a:lstStyle>
          <a:p>
            <a:r>
              <a:t>Slide Title</a:t>
            </a:r>
          </a:p>
        </p:txBody>
      </p:sp>
      <p:sp>
        <p:nvSpPr>
          <p:cNvPr id="33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1206500" y="7060576"/>
            <a:ext cx="9779000" cy="5382403"/>
          </a:xfrm>
          <a:prstGeom prst="rect">
            <a:avLst/>
          </a:prstGeom>
        </p:spPr>
        <p:txBody>
          <a:bodyPr lIns="50800" tIns="50800" rIns="50800" bIns="50800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FontTx/>
              <a:buNone/>
              <a:defRPr sz="5500" b="1">
                <a:latin typeface="+mn-lt"/>
                <a:ea typeface="+mn-ea"/>
                <a:cs typeface="+mn-cs"/>
                <a:sym typeface="Helvetica Neue"/>
              </a:defRPr>
            </a:lvl1pPr>
            <a:lvl2pPr marL="0" indent="0" defTabSz="825500">
              <a:lnSpc>
                <a:spcPct val="100000"/>
              </a:lnSpc>
              <a:spcBef>
                <a:spcPts val="0"/>
              </a:spcBef>
              <a:buSzTx/>
              <a:buFontTx/>
              <a:buNone/>
              <a:defRPr sz="5500" b="1">
                <a:latin typeface="+mn-lt"/>
                <a:ea typeface="+mn-ea"/>
                <a:cs typeface="+mn-cs"/>
                <a:sym typeface="Helvetica Neue"/>
              </a:defRPr>
            </a:lvl2pPr>
            <a:lvl3pPr marL="0" indent="0" defTabSz="825500">
              <a:lnSpc>
                <a:spcPct val="100000"/>
              </a:lnSpc>
              <a:spcBef>
                <a:spcPts val="0"/>
              </a:spcBef>
              <a:buSzTx/>
              <a:buFontTx/>
              <a:buNone/>
              <a:defRPr sz="5500" b="1">
                <a:latin typeface="+mn-lt"/>
                <a:ea typeface="+mn-ea"/>
                <a:cs typeface="+mn-cs"/>
                <a:sym typeface="Helvetica Neue"/>
              </a:defRPr>
            </a:lvl3pPr>
            <a:lvl4pPr marL="0" indent="0" defTabSz="825500">
              <a:lnSpc>
                <a:spcPct val="100000"/>
              </a:lnSpc>
              <a:spcBef>
                <a:spcPts val="0"/>
              </a:spcBef>
              <a:buSzTx/>
              <a:buFontTx/>
              <a:buNone/>
              <a:defRPr sz="5500" b="1">
                <a:latin typeface="+mn-lt"/>
                <a:ea typeface="+mn-ea"/>
                <a:cs typeface="+mn-cs"/>
                <a:sym typeface="Helvetica Neue"/>
              </a:defRPr>
            </a:lvl4pPr>
            <a:lvl5pPr marL="0" indent="0" defTabSz="825500">
              <a:lnSpc>
                <a:spcPct val="100000"/>
              </a:lnSpc>
              <a:spcBef>
                <a:spcPts val="0"/>
              </a:spcBef>
              <a:buSzTx/>
              <a:buFontTx/>
              <a:buNone/>
              <a:defRPr sz="5500" b="1">
                <a:latin typeface="+mn-lt"/>
                <a:ea typeface="+mn-ea"/>
                <a:cs typeface="+mn-cs"/>
                <a:sym typeface="Helvetica Neue"/>
              </a:defRPr>
            </a:lvl5pPr>
          </a:lstStyle>
          <a:p>
            <a:r>
              <a:t>Slide Subtitle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34" name="92709243_1322x1323.jpeg"/>
          <p:cNvSpPr>
            <a:spLocks noGrp="1"/>
          </p:cNvSpPr>
          <p:nvPr>
            <p:ph type="pic" sz="half" idx="21"/>
          </p:nvPr>
        </p:nvSpPr>
        <p:spPr>
          <a:xfrm>
            <a:off x="12052303" y="1270000"/>
            <a:ext cx="11188407" cy="11209889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35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2001500" y="13085233"/>
            <a:ext cx="368504" cy="374600"/>
          </a:xfrm>
          <a:prstGeom prst="rect">
            <a:avLst/>
          </a:prstGeom>
        </p:spPr>
        <p:txBody>
          <a:bodyPr lIns="50800" tIns="50800" rIns="50800" bIns="50800" anchor="b"/>
          <a:lstStyle>
            <a:lvl1pPr algn="ctr" defTabSz="584200">
              <a:defRPr sz="1800">
                <a:latin typeface="+mn-lt"/>
                <a:ea typeface="+mn-ea"/>
                <a:cs typeface="+mn-cs"/>
                <a:sym typeface="Helvetica Neue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Slide Title"/>
          <p:cNvSpPr txBox="1">
            <a:spLocks noGrp="1"/>
          </p:cNvSpPr>
          <p:nvPr>
            <p:ph type="title" hasCustomPrompt="1"/>
          </p:nvPr>
        </p:nvSpPr>
        <p:spPr>
          <a:xfrm>
            <a:off x="1206500" y="952500"/>
            <a:ext cx="21971000" cy="1433164"/>
          </a:xfrm>
          <a:prstGeom prst="rect">
            <a:avLst/>
          </a:prstGeom>
        </p:spPr>
        <p:txBody>
          <a:bodyPr lIns="50800" tIns="50800" rIns="50800" bIns="50800" anchor="t"/>
          <a:lstStyle>
            <a:lvl1pPr defTabSz="2438337">
              <a:lnSpc>
                <a:spcPct val="80000"/>
              </a:lnSpc>
              <a:defRPr sz="8500" b="1" spc="-170">
                <a:latin typeface="+mn-lt"/>
                <a:ea typeface="+mn-ea"/>
                <a:cs typeface="+mn-cs"/>
                <a:sym typeface="Helvetica Neue"/>
              </a:defRPr>
            </a:lvl1pPr>
          </a:lstStyle>
          <a:p>
            <a:r>
              <a:t>Slide Title</a:t>
            </a:r>
          </a:p>
        </p:txBody>
      </p:sp>
      <p:sp>
        <p:nvSpPr>
          <p:cNvPr id="43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1206500" y="2245961"/>
            <a:ext cx="21971000" cy="934781"/>
          </a:xfrm>
          <a:prstGeom prst="rect">
            <a:avLst/>
          </a:prstGeom>
        </p:spPr>
        <p:txBody>
          <a:bodyPr lIns="45718" tIns="45718" rIns="45718" bIns="45718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FontTx/>
              <a:buNone/>
              <a:defRPr sz="5500" b="1">
                <a:latin typeface="+mn-lt"/>
                <a:ea typeface="+mn-ea"/>
                <a:cs typeface="+mn-cs"/>
                <a:sym typeface="Helvetica Neue"/>
              </a:defRPr>
            </a:lvl1pPr>
            <a:lvl2pPr marL="1308100" indent="-698500" defTabSz="825500">
              <a:lnSpc>
                <a:spcPct val="100000"/>
              </a:lnSpc>
              <a:spcBef>
                <a:spcPts val="0"/>
              </a:spcBef>
              <a:buSzPct val="123000"/>
              <a:buFontTx/>
              <a:defRPr sz="5500" b="1">
                <a:latin typeface="+mn-lt"/>
                <a:ea typeface="+mn-ea"/>
                <a:cs typeface="+mn-cs"/>
                <a:sym typeface="Helvetica Neue"/>
              </a:defRPr>
            </a:lvl2pPr>
            <a:lvl3pPr marL="1917700" indent="-698500" defTabSz="825500">
              <a:lnSpc>
                <a:spcPct val="100000"/>
              </a:lnSpc>
              <a:spcBef>
                <a:spcPts val="0"/>
              </a:spcBef>
              <a:buSzPct val="123000"/>
              <a:buFontTx/>
              <a:defRPr sz="5500" b="1">
                <a:latin typeface="+mn-lt"/>
                <a:ea typeface="+mn-ea"/>
                <a:cs typeface="+mn-cs"/>
                <a:sym typeface="Helvetica Neue"/>
              </a:defRPr>
            </a:lvl3pPr>
            <a:lvl4pPr marL="2527300" indent="-698500" defTabSz="825500">
              <a:lnSpc>
                <a:spcPct val="100000"/>
              </a:lnSpc>
              <a:spcBef>
                <a:spcPts val="0"/>
              </a:spcBef>
              <a:buSzPct val="123000"/>
              <a:buFontTx/>
              <a:defRPr sz="5500" b="1">
                <a:latin typeface="+mn-lt"/>
                <a:ea typeface="+mn-ea"/>
                <a:cs typeface="+mn-cs"/>
                <a:sym typeface="Helvetica Neue"/>
              </a:defRPr>
            </a:lvl4pPr>
            <a:lvl5pPr marL="3136900" indent="-698500" defTabSz="825500">
              <a:lnSpc>
                <a:spcPct val="100000"/>
              </a:lnSpc>
              <a:spcBef>
                <a:spcPts val="0"/>
              </a:spcBef>
              <a:buSzPct val="123000"/>
              <a:buFontTx/>
              <a:defRPr sz="5500" b="1">
                <a:latin typeface="+mn-lt"/>
                <a:ea typeface="+mn-ea"/>
                <a:cs typeface="+mn-cs"/>
                <a:sym typeface="Helvetica Neue"/>
              </a:defRPr>
            </a:lvl5pPr>
          </a:lstStyle>
          <a:p>
            <a:r>
              <a:t>Slide Subtitle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44" name="Body Level One…"/>
          <p:cNvSpPr txBox="1">
            <a:spLocks noGrp="1"/>
          </p:cNvSpPr>
          <p:nvPr>
            <p:ph type="body" idx="21" hasCustomPrompt="1"/>
          </p:nvPr>
        </p:nvSpPr>
        <p:spPr>
          <a:xfrm>
            <a:off x="1206500" y="4248503"/>
            <a:ext cx="21971000" cy="8256014"/>
          </a:xfrm>
          <a:prstGeom prst="rect">
            <a:avLst/>
          </a:prstGeom>
        </p:spPr>
        <p:txBody>
          <a:bodyPr lIns="50800" tIns="50800" rIns="50800" bIns="50800"/>
          <a:lstStyle>
            <a:lvl1pPr marL="609600" indent="-609600" defTabSz="2438337">
              <a:spcBef>
                <a:spcPts val="4500"/>
              </a:spcBef>
              <a:buSzPct val="123000"/>
              <a:buFontTx/>
              <a:defRPr sz="4800">
                <a:latin typeface="+mn-lt"/>
                <a:ea typeface="+mn-ea"/>
                <a:cs typeface="+mn-cs"/>
                <a:sym typeface="Helvetica Neue"/>
              </a:defRPr>
            </a:lvl1pPr>
          </a:lstStyle>
          <a:p>
            <a:r>
              <a:t>Slide bullet text</a:t>
            </a:r>
          </a:p>
        </p:txBody>
      </p:sp>
      <p:sp>
        <p:nvSpPr>
          <p:cNvPr id="45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2001500" y="13080999"/>
            <a:ext cx="368504" cy="374600"/>
          </a:xfrm>
          <a:prstGeom prst="rect">
            <a:avLst/>
          </a:prstGeom>
        </p:spPr>
        <p:txBody>
          <a:bodyPr lIns="50800" tIns="50800" rIns="50800" bIns="50800" anchor="b"/>
          <a:lstStyle>
            <a:lvl1pPr algn="ctr" defTabSz="584200">
              <a:defRPr sz="1800">
                <a:latin typeface="+mn-lt"/>
                <a:ea typeface="+mn-ea"/>
                <a:cs typeface="+mn-cs"/>
                <a:sym typeface="Helvetica Neue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Body Level One…"/>
          <p:cNvSpPr txBox="1">
            <a:spLocks noGrp="1"/>
          </p:cNvSpPr>
          <p:nvPr>
            <p:ph type="body" idx="1" hasCustomPrompt="1"/>
          </p:nvPr>
        </p:nvSpPr>
        <p:spPr>
          <a:xfrm>
            <a:off x="1206500" y="4248503"/>
            <a:ext cx="21971000" cy="8256014"/>
          </a:xfrm>
          <a:prstGeom prst="rect">
            <a:avLst/>
          </a:prstGeom>
        </p:spPr>
        <p:txBody>
          <a:bodyPr lIns="50800" tIns="50800" rIns="50800" bIns="50800" numCol="2" spcCol="1098550"/>
          <a:lstStyle>
            <a:lvl1pPr marL="609600" indent="-609600" defTabSz="2438337">
              <a:spcBef>
                <a:spcPts val="4500"/>
              </a:spcBef>
              <a:buSzPct val="123000"/>
              <a:buFontTx/>
              <a:defRPr sz="4800">
                <a:latin typeface="+mn-lt"/>
                <a:ea typeface="+mn-ea"/>
                <a:cs typeface="+mn-cs"/>
                <a:sym typeface="Helvetica Neue"/>
              </a:defRPr>
            </a:lvl1pPr>
            <a:lvl2pPr marL="1219200" indent="-609600" defTabSz="2438337">
              <a:spcBef>
                <a:spcPts val="4500"/>
              </a:spcBef>
              <a:buSzPct val="123000"/>
              <a:buFontTx/>
              <a:defRPr sz="4800">
                <a:latin typeface="+mn-lt"/>
                <a:ea typeface="+mn-ea"/>
                <a:cs typeface="+mn-cs"/>
                <a:sym typeface="Helvetica Neue"/>
              </a:defRPr>
            </a:lvl2pPr>
            <a:lvl3pPr marL="1828800" indent="-609600" defTabSz="2438337">
              <a:spcBef>
                <a:spcPts val="4500"/>
              </a:spcBef>
              <a:buSzPct val="123000"/>
              <a:buFontTx/>
              <a:defRPr sz="4800">
                <a:latin typeface="+mn-lt"/>
                <a:ea typeface="+mn-ea"/>
                <a:cs typeface="+mn-cs"/>
                <a:sym typeface="Helvetica Neue"/>
              </a:defRPr>
            </a:lvl3pPr>
            <a:lvl4pPr marL="2438400" indent="-609600" defTabSz="2438337">
              <a:spcBef>
                <a:spcPts val="4500"/>
              </a:spcBef>
              <a:buSzPct val="123000"/>
              <a:buFontTx/>
              <a:defRPr sz="4800">
                <a:latin typeface="+mn-lt"/>
                <a:ea typeface="+mn-ea"/>
                <a:cs typeface="+mn-cs"/>
                <a:sym typeface="Helvetica Neue"/>
              </a:defRPr>
            </a:lvl4pPr>
            <a:lvl5pPr marL="3048000" indent="-609600" defTabSz="2438337">
              <a:spcBef>
                <a:spcPts val="4500"/>
              </a:spcBef>
              <a:buSzPct val="123000"/>
              <a:buFontTx/>
              <a:defRPr sz="4800">
                <a:latin typeface="+mn-lt"/>
                <a:ea typeface="+mn-ea"/>
                <a:cs typeface="+mn-cs"/>
                <a:sym typeface="Helvetica Neue"/>
              </a:defRPr>
            </a:lvl5pPr>
          </a:lstStyle>
          <a:p>
            <a:r>
              <a:t>Slide bullet text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53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2001500" y="13080999"/>
            <a:ext cx="368504" cy="374600"/>
          </a:xfrm>
          <a:prstGeom prst="rect">
            <a:avLst/>
          </a:prstGeom>
        </p:spPr>
        <p:txBody>
          <a:bodyPr lIns="50800" tIns="50800" rIns="50800" bIns="50800" anchor="b"/>
          <a:lstStyle>
            <a:lvl1pPr algn="ctr" defTabSz="584200">
              <a:defRPr sz="1800">
                <a:latin typeface="+mn-lt"/>
                <a:ea typeface="+mn-ea"/>
                <a:cs typeface="+mn-cs"/>
                <a:sym typeface="Helvetica Neue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, Bullets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Slide Title"/>
          <p:cNvSpPr txBox="1">
            <a:spLocks noGrp="1"/>
          </p:cNvSpPr>
          <p:nvPr>
            <p:ph type="title" hasCustomPrompt="1"/>
          </p:nvPr>
        </p:nvSpPr>
        <p:spPr>
          <a:xfrm>
            <a:off x="1206500" y="952500"/>
            <a:ext cx="9779000" cy="1435100"/>
          </a:xfrm>
          <a:prstGeom prst="rect">
            <a:avLst/>
          </a:prstGeom>
        </p:spPr>
        <p:txBody>
          <a:bodyPr lIns="50800" tIns="50800" rIns="50800" bIns="50800" anchor="t"/>
          <a:lstStyle>
            <a:lvl1pPr defTabSz="2438337">
              <a:lnSpc>
                <a:spcPct val="80000"/>
              </a:lnSpc>
              <a:defRPr sz="8500" b="1" spc="-170">
                <a:latin typeface="+mn-lt"/>
                <a:ea typeface="+mn-ea"/>
                <a:cs typeface="+mn-cs"/>
                <a:sym typeface="Helvetica Neue"/>
              </a:defRPr>
            </a:lvl1pPr>
          </a:lstStyle>
          <a:p>
            <a:r>
              <a:t>Slide Title</a:t>
            </a:r>
          </a:p>
        </p:txBody>
      </p:sp>
      <p:sp>
        <p:nvSpPr>
          <p:cNvPr id="61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1206500" y="2245961"/>
            <a:ext cx="9779000" cy="934781"/>
          </a:xfrm>
          <a:prstGeom prst="rect">
            <a:avLst/>
          </a:prstGeom>
        </p:spPr>
        <p:txBody>
          <a:bodyPr lIns="45718" tIns="45718" rIns="45718" bIns="45718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FontTx/>
              <a:buNone/>
              <a:defRPr sz="5500" b="1">
                <a:latin typeface="+mn-lt"/>
                <a:ea typeface="+mn-ea"/>
                <a:cs typeface="+mn-cs"/>
                <a:sym typeface="Helvetica Neue"/>
              </a:defRPr>
            </a:lvl1pPr>
            <a:lvl2pPr marL="1308100" indent="-698500" defTabSz="825500">
              <a:lnSpc>
                <a:spcPct val="100000"/>
              </a:lnSpc>
              <a:spcBef>
                <a:spcPts val="0"/>
              </a:spcBef>
              <a:buSzPct val="123000"/>
              <a:buFontTx/>
              <a:defRPr sz="5500" b="1">
                <a:latin typeface="+mn-lt"/>
                <a:ea typeface="+mn-ea"/>
                <a:cs typeface="+mn-cs"/>
                <a:sym typeface="Helvetica Neue"/>
              </a:defRPr>
            </a:lvl2pPr>
            <a:lvl3pPr marL="1917700" indent="-698500" defTabSz="825500">
              <a:lnSpc>
                <a:spcPct val="100000"/>
              </a:lnSpc>
              <a:spcBef>
                <a:spcPts val="0"/>
              </a:spcBef>
              <a:buSzPct val="123000"/>
              <a:buFontTx/>
              <a:defRPr sz="5500" b="1">
                <a:latin typeface="+mn-lt"/>
                <a:ea typeface="+mn-ea"/>
                <a:cs typeface="+mn-cs"/>
                <a:sym typeface="Helvetica Neue"/>
              </a:defRPr>
            </a:lvl3pPr>
            <a:lvl4pPr marL="2527300" indent="-698500" defTabSz="825500">
              <a:lnSpc>
                <a:spcPct val="100000"/>
              </a:lnSpc>
              <a:spcBef>
                <a:spcPts val="0"/>
              </a:spcBef>
              <a:buSzPct val="123000"/>
              <a:buFontTx/>
              <a:defRPr sz="5500" b="1">
                <a:latin typeface="+mn-lt"/>
                <a:ea typeface="+mn-ea"/>
                <a:cs typeface="+mn-cs"/>
                <a:sym typeface="Helvetica Neue"/>
              </a:defRPr>
            </a:lvl4pPr>
            <a:lvl5pPr marL="3136900" indent="-698500" defTabSz="825500">
              <a:lnSpc>
                <a:spcPct val="100000"/>
              </a:lnSpc>
              <a:spcBef>
                <a:spcPts val="0"/>
              </a:spcBef>
              <a:buSzPct val="123000"/>
              <a:buFontTx/>
              <a:defRPr sz="5500" b="1">
                <a:latin typeface="+mn-lt"/>
                <a:ea typeface="+mn-ea"/>
                <a:cs typeface="+mn-cs"/>
                <a:sym typeface="Helvetica Neue"/>
              </a:defRPr>
            </a:lvl5pPr>
          </a:lstStyle>
          <a:p>
            <a:r>
              <a:t>Slide Subtitle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62" name="Body Level One…"/>
          <p:cNvSpPr txBox="1">
            <a:spLocks noGrp="1"/>
          </p:cNvSpPr>
          <p:nvPr>
            <p:ph type="body" sz="half" idx="21" hasCustomPrompt="1"/>
          </p:nvPr>
        </p:nvSpPr>
        <p:spPr>
          <a:xfrm>
            <a:off x="1206500" y="4248503"/>
            <a:ext cx="9779000" cy="8256014"/>
          </a:xfrm>
          <a:prstGeom prst="rect">
            <a:avLst/>
          </a:prstGeom>
        </p:spPr>
        <p:txBody>
          <a:bodyPr lIns="50800" tIns="50800" rIns="50800" bIns="50800"/>
          <a:lstStyle>
            <a:lvl1pPr marL="609600" indent="-609600" defTabSz="2438337">
              <a:spcBef>
                <a:spcPts val="4500"/>
              </a:spcBef>
              <a:buSzPct val="123000"/>
              <a:buFontTx/>
              <a:defRPr sz="4800">
                <a:latin typeface="+mn-lt"/>
                <a:ea typeface="+mn-ea"/>
                <a:cs typeface="+mn-cs"/>
                <a:sym typeface="Helvetica Neue"/>
              </a:defRPr>
            </a:lvl1pPr>
          </a:lstStyle>
          <a:p>
            <a:r>
              <a:t>Slide bullet text</a:t>
            </a:r>
          </a:p>
        </p:txBody>
      </p:sp>
      <p:sp>
        <p:nvSpPr>
          <p:cNvPr id="63" name="824910546_2681x1332.jpg"/>
          <p:cNvSpPr>
            <a:spLocks noGrp="1"/>
          </p:cNvSpPr>
          <p:nvPr>
            <p:ph type="pic" idx="22"/>
          </p:nvPr>
        </p:nvSpPr>
        <p:spPr>
          <a:xfrm>
            <a:off x="6380200" y="1263847"/>
            <a:ext cx="22529802" cy="11193472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6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2001500" y="13080999"/>
            <a:ext cx="368504" cy="374600"/>
          </a:xfrm>
          <a:prstGeom prst="rect">
            <a:avLst/>
          </a:prstGeom>
        </p:spPr>
        <p:txBody>
          <a:bodyPr lIns="50800" tIns="50800" rIns="50800" bIns="50800" anchor="b"/>
          <a:lstStyle>
            <a:lvl1pPr algn="ctr" defTabSz="584200">
              <a:defRPr sz="1800">
                <a:latin typeface="+mn-lt"/>
                <a:ea typeface="+mn-ea"/>
                <a:cs typeface="+mn-cs"/>
                <a:sym typeface="Helvetica Neue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Section Title"/>
          <p:cNvSpPr txBox="1">
            <a:spLocks noGrp="1"/>
          </p:cNvSpPr>
          <p:nvPr>
            <p:ph type="title" hasCustomPrompt="1"/>
          </p:nvPr>
        </p:nvSpPr>
        <p:spPr>
          <a:xfrm>
            <a:off x="1206496" y="4533900"/>
            <a:ext cx="21971005" cy="4648200"/>
          </a:xfrm>
          <a:prstGeom prst="rect">
            <a:avLst/>
          </a:prstGeom>
        </p:spPr>
        <p:txBody>
          <a:bodyPr lIns="50800" tIns="50800" rIns="50800" bIns="50800"/>
          <a:lstStyle>
            <a:lvl1pPr defTabSz="2438337">
              <a:lnSpc>
                <a:spcPct val="80000"/>
              </a:lnSpc>
              <a:defRPr sz="11600" spc="-232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r>
              <a:t>Section Title</a:t>
            </a:r>
          </a:p>
        </p:txBody>
      </p:sp>
      <p:sp>
        <p:nvSpPr>
          <p:cNvPr id="72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2001500" y="13085233"/>
            <a:ext cx="368504" cy="374600"/>
          </a:xfrm>
          <a:prstGeom prst="rect">
            <a:avLst/>
          </a:prstGeom>
        </p:spPr>
        <p:txBody>
          <a:bodyPr lIns="50800" tIns="50800" rIns="50800" bIns="50800" anchor="b"/>
          <a:lstStyle>
            <a:lvl1pPr algn="ctr" defTabSz="584200">
              <a:defRPr sz="1800">
                <a:latin typeface="+mn-lt"/>
                <a:ea typeface="+mn-ea"/>
                <a:cs typeface="+mn-cs"/>
                <a:sym typeface="Helvetica Neue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Slide Title"/>
          <p:cNvSpPr txBox="1">
            <a:spLocks noGrp="1"/>
          </p:cNvSpPr>
          <p:nvPr>
            <p:ph type="title" hasCustomPrompt="1"/>
          </p:nvPr>
        </p:nvSpPr>
        <p:spPr>
          <a:xfrm>
            <a:off x="1206500" y="952500"/>
            <a:ext cx="21971000" cy="1434950"/>
          </a:xfrm>
          <a:prstGeom prst="rect">
            <a:avLst/>
          </a:prstGeom>
        </p:spPr>
        <p:txBody>
          <a:bodyPr lIns="50800" tIns="50800" rIns="50800" bIns="50800" anchor="t"/>
          <a:lstStyle>
            <a:lvl1pPr defTabSz="2438337">
              <a:lnSpc>
                <a:spcPct val="80000"/>
              </a:lnSpc>
              <a:defRPr sz="8500" b="1" spc="-170">
                <a:latin typeface="+mn-lt"/>
                <a:ea typeface="+mn-ea"/>
                <a:cs typeface="+mn-cs"/>
                <a:sym typeface="Helvetica Neue"/>
              </a:defRPr>
            </a:lvl1pPr>
          </a:lstStyle>
          <a:p>
            <a:r>
              <a:t>Slide Title</a:t>
            </a:r>
          </a:p>
        </p:txBody>
      </p:sp>
      <p:sp>
        <p:nvSpPr>
          <p:cNvPr id="80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1206500" y="2245961"/>
            <a:ext cx="21971000" cy="934781"/>
          </a:xfrm>
          <a:prstGeom prst="rect">
            <a:avLst/>
          </a:prstGeom>
        </p:spPr>
        <p:txBody>
          <a:bodyPr lIns="45718" tIns="45718" rIns="45718" bIns="45718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FontTx/>
              <a:buNone/>
              <a:defRPr sz="5500" b="1">
                <a:latin typeface="+mn-lt"/>
                <a:ea typeface="+mn-ea"/>
                <a:cs typeface="+mn-cs"/>
                <a:sym typeface="Helvetica Neue"/>
              </a:defRPr>
            </a:lvl1pPr>
            <a:lvl2pPr marL="1308100" indent="-698500" defTabSz="825500">
              <a:lnSpc>
                <a:spcPct val="100000"/>
              </a:lnSpc>
              <a:spcBef>
                <a:spcPts val="0"/>
              </a:spcBef>
              <a:buSzPct val="123000"/>
              <a:buFontTx/>
              <a:defRPr sz="5500" b="1">
                <a:latin typeface="+mn-lt"/>
                <a:ea typeface="+mn-ea"/>
                <a:cs typeface="+mn-cs"/>
                <a:sym typeface="Helvetica Neue"/>
              </a:defRPr>
            </a:lvl2pPr>
            <a:lvl3pPr marL="1917700" indent="-698500" defTabSz="825500">
              <a:lnSpc>
                <a:spcPct val="100000"/>
              </a:lnSpc>
              <a:spcBef>
                <a:spcPts val="0"/>
              </a:spcBef>
              <a:buSzPct val="123000"/>
              <a:buFontTx/>
              <a:defRPr sz="5500" b="1">
                <a:latin typeface="+mn-lt"/>
                <a:ea typeface="+mn-ea"/>
                <a:cs typeface="+mn-cs"/>
                <a:sym typeface="Helvetica Neue"/>
              </a:defRPr>
            </a:lvl3pPr>
            <a:lvl4pPr marL="2527300" indent="-698500" defTabSz="825500">
              <a:lnSpc>
                <a:spcPct val="100000"/>
              </a:lnSpc>
              <a:spcBef>
                <a:spcPts val="0"/>
              </a:spcBef>
              <a:buSzPct val="123000"/>
              <a:buFontTx/>
              <a:defRPr sz="5500" b="1">
                <a:latin typeface="+mn-lt"/>
                <a:ea typeface="+mn-ea"/>
                <a:cs typeface="+mn-cs"/>
                <a:sym typeface="Helvetica Neue"/>
              </a:defRPr>
            </a:lvl4pPr>
            <a:lvl5pPr marL="3136900" indent="-698500" defTabSz="825500">
              <a:lnSpc>
                <a:spcPct val="100000"/>
              </a:lnSpc>
              <a:spcBef>
                <a:spcPts val="0"/>
              </a:spcBef>
              <a:buSzPct val="123000"/>
              <a:buFontTx/>
              <a:defRPr sz="5500" b="1">
                <a:latin typeface="+mn-lt"/>
                <a:ea typeface="+mn-ea"/>
                <a:cs typeface="+mn-cs"/>
                <a:sym typeface="Helvetica Neue"/>
              </a:defRPr>
            </a:lvl5pPr>
          </a:lstStyle>
          <a:p>
            <a:r>
              <a:t>Slide Subtitle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81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2001500" y="13080999"/>
            <a:ext cx="368504" cy="374600"/>
          </a:xfrm>
          <a:prstGeom prst="rect">
            <a:avLst/>
          </a:prstGeom>
        </p:spPr>
        <p:txBody>
          <a:bodyPr lIns="50800" tIns="50800" rIns="50800" bIns="50800" anchor="b"/>
          <a:lstStyle>
            <a:lvl1pPr algn="ctr" defTabSz="584200">
              <a:defRPr sz="1800">
                <a:latin typeface="+mn-lt"/>
                <a:ea typeface="+mn-ea"/>
                <a:cs typeface="+mn-cs"/>
                <a:sym typeface="Helvetica Neue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Agenda Title"/>
          <p:cNvSpPr txBox="1">
            <a:spLocks noGrp="1"/>
          </p:cNvSpPr>
          <p:nvPr>
            <p:ph type="title" hasCustomPrompt="1"/>
          </p:nvPr>
        </p:nvSpPr>
        <p:spPr>
          <a:xfrm>
            <a:off x="1206500" y="952500"/>
            <a:ext cx="21971000" cy="1435100"/>
          </a:xfrm>
          <a:prstGeom prst="rect">
            <a:avLst/>
          </a:prstGeom>
        </p:spPr>
        <p:txBody>
          <a:bodyPr lIns="50800" tIns="50800" rIns="50800" bIns="50800" anchor="t"/>
          <a:lstStyle>
            <a:lvl1pPr defTabSz="2438337">
              <a:lnSpc>
                <a:spcPct val="80000"/>
              </a:lnSpc>
              <a:defRPr sz="8500" b="1" spc="-170">
                <a:latin typeface="+mn-lt"/>
                <a:ea typeface="+mn-ea"/>
                <a:cs typeface="+mn-cs"/>
                <a:sym typeface="Helvetica Neue"/>
              </a:defRPr>
            </a:lvl1pPr>
          </a:lstStyle>
          <a:p>
            <a:r>
              <a:t>Agenda Title</a:t>
            </a:r>
          </a:p>
        </p:txBody>
      </p:sp>
      <p:sp>
        <p:nvSpPr>
          <p:cNvPr id="89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1206500" y="2245961"/>
            <a:ext cx="21971000" cy="934781"/>
          </a:xfrm>
          <a:prstGeom prst="rect">
            <a:avLst/>
          </a:prstGeom>
        </p:spPr>
        <p:txBody>
          <a:bodyPr lIns="45718" tIns="45718" rIns="45718" bIns="45718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FontTx/>
              <a:buNone/>
              <a:defRPr sz="5500" b="1">
                <a:latin typeface="+mn-lt"/>
                <a:ea typeface="+mn-ea"/>
                <a:cs typeface="+mn-cs"/>
                <a:sym typeface="Helvetica Neue"/>
              </a:defRPr>
            </a:lvl1pPr>
            <a:lvl2pPr marL="1308100" indent="-698500" defTabSz="825500">
              <a:lnSpc>
                <a:spcPct val="100000"/>
              </a:lnSpc>
              <a:spcBef>
                <a:spcPts val="0"/>
              </a:spcBef>
              <a:buSzPct val="123000"/>
              <a:buFontTx/>
              <a:defRPr sz="5500" b="1">
                <a:latin typeface="+mn-lt"/>
                <a:ea typeface="+mn-ea"/>
                <a:cs typeface="+mn-cs"/>
                <a:sym typeface="Helvetica Neue"/>
              </a:defRPr>
            </a:lvl2pPr>
            <a:lvl3pPr marL="1917700" indent="-698500" defTabSz="825500">
              <a:lnSpc>
                <a:spcPct val="100000"/>
              </a:lnSpc>
              <a:spcBef>
                <a:spcPts val="0"/>
              </a:spcBef>
              <a:buSzPct val="123000"/>
              <a:buFontTx/>
              <a:defRPr sz="5500" b="1">
                <a:latin typeface="+mn-lt"/>
                <a:ea typeface="+mn-ea"/>
                <a:cs typeface="+mn-cs"/>
                <a:sym typeface="Helvetica Neue"/>
              </a:defRPr>
            </a:lvl3pPr>
            <a:lvl4pPr marL="2527300" indent="-698500" defTabSz="825500">
              <a:lnSpc>
                <a:spcPct val="100000"/>
              </a:lnSpc>
              <a:spcBef>
                <a:spcPts val="0"/>
              </a:spcBef>
              <a:buSzPct val="123000"/>
              <a:buFontTx/>
              <a:defRPr sz="5500" b="1">
                <a:latin typeface="+mn-lt"/>
                <a:ea typeface="+mn-ea"/>
                <a:cs typeface="+mn-cs"/>
                <a:sym typeface="Helvetica Neue"/>
              </a:defRPr>
            </a:lvl4pPr>
            <a:lvl5pPr marL="3136900" indent="-698500" defTabSz="825500">
              <a:lnSpc>
                <a:spcPct val="100000"/>
              </a:lnSpc>
              <a:spcBef>
                <a:spcPts val="0"/>
              </a:spcBef>
              <a:buSzPct val="123000"/>
              <a:buFontTx/>
              <a:defRPr sz="5500" b="1">
                <a:latin typeface="+mn-lt"/>
                <a:ea typeface="+mn-ea"/>
                <a:cs typeface="+mn-cs"/>
                <a:sym typeface="Helvetica Neue"/>
              </a:defRPr>
            </a:lvl5pPr>
          </a:lstStyle>
          <a:p>
            <a:r>
              <a:t>Agenda Subtitle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90" name="Body Level One…"/>
          <p:cNvSpPr txBox="1">
            <a:spLocks noGrp="1"/>
          </p:cNvSpPr>
          <p:nvPr>
            <p:ph type="body" idx="21" hasCustomPrompt="1"/>
          </p:nvPr>
        </p:nvSpPr>
        <p:spPr>
          <a:xfrm>
            <a:off x="1206500" y="4248503"/>
            <a:ext cx="21971000" cy="8256014"/>
          </a:xfrm>
          <a:prstGeom prst="rect">
            <a:avLst/>
          </a:prstGeom>
        </p:spPr>
        <p:txBody>
          <a:bodyPr lIns="50800" tIns="50800" rIns="50800" bIns="50800"/>
          <a:lstStyle>
            <a:lvl1pPr marL="0" indent="0" defTabSz="825500">
              <a:lnSpc>
                <a:spcPct val="100000"/>
              </a:lnSpc>
              <a:spcBef>
                <a:spcPts val="1800"/>
              </a:spcBef>
              <a:buSzTx/>
              <a:buFontTx/>
              <a:buNone/>
              <a:defRPr sz="5500" spc="-99">
                <a:latin typeface="+mn-lt"/>
                <a:ea typeface="+mn-ea"/>
                <a:cs typeface="+mn-cs"/>
                <a:sym typeface="Helvetica Neue"/>
              </a:defRPr>
            </a:lvl1pPr>
          </a:lstStyle>
          <a:p>
            <a:r>
              <a:t>Agenda Topics</a:t>
            </a:r>
          </a:p>
        </p:txBody>
      </p:sp>
      <p:sp>
        <p:nvSpPr>
          <p:cNvPr id="91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2001500" y="13080999"/>
            <a:ext cx="368504" cy="374600"/>
          </a:xfrm>
          <a:prstGeom prst="rect">
            <a:avLst/>
          </a:prstGeom>
        </p:spPr>
        <p:txBody>
          <a:bodyPr lIns="50800" tIns="50800" rIns="50800" bIns="50800" anchor="b"/>
          <a:lstStyle>
            <a:lvl1pPr algn="ctr" defTabSz="584200">
              <a:defRPr sz="1800">
                <a:latin typeface="+mn-lt"/>
                <a:ea typeface="+mn-ea"/>
                <a:cs typeface="+mn-cs"/>
                <a:sym typeface="Helvetica Neue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Text"/>
          <p:cNvSpPr txBox="1">
            <a:spLocks noGrp="1"/>
          </p:cNvSpPr>
          <p:nvPr>
            <p:ph type="title"/>
          </p:nvPr>
        </p:nvSpPr>
        <p:spPr>
          <a:xfrm>
            <a:off x="1676400" y="730250"/>
            <a:ext cx="21031200" cy="265112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91438" tIns="91438" rIns="91438" bIns="91438" anchor="ctr">
            <a:normAutofit/>
          </a:bodyPr>
          <a:lstStyle/>
          <a:p>
            <a:r>
              <a:t>Title Text</a:t>
            </a:r>
          </a:p>
        </p:txBody>
      </p:sp>
      <p:sp>
        <p:nvSpPr>
          <p:cNvPr id="3" name="Body Level One…"/>
          <p:cNvSpPr txBox="1">
            <a:spLocks noGrp="1"/>
          </p:cNvSpPr>
          <p:nvPr>
            <p:ph type="body" idx="1"/>
          </p:nvPr>
        </p:nvSpPr>
        <p:spPr>
          <a:xfrm>
            <a:off x="1676400" y="3651250"/>
            <a:ext cx="21031200" cy="870267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91438" tIns="91438" rIns="91438" bIns="91438">
            <a:normAutofit/>
          </a:bodyPr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22203055" y="12835871"/>
            <a:ext cx="504546" cy="483908"/>
          </a:xfrm>
          <a:prstGeom prst="rect">
            <a:avLst/>
          </a:prstGeom>
          <a:ln w="12700">
            <a:miter lim="400000"/>
          </a:ln>
        </p:spPr>
        <p:txBody>
          <a:bodyPr wrap="none" lIns="91438" tIns="91438" rIns="91438" bIns="91438" anchor="ctr">
            <a:spAutoFit/>
          </a:bodyPr>
          <a:lstStyle>
            <a:lvl1pPr algn="r" defTabSz="914400">
              <a:defRPr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</p:sldLayoutIdLst>
  <p:transition spd="med"/>
  <p:txStyles>
    <p:titleStyle>
      <a:lvl1pPr marL="0" marR="0" indent="0" algn="l" defTabSz="18288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800" b="0" i="0" u="none" strike="noStrike" cap="none" spc="0" baseline="0">
          <a:solidFill>
            <a:srgbClr val="FFFFFF"/>
          </a:solidFill>
          <a:uFillTx/>
          <a:latin typeface="Calibri Light"/>
          <a:ea typeface="Calibri Light"/>
          <a:cs typeface="Calibri Light"/>
          <a:sym typeface="Calibri Light"/>
        </a:defRPr>
      </a:lvl1pPr>
      <a:lvl2pPr marL="0" marR="0" indent="0" algn="l" defTabSz="18288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800" b="0" i="0" u="none" strike="noStrike" cap="none" spc="0" baseline="0">
          <a:solidFill>
            <a:srgbClr val="FFFFFF"/>
          </a:solidFill>
          <a:uFillTx/>
          <a:latin typeface="Calibri Light"/>
          <a:ea typeface="Calibri Light"/>
          <a:cs typeface="Calibri Light"/>
          <a:sym typeface="Calibri Light"/>
        </a:defRPr>
      </a:lvl2pPr>
      <a:lvl3pPr marL="0" marR="0" indent="0" algn="l" defTabSz="18288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800" b="0" i="0" u="none" strike="noStrike" cap="none" spc="0" baseline="0">
          <a:solidFill>
            <a:srgbClr val="FFFFFF"/>
          </a:solidFill>
          <a:uFillTx/>
          <a:latin typeface="Calibri Light"/>
          <a:ea typeface="Calibri Light"/>
          <a:cs typeface="Calibri Light"/>
          <a:sym typeface="Calibri Light"/>
        </a:defRPr>
      </a:lvl3pPr>
      <a:lvl4pPr marL="0" marR="0" indent="0" algn="l" defTabSz="18288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800" b="0" i="0" u="none" strike="noStrike" cap="none" spc="0" baseline="0">
          <a:solidFill>
            <a:srgbClr val="FFFFFF"/>
          </a:solidFill>
          <a:uFillTx/>
          <a:latin typeface="Calibri Light"/>
          <a:ea typeface="Calibri Light"/>
          <a:cs typeface="Calibri Light"/>
          <a:sym typeface="Calibri Light"/>
        </a:defRPr>
      </a:lvl4pPr>
      <a:lvl5pPr marL="0" marR="0" indent="0" algn="l" defTabSz="18288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800" b="0" i="0" u="none" strike="noStrike" cap="none" spc="0" baseline="0">
          <a:solidFill>
            <a:srgbClr val="FFFFFF"/>
          </a:solidFill>
          <a:uFillTx/>
          <a:latin typeface="Calibri Light"/>
          <a:ea typeface="Calibri Light"/>
          <a:cs typeface="Calibri Light"/>
          <a:sym typeface="Calibri Light"/>
        </a:defRPr>
      </a:lvl5pPr>
      <a:lvl6pPr marL="0" marR="0" indent="0" algn="l" defTabSz="18288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800" b="0" i="0" u="none" strike="noStrike" cap="none" spc="0" baseline="0">
          <a:solidFill>
            <a:srgbClr val="FFFFFF"/>
          </a:solidFill>
          <a:uFillTx/>
          <a:latin typeface="Calibri Light"/>
          <a:ea typeface="Calibri Light"/>
          <a:cs typeface="Calibri Light"/>
          <a:sym typeface="Calibri Light"/>
        </a:defRPr>
      </a:lvl6pPr>
      <a:lvl7pPr marL="0" marR="0" indent="0" algn="l" defTabSz="18288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800" b="0" i="0" u="none" strike="noStrike" cap="none" spc="0" baseline="0">
          <a:solidFill>
            <a:srgbClr val="FFFFFF"/>
          </a:solidFill>
          <a:uFillTx/>
          <a:latin typeface="Calibri Light"/>
          <a:ea typeface="Calibri Light"/>
          <a:cs typeface="Calibri Light"/>
          <a:sym typeface="Calibri Light"/>
        </a:defRPr>
      </a:lvl7pPr>
      <a:lvl8pPr marL="0" marR="0" indent="0" algn="l" defTabSz="18288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800" b="0" i="0" u="none" strike="noStrike" cap="none" spc="0" baseline="0">
          <a:solidFill>
            <a:srgbClr val="FFFFFF"/>
          </a:solidFill>
          <a:uFillTx/>
          <a:latin typeface="Calibri Light"/>
          <a:ea typeface="Calibri Light"/>
          <a:cs typeface="Calibri Light"/>
          <a:sym typeface="Calibri Light"/>
        </a:defRPr>
      </a:lvl8pPr>
      <a:lvl9pPr marL="0" marR="0" indent="0" algn="l" defTabSz="18288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800" b="0" i="0" u="none" strike="noStrike" cap="none" spc="0" baseline="0">
          <a:solidFill>
            <a:srgbClr val="FFFFFF"/>
          </a:solidFill>
          <a:uFillTx/>
          <a:latin typeface="Calibri Light"/>
          <a:ea typeface="Calibri Light"/>
          <a:cs typeface="Calibri Light"/>
          <a:sym typeface="Calibri Light"/>
        </a:defRPr>
      </a:lvl9pPr>
    </p:titleStyle>
    <p:bodyStyle>
      <a:lvl1pPr marL="457200" marR="0" indent="-457200" algn="l" defTabSz="1828800" rtl="0" latinLnBrk="0">
        <a:lnSpc>
          <a:spcPct val="90000"/>
        </a:lnSpc>
        <a:spcBef>
          <a:spcPts val="2000"/>
        </a:spcBef>
        <a:spcAft>
          <a:spcPts val="0"/>
        </a:spcAft>
        <a:buClrTx/>
        <a:buSzPct val="100000"/>
        <a:buFont typeface="Arial"/>
        <a:buChar char="•"/>
        <a:tabLst/>
        <a:defRPr sz="5600" b="0" i="0" u="none" strike="noStrike" cap="none" spc="0" baseline="0">
          <a:solidFill>
            <a:srgbClr val="FFFFFF"/>
          </a:solidFill>
          <a:uFillTx/>
          <a:latin typeface="Calibri"/>
          <a:ea typeface="Calibri"/>
          <a:cs typeface="Calibri"/>
          <a:sym typeface="Calibri"/>
        </a:defRPr>
      </a:lvl1pPr>
      <a:lvl2pPr marL="990600" marR="0" indent="-533400" algn="l" defTabSz="1828800" rtl="0" latinLnBrk="0">
        <a:lnSpc>
          <a:spcPct val="90000"/>
        </a:lnSpc>
        <a:spcBef>
          <a:spcPts val="2000"/>
        </a:spcBef>
        <a:spcAft>
          <a:spcPts val="0"/>
        </a:spcAft>
        <a:buClrTx/>
        <a:buSzPct val="100000"/>
        <a:buFont typeface="Arial"/>
        <a:buChar char="•"/>
        <a:tabLst/>
        <a:defRPr sz="5600" b="0" i="0" u="none" strike="noStrike" cap="none" spc="0" baseline="0">
          <a:solidFill>
            <a:srgbClr val="FFFFFF"/>
          </a:solidFill>
          <a:uFillTx/>
          <a:latin typeface="Calibri"/>
          <a:ea typeface="Calibri"/>
          <a:cs typeface="Calibri"/>
          <a:sym typeface="Calibri"/>
        </a:defRPr>
      </a:lvl2pPr>
      <a:lvl3pPr marL="1554478" marR="0" indent="-640078" algn="l" defTabSz="1828800" rtl="0" latinLnBrk="0">
        <a:lnSpc>
          <a:spcPct val="90000"/>
        </a:lnSpc>
        <a:spcBef>
          <a:spcPts val="2000"/>
        </a:spcBef>
        <a:spcAft>
          <a:spcPts val="0"/>
        </a:spcAft>
        <a:buClrTx/>
        <a:buSzPct val="100000"/>
        <a:buFont typeface="Arial"/>
        <a:buChar char="•"/>
        <a:tabLst/>
        <a:defRPr sz="5600" b="0" i="0" u="none" strike="noStrike" cap="none" spc="0" baseline="0">
          <a:solidFill>
            <a:srgbClr val="FFFFFF"/>
          </a:solidFill>
          <a:uFillTx/>
          <a:latin typeface="Calibri"/>
          <a:ea typeface="Calibri"/>
          <a:cs typeface="Calibri"/>
          <a:sym typeface="Calibri"/>
        </a:defRPr>
      </a:lvl3pPr>
      <a:lvl4pPr marL="2082800" marR="0" indent="-711200" algn="l" defTabSz="1828800" rtl="0" latinLnBrk="0">
        <a:lnSpc>
          <a:spcPct val="90000"/>
        </a:lnSpc>
        <a:spcBef>
          <a:spcPts val="2000"/>
        </a:spcBef>
        <a:spcAft>
          <a:spcPts val="0"/>
        </a:spcAft>
        <a:buClrTx/>
        <a:buSzPct val="100000"/>
        <a:buFont typeface="Arial"/>
        <a:buChar char="•"/>
        <a:tabLst/>
        <a:defRPr sz="5600" b="0" i="0" u="none" strike="noStrike" cap="none" spc="0" baseline="0">
          <a:solidFill>
            <a:srgbClr val="FFFFFF"/>
          </a:solidFill>
          <a:uFillTx/>
          <a:latin typeface="Calibri"/>
          <a:ea typeface="Calibri"/>
          <a:cs typeface="Calibri"/>
          <a:sym typeface="Calibri"/>
        </a:defRPr>
      </a:lvl4pPr>
      <a:lvl5pPr marL="2540000" marR="0" indent="-711200" algn="l" defTabSz="1828800" rtl="0" latinLnBrk="0">
        <a:lnSpc>
          <a:spcPct val="90000"/>
        </a:lnSpc>
        <a:spcBef>
          <a:spcPts val="2000"/>
        </a:spcBef>
        <a:spcAft>
          <a:spcPts val="0"/>
        </a:spcAft>
        <a:buClrTx/>
        <a:buSzPct val="100000"/>
        <a:buFont typeface="Arial"/>
        <a:buChar char="•"/>
        <a:tabLst/>
        <a:defRPr sz="5600" b="0" i="0" u="none" strike="noStrike" cap="none" spc="0" baseline="0">
          <a:solidFill>
            <a:srgbClr val="FFFFFF"/>
          </a:solidFill>
          <a:uFillTx/>
          <a:latin typeface="Calibri"/>
          <a:ea typeface="Calibri"/>
          <a:cs typeface="Calibri"/>
          <a:sym typeface="Calibri"/>
        </a:defRPr>
      </a:lvl5pPr>
      <a:lvl6pPr marL="3759200" marR="0" indent="-711200" algn="l" defTabSz="1828800" rtl="0" latinLnBrk="0">
        <a:lnSpc>
          <a:spcPct val="90000"/>
        </a:lnSpc>
        <a:spcBef>
          <a:spcPts val="2000"/>
        </a:spcBef>
        <a:spcAft>
          <a:spcPts val="0"/>
        </a:spcAft>
        <a:buClrTx/>
        <a:buSzPct val="123000"/>
        <a:buFont typeface="Arial"/>
        <a:buChar char="•"/>
        <a:tabLst/>
        <a:defRPr sz="5600" b="0" i="0" u="none" strike="noStrike" cap="none" spc="0" baseline="0">
          <a:solidFill>
            <a:srgbClr val="FFFFFF"/>
          </a:solidFill>
          <a:uFillTx/>
          <a:latin typeface="Calibri"/>
          <a:ea typeface="Calibri"/>
          <a:cs typeface="Calibri"/>
          <a:sym typeface="Calibri"/>
        </a:defRPr>
      </a:lvl6pPr>
      <a:lvl7pPr marL="4368800" marR="0" indent="-711200" algn="l" defTabSz="1828800" rtl="0" latinLnBrk="0">
        <a:lnSpc>
          <a:spcPct val="90000"/>
        </a:lnSpc>
        <a:spcBef>
          <a:spcPts val="2000"/>
        </a:spcBef>
        <a:spcAft>
          <a:spcPts val="0"/>
        </a:spcAft>
        <a:buClrTx/>
        <a:buSzPct val="123000"/>
        <a:buFont typeface="Arial"/>
        <a:buChar char="•"/>
        <a:tabLst/>
        <a:defRPr sz="5600" b="0" i="0" u="none" strike="noStrike" cap="none" spc="0" baseline="0">
          <a:solidFill>
            <a:srgbClr val="FFFFFF"/>
          </a:solidFill>
          <a:uFillTx/>
          <a:latin typeface="Calibri"/>
          <a:ea typeface="Calibri"/>
          <a:cs typeface="Calibri"/>
          <a:sym typeface="Calibri"/>
        </a:defRPr>
      </a:lvl7pPr>
      <a:lvl8pPr marL="4978400" marR="0" indent="-711200" algn="l" defTabSz="1828800" rtl="0" latinLnBrk="0">
        <a:lnSpc>
          <a:spcPct val="90000"/>
        </a:lnSpc>
        <a:spcBef>
          <a:spcPts val="2000"/>
        </a:spcBef>
        <a:spcAft>
          <a:spcPts val="0"/>
        </a:spcAft>
        <a:buClrTx/>
        <a:buSzPct val="123000"/>
        <a:buFont typeface="Arial"/>
        <a:buChar char="•"/>
        <a:tabLst/>
        <a:defRPr sz="5600" b="0" i="0" u="none" strike="noStrike" cap="none" spc="0" baseline="0">
          <a:solidFill>
            <a:srgbClr val="FFFFFF"/>
          </a:solidFill>
          <a:uFillTx/>
          <a:latin typeface="Calibri"/>
          <a:ea typeface="Calibri"/>
          <a:cs typeface="Calibri"/>
          <a:sym typeface="Calibri"/>
        </a:defRPr>
      </a:lvl8pPr>
      <a:lvl9pPr marL="5588000" marR="0" indent="-711200" algn="l" defTabSz="1828800" rtl="0" latinLnBrk="0">
        <a:lnSpc>
          <a:spcPct val="90000"/>
        </a:lnSpc>
        <a:spcBef>
          <a:spcPts val="2000"/>
        </a:spcBef>
        <a:spcAft>
          <a:spcPts val="0"/>
        </a:spcAft>
        <a:buClrTx/>
        <a:buSzPct val="123000"/>
        <a:buFont typeface="Arial"/>
        <a:buChar char="•"/>
        <a:tabLst/>
        <a:defRPr sz="5600" b="0" i="0" u="none" strike="noStrike" cap="none" spc="0" baseline="0">
          <a:solidFill>
            <a:srgbClr val="FFFFFF"/>
          </a:solidFill>
          <a:uFillTx/>
          <a:latin typeface="Calibri"/>
          <a:ea typeface="Calibri"/>
          <a:cs typeface="Calibri"/>
          <a:sym typeface="Calibri"/>
        </a:defRPr>
      </a:lvl9pPr>
    </p:bodyStyle>
    <p:otherStyle>
      <a:lvl1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1pPr>
      <a:lvl2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2pPr>
      <a:lvl3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3pPr>
      <a:lvl4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4pPr>
      <a:lvl5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5pPr>
      <a:lvl6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6pPr>
      <a:lvl7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7pPr>
      <a:lvl8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8pPr>
      <a:lvl9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5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8.ti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tif"/><Relationship Id="rId2" Type="http://schemas.openxmlformats.org/officeDocument/2006/relationships/image" Target="../media/image9.tif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tif"/><Relationship Id="rId4" Type="http://schemas.openxmlformats.org/officeDocument/2006/relationships/image" Target="../media/image11.tif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6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Title 1"/>
          <p:cNvSpPr txBox="1">
            <a:spLocks noGrp="1"/>
          </p:cNvSpPr>
          <p:nvPr>
            <p:ph type="title"/>
          </p:nvPr>
        </p:nvSpPr>
        <p:spPr>
          <a:xfrm>
            <a:off x="3405459" y="20633"/>
            <a:ext cx="18288002" cy="3175039"/>
          </a:xfrm>
          <a:prstGeom prst="rect">
            <a:avLst/>
          </a:prstGeom>
        </p:spPr>
        <p:txBody>
          <a:bodyPr/>
          <a:lstStyle/>
          <a:p>
            <a:pPr defTabSz="1682494">
              <a:defRPr sz="9900"/>
            </a:pPr>
            <a:r>
              <a:t>Modern Art</a:t>
            </a:r>
            <a:br/>
            <a:endParaRPr/>
          </a:p>
        </p:txBody>
      </p:sp>
      <p:sp>
        <p:nvSpPr>
          <p:cNvPr id="177" name="TextBox 2"/>
          <p:cNvSpPr txBox="1"/>
          <p:nvPr/>
        </p:nvSpPr>
        <p:spPr>
          <a:xfrm>
            <a:off x="5138616" y="12669562"/>
            <a:ext cx="11058395" cy="88951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91438" tIns="91438" rIns="91438" bIns="91438">
            <a:spAutoFit/>
          </a:bodyPr>
          <a:lstStyle/>
          <a:p>
            <a:pPr algn="l" defTabSz="914400">
              <a:defRPr sz="56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t>Session 7: Realism and Impressionism</a:t>
            </a:r>
          </a:p>
        </p:txBody>
      </p:sp>
      <p:pic>
        <p:nvPicPr>
          <p:cNvPr id="178" name="Picture 1" descr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44825" y="1870724"/>
            <a:ext cx="12409268" cy="10499696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3" name="image.png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12531" y="428625"/>
            <a:ext cx="15537657" cy="11155413"/>
          </a:xfrm>
          <a:prstGeom prst="rect">
            <a:avLst/>
          </a:prstGeom>
          <a:ln w="12700">
            <a:miter lim="400000"/>
          </a:ln>
        </p:spPr>
      </p:pic>
      <p:sp>
        <p:nvSpPr>
          <p:cNvPr id="214" name="Gustave Le Gray, [Oak Tree and Rocks, Forest of Fontainebleau], 1849–52"/>
          <p:cNvSpPr txBox="1"/>
          <p:nvPr/>
        </p:nvSpPr>
        <p:spPr>
          <a:xfrm>
            <a:off x="8227218" y="12241795"/>
            <a:ext cx="7090174" cy="119819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ctr">
            <a:spAutoFit/>
          </a:bodyPr>
          <a:lstStyle>
            <a:lvl1pPr defTabSz="1285875">
              <a:defRPr sz="3200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</a:lstStyle>
          <a:p>
            <a:r>
              <a:t>Gustave Le Gray, [Oak Tree and Rocks, Forest of Fontainebleau], 1849–52</a:t>
            </a:r>
          </a:p>
        </p:txBody>
      </p:sp>
    </p:spTree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Camille Corot, The Bent Tree (Morning) (Ville d’Avray, Bouleau Pond)’, about 1855-60"/>
          <p:cNvSpPr txBox="1"/>
          <p:nvPr/>
        </p:nvSpPr>
        <p:spPr>
          <a:xfrm>
            <a:off x="12252246" y="11410255"/>
            <a:ext cx="10251282" cy="9145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ctr">
            <a:spAutoFit/>
          </a:bodyPr>
          <a:lstStyle/>
          <a:p>
            <a:pPr defTabSz="1285875">
              <a:defRPr sz="3200">
                <a:solidFill>
                  <a:srgbClr val="F9F9F9"/>
                </a:solidFill>
                <a:latin typeface="Gill Sans"/>
                <a:ea typeface="Gill Sans"/>
                <a:cs typeface="Gill Sans"/>
                <a:sym typeface="Gill Sans"/>
              </a:defRPr>
            </a:pPr>
            <a:r>
              <a:rPr dirty="0"/>
              <a:t>Camille Corot, </a:t>
            </a:r>
            <a:r>
              <a:rPr i="1" dirty="0"/>
              <a:t>The Bent Tree (Morning)</a:t>
            </a:r>
            <a:r>
              <a:rPr dirty="0"/>
              <a:t> (Ville </a:t>
            </a:r>
            <a:r>
              <a:rPr dirty="0" err="1"/>
              <a:t>d’Avray</a:t>
            </a:r>
            <a:r>
              <a:rPr dirty="0"/>
              <a:t>, </a:t>
            </a:r>
            <a:r>
              <a:rPr dirty="0" err="1"/>
              <a:t>Bouleau</a:t>
            </a:r>
            <a:r>
              <a:rPr dirty="0"/>
              <a:t> Pond)’, about 1855-60 </a:t>
            </a:r>
          </a:p>
        </p:txBody>
      </p:sp>
      <p:pic>
        <p:nvPicPr>
          <p:cNvPr id="217" name="image.png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40925" y="371475"/>
            <a:ext cx="13273924" cy="9895779"/>
          </a:xfrm>
          <a:prstGeom prst="rect">
            <a:avLst/>
          </a:prstGeom>
          <a:ln w="12700">
            <a:miter lim="400000"/>
          </a:ln>
        </p:spPr>
      </p:pic>
      <p:pic>
        <p:nvPicPr>
          <p:cNvPr id="218" name="image.png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3652" y="1500136"/>
            <a:ext cx="10144822" cy="7638455"/>
          </a:xfrm>
          <a:prstGeom prst="rect">
            <a:avLst/>
          </a:prstGeom>
          <a:ln w="12700">
            <a:miter lim="400000"/>
          </a:ln>
        </p:spPr>
      </p:pic>
      <p:sp>
        <p:nvSpPr>
          <p:cNvPr id="219" name="Gustave Le Gray, Study of Trees and Pathways, 1849"/>
          <p:cNvSpPr txBox="1"/>
          <p:nvPr/>
        </p:nvSpPr>
        <p:spPr>
          <a:xfrm>
            <a:off x="1619249" y="10114556"/>
            <a:ext cx="6697267" cy="175299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ctr">
            <a:spAutoFit/>
          </a:bodyPr>
          <a:lstStyle/>
          <a:p>
            <a:pPr defTabSz="1285875">
              <a:defRPr sz="3200">
                <a:solidFill>
                  <a:srgbClr val="FCFCFC"/>
                </a:solidFill>
                <a:latin typeface="Gill Sans"/>
                <a:ea typeface="Gill Sans"/>
                <a:cs typeface="Gill Sans"/>
                <a:sym typeface="Gill Sans"/>
              </a:defRPr>
            </a:pPr>
            <a:r>
              <a:rPr dirty="0"/>
              <a:t>Gustave Le Gray, </a:t>
            </a:r>
            <a:r>
              <a:rPr i="1" dirty="0"/>
              <a:t>Study of Trees and Pathways,</a:t>
            </a:r>
            <a:r>
              <a:rPr dirty="0"/>
              <a:t> 1849</a:t>
            </a:r>
          </a:p>
        </p:txBody>
      </p:sp>
    </p:spTree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1" name="image.png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9609" y="449991"/>
            <a:ext cx="7524006" cy="11215185"/>
          </a:xfrm>
          <a:prstGeom prst="rect">
            <a:avLst/>
          </a:prstGeom>
          <a:ln w="12700">
            <a:miter lim="400000"/>
          </a:ln>
        </p:spPr>
      </p:pic>
      <p:sp>
        <p:nvSpPr>
          <p:cNvPr id="222" name="Ando Hiroshige, Awa Province: Naruto Whirlpools, 1853-56"/>
          <p:cNvSpPr txBox="1"/>
          <p:nvPr/>
        </p:nvSpPr>
        <p:spPr>
          <a:xfrm>
            <a:off x="229344" y="11935289"/>
            <a:ext cx="7800975" cy="108240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64293" tIns="64293" rIns="64293" bIns="64293">
            <a:spAutoFit/>
          </a:bodyPr>
          <a:lstStyle>
            <a:lvl1pPr defTabSz="1285875">
              <a:defRPr sz="3200">
                <a:solidFill>
                  <a:srgbClr val="FDFDFD"/>
                </a:solidFill>
              </a:defRPr>
            </a:lvl1pPr>
          </a:lstStyle>
          <a:p>
            <a:r>
              <a:rPr dirty="0"/>
              <a:t>Ando Hiroshige, Awa Province: Naruto Whirlpools, 1853-56 </a:t>
            </a:r>
          </a:p>
        </p:txBody>
      </p:sp>
      <p:pic>
        <p:nvPicPr>
          <p:cNvPr id="223" name="image.png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46300" y="428189"/>
            <a:ext cx="15008174" cy="11236987"/>
          </a:xfrm>
          <a:prstGeom prst="rect">
            <a:avLst/>
          </a:prstGeom>
          <a:ln w="12700">
            <a:miter lim="400000"/>
          </a:ln>
        </p:spPr>
      </p:pic>
      <p:sp>
        <p:nvSpPr>
          <p:cNvPr id="224" name="Claude Monet, The Green Wave, 1866-67"/>
          <p:cNvSpPr txBox="1"/>
          <p:nvPr/>
        </p:nvSpPr>
        <p:spPr>
          <a:xfrm>
            <a:off x="13192125" y="12431910"/>
            <a:ext cx="9015413" cy="58578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64293" tIns="64293" rIns="64293" bIns="64293">
            <a:spAutoFit/>
          </a:bodyPr>
          <a:lstStyle>
            <a:lvl1pPr algn="l" defTabSz="1285875">
              <a:defRPr sz="3200">
                <a:solidFill>
                  <a:srgbClr val="FEFEFE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</a:lstStyle>
          <a:p>
            <a:r>
              <a:rPr dirty="0"/>
              <a:t>Claude Monet, The Green Wave, 1866-67</a:t>
            </a:r>
          </a:p>
        </p:txBody>
      </p:sp>
    </p:spTree>
  </p:cSld>
  <p:clrMapOvr>
    <a:masterClrMapping/>
  </p:clrMapOvr>
  <p:transition spd="med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6" name="image.png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23586" y="600508"/>
            <a:ext cx="12793713" cy="9632913"/>
          </a:xfrm>
          <a:prstGeom prst="rect">
            <a:avLst/>
          </a:prstGeom>
          <a:ln w="12700">
            <a:miter lim="400000"/>
          </a:ln>
        </p:spPr>
      </p:pic>
      <p:pic>
        <p:nvPicPr>
          <p:cNvPr id="227" name="image.png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6701" y="2539602"/>
            <a:ext cx="10191749" cy="6902203"/>
          </a:xfrm>
          <a:prstGeom prst="rect">
            <a:avLst/>
          </a:prstGeom>
          <a:ln w="12700">
            <a:miter lim="400000"/>
          </a:ln>
        </p:spPr>
      </p:pic>
      <p:sp>
        <p:nvSpPr>
          <p:cNvPr id="228" name="Katsushika Hokusai, The Sazaido of the Gohyaku Rakan-Ji Temple, 1829-33"/>
          <p:cNvSpPr txBox="1"/>
          <p:nvPr/>
        </p:nvSpPr>
        <p:spPr>
          <a:xfrm>
            <a:off x="1093737" y="10958065"/>
            <a:ext cx="8537675" cy="12378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64293" tIns="64293" rIns="64293" bIns="64293">
            <a:spAutoFit/>
          </a:bodyPr>
          <a:lstStyle>
            <a:lvl1pPr defTabSz="1285875">
              <a:defRPr sz="3200">
                <a:solidFill>
                  <a:srgbClr val="FDFDFD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</a:lstStyle>
          <a:p>
            <a:r>
              <a:rPr sz="3600" dirty="0"/>
              <a:t>Katsushika Hokusai, The </a:t>
            </a:r>
            <a:r>
              <a:rPr sz="3600" dirty="0" err="1"/>
              <a:t>Sazaido</a:t>
            </a:r>
            <a:r>
              <a:rPr sz="3600" dirty="0"/>
              <a:t> of the </a:t>
            </a:r>
            <a:r>
              <a:rPr sz="3600" dirty="0" err="1"/>
              <a:t>Gohyaku</a:t>
            </a:r>
            <a:r>
              <a:rPr sz="3600" dirty="0"/>
              <a:t> </a:t>
            </a:r>
            <a:r>
              <a:rPr sz="3600" dirty="0" err="1"/>
              <a:t>Rakan</a:t>
            </a:r>
            <a:r>
              <a:rPr sz="3600" dirty="0"/>
              <a:t>-Ji Temple, 1829-33</a:t>
            </a:r>
          </a:p>
        </p:txBody>
      </p:sp>
      <p:sp>
        <p:nvSpPr>
          <p:cNvPr id="229" name="Claude Monet, Garden at Sainte-Adresse, 1867"/>
          <p:cNvSpPr txBox="1"/>
          <p:nvPr/>
        </p:nvSpPr>
        <p:spPr>
          <a:xfrm>
            <a:off x="14009640" y="11235063"/>
            <a:ext cx="9029714" cy="6838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64293" tIns="64293" rIns="64293" bIns="64293">
            <a:spAutoFit/>
          </a:bodyPr>
          <a:lstStyle>
            <a:lvl1pPr algn="l" defTabSz="1285875">
              <a:defRPr sz="3200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</a:lstStyle>
          <a:p>
            <a:r>
              <a:rPr sz="3600" dirty="0"/>
              <a:t>Claude Monet, Garden at Sainte-</a:t>
            </a:r>
            <a:r>
              <a:rPr sz="3600" dirty="0" err="1"/>
              <a:t>Adresse</a:t>
            </a:r>
            <a:r>
              <a:rPr sz="3600" dirty="0"/>
              <a:t>, 1867 </a:t>
            </a:r>
          </a:p>
        </p:txBody>
      </p:sp>
    </p:spTree>
  </p:cSld>
  <p:clrMapOvr>
    <a:masterClrMapping/>
  </p:clrMapOvr>
  <p:transition spd="med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1" name="image.png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4400" y="177207"/>
            <a:ext cx="11148120" cy="8361807"/>
          </a:xfrm>
          <a:prstGeom prst="rect">
            <a:avLst/>
          </a:prstGeom>
          <a:ln w="12700">
            <a:miter lim="400000"/>
          </a:ln>
        </p:spPr>
      </p:pic>
      <p:sp>
        <p:nvSpPr>
          <p:cNvPr id="232" name="Claude Monet, La Grenouillère, 1869"/>
          <p:cNvSpPr txBox="1"/>
          <p:nvPr/>
        </p:nvSpPr>
        <p:spPr>
          <a:xfrm>
            <a:off x="4041874" y="10476854"/>
            <a:ext cx="4343004" cy="3557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0" tIns="0" rIns="0" bIns="0" anchor="ctr">
            <a:spAutoFit/>
          </a:bodyPr>
          <a:lstStyle/>
          <a:p>
            <a:pPr algn="l" defTabSz="1285875">
              <a:defRPr>
                <a:solidFill>
                  <a:srgbClr val="FEFEFE"/>
                </a:solidFill>
                <a:latin typeface="Gill Sans"/>
                <a:ea typeface="Gill Sans"/>
                <a:cs typeface="Gill Sans"/>
                <a:sym typeface="Gill Sans"/>
              </a:defRPr>
            </a:pPr>
            <a:r>
              <a:rPr dirty="0"/>
              <a:t>Claude Monet, </a:t>
            </a:r>
            <a:r>
              <a:rPr i="1" dirty="0"/>
              <a:t>La </a:t>
            </a:r>
            <a:r>
              <a:rPr i="1" dirty="0" err="1"/>
              <a:t>Grenouillère</a:t>
            </a:r>
            <a:r>
              <a:rPr i="1" dirty="0"/>
              <a:t>, </a:t>
            </a:r>
            <a:r>
              <a:rPr dirty="0"/>
              <a:t>1869</a:t>
            </a:r>
          </a:p>
        </p:txBody>
      </p:sp>
      <p:pic>
        <p:nvPicPr>
          <p:cNvPr id="233" name="image.png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19309" y="191984"/>
            <a:ext cx="10355015" cy="8347030"/>
          </a:xfrm>
          <a:prstGeom prst="rect">
            <a:avLst/>
          </a:prstGeom>
          <a:ln w="12700">
            <a:miter lim="400000"/>
          </a:ln>
        </p:spPr>
      </p:pic>
      <p:sp>
        <p:nvSpPr>
          <p:cNvPr id="234" name="Pierre- Auguste Renoir, La Grenouillère, 1869"/>
          <p:cNvSpPr txBox="1"/>
          <p:nvPr/>
        </p:nvSpPr>
        <p:spPr>
          <a:xfrm>
            <a:off x="15421867" y="10654729"/>
            <a:ext cx="6067724" cy="3557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ctr">
            <a:spAutoFit/>
          </a:bodyPr>
          <a:lstStyle/>
          <a:p>
            <a:pPr defTabSz="1285875">
              <a:defRPr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pPr>
            <a:r>
              <a:t>Pierre- Auguste Renoir, </a:t>
            </a:r>
            <a:r>
              <a:rPr i="1"/>
              <a:t>La Grenouillère, </a:t>
            </a:r>
            <a:r>
              <a:t>1869</a:t>
            </a:r>
          </a:p>
        </p:txBody>
      </p:sp>
    </p:spTree>
  </p:cSld>
  <p:clrMapOvr>
    <a:masterClrMapping/>
  </p:clrMapOvr>
  <p:transition spd="med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6" name="image.png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70281" y="446484"/>
            <a:ext cx="13769579" cy="10715626"/>
          </a:xfrm>
          <a:prstGeom prst="rect">
            <a:avLst/>
          </a:prstGeom>
          <a:ln w="12700">
            <a:miter lim="400000"/>
          </a:ln>
        </p:spPr>
      </p:pic>
      <p:sp>
        <p:nvSpPr>
          <p:cNvPr id="237" name="Claude Monet, Impression: Sunrise, 1872"/>
          <p:cNvSpPr txBox="1"/>
          <p:nvPr/>
        </p:nvSpPr>
        <p:spPr>
          <a:xfrm>
            <a:off x="13562805" y="12306796"/>
            <a:ext cx="6384529" cy="4573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0" tIns="0" rIns="0" bIns="0" anchor="ctr">
            <a:spAutoFit/>
          </a:bodyPr>
          <a:lstStyle/>
          <a:p>
            <a:pPr defTabSz="1285875">
              <a:defRPr sz="3200">
                <a:solidFill>
                  <a:srgbClr val="FDFDFD"/>
                </a:solidFill>
                <a:latin typeface="Gill Sans"/>
                <a:ea typeface="Gill Sans"/>
                <a:cs typeface="Gill Sans"/>
                <a:sym typeface="Gill Sans"/>
              </a:defRPr>
            </a:pPr>
            <a:r>
              <a:rPr dirty="0"/>
              <a:t>Claude Monet, </a:t>
            </a:r>
            <a:r>
              <a:rPr i="1" dirty="0"/>
              <a:t>Impression: Sunrise, </a:t>
            </a:r>
            <a:r>
              <a:rPr dirty="0"/>
              <a:t>1872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8E2E3A9-C8EC-3AE2-CD7E-227359AFEE6D}"/>
              </a:ext>
            </a:extLst>
          </p:cNvPr>
          <p:cNvSpPr txBox="1"/>
          <p:nvPr/>
        </p:nvSpPr>
        <p:spPr>
          <a:xfrm>
            <a:off x="1147364" y="1999892"/>
            <a:ext cx="8418667" cy="638123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2438337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spc="0" normalizeH="0" baseline="0" dirty="0">
                <a:ln>
                  <a:noFill/>
                </a:ln>
                <a:solidFill>
                  <a:schemeClr val="accent1">
                    <a:lumMod val="20000"/>
                    <a:lumOff val="80000"/>
                  </a:schemeClr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rPr>
              <a:t>First Impressionist Exhibition, April-May 1874</a:t>
            </a:r>
          </a:p>
          <a:p>
            <a:pPr marL="0" marR="0" indent="0" algn="ctr" defTabSz="2438337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Studio of Nadar on the Rue du </a:t>
            </a:r>
            <a:r>
              <a:rPr lang="en-US" dirty="0" err="1">
                <a:solidFill>
                  <a:schemeClr val="accent1">
                    <a:lumMod val="20000"/>
                    <a:lumOff val="80000"/>
                  </a:schemeClr>
                </a:solidFill>
              </a:rPr>
              <a:t>Capucinnes</a:t>
            </a:r>
            <a:endParaRPr kumimoji="0" lang="en-US" sz="2400" b="0" i="0" u="none" strike="noStrike" cap="none" spc="0" normalizeH="0" baseline="0" dirty="0">
              <a:ln>
                <a:noFill/>
              </a:ln>
              <a:solidFill>
                <a:schemeClr val="accent1">
                  <a:lumMod val="20000"/>
                  <a:lumOff val="80000"/>
                </a:schemeClr>
              </a:solidFill>
              <a:effectLst/>
              <a:uFillTx/>
              <a:latin typeface="+mn-lt"/>
              <a:ea typeface="+mn-ea"/>
              <a:cs typeface="+mn-cs"/>
              <a:sym typeface="Helvetica Neue"/>
            </a:endParaRPr>
          </a:p>
          <a:p>
            <a:pPr marL="0" marR="0" indent="0" algn="ctr" defTabSz="2438337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en-US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  <a:p>
            <a:pPr marL="0" marR="0" indent="0" algn="ctr" defTabSz="2438337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Exhibitors:</a:t>
            </a:r>
          </a:p>
          <a:p>
            <a:pPr marL="0" marR="0" indent="0" algn="ctr" defTabSz="2438337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spc="0" normalizeH="0" baseline="0" dirty="0">
                <a:ln>
                  <a:noFill/>
                </a:ln>
                <a:solidFill>
                  <a:schemeClr val="accent1">
                    <a:lumMod val="20000"/>
                    <a:lumOff val="80000"/>
                  </a:schemeClr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rPr>
              <a:t>Monet</a:t>
            </a:r>
          </a:p>
          <a:p>
            <a:pPr marL="0" marR="0" indent="0" algn="ctr" defTabSz="2438337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Degas</a:t>
            </a:r>
          </a:p>
          <a:p>
            <a:pPr marL="0" marR="0" indent="0" algn="ctr" defTabSz="2438337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spc="0" normalizeH="0" baseline="0" dirty="0" err="1">
                <a:ln>
                  <a:noFill/>
                </a:ln>
                <a:solidFill>
                  <a:schemeClr val="accent1">
                    <a:lumMod val="20000"/>
                    <a:lumOff val="80000"/>
                  </a:schemeClr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rPr>
              <a:t>Pisarro</a:t>
            </a:r>
            <a:endParaRPr kumimoji="0" lang="en-US" sz="2400" b="0" i="0" u="none" strike="noStrike" cap="none" spc="0" normalizeH="0" baseline="0" dirty="0">
              <a:ln>
                <a:noFill/>
              </a:ln>
              <a:solidFill>
                <a:schemeClr val="accent1">
                  <a:lumMod val="20000"/>
                  <a:lumOff val="80000"/>
                </a:schemeClr>
              </a:solidFill>
              <a:effectLst/>
              <a:uFillTx/>
              <a:latin typeface="+mn-lt"/>
              <a:ea typeface="+mn-ea"/>
              <a:cs typeface="+mn-cs"/>
              <a:sym typeface="Helvetica Neue"/>
            </a:endParaRPr>
          </a:p>
          <a:p>
            <a:pPr marL="0" marR="0" indent="0" algn="ctr" defTabSz="2438337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Renoir</a:t>
            </a:r>
          </a:p>
          <a:p>
            <a:pPr marL="0" marR="0" indent="0" algn="ctr" defTabSz="2438337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spc="0" normalizeH="0" baseline="0" dirty="0">
                <a:ln>
                  <a:noFill/>
                </a:ln>
                <a:solidFill>
                  <a:schemeClr val="accent1">
                    <a:lumMod val="20000"/>
                    <a:lumOff val="80000"/>
                  </a:schemeClr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rPr>
              <a:t>Cezanne</a:t>
            </a:r>
          </a:p>
          <a:p>
            <a:pPr marL="0" marR="0" indent="0" algn="ctr" defTabSz="2438337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Sisley</a:t>
            </a:r>
          </a:p>
          <a:p>
            <a:pPr marL="0" marR="0" indent="0" algn="ctr" defTabSz="2438337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spc="0" normalizeH="0" baseline="0" dirty="0">
                <a:ln>
                  <a:noFill/>
                </a:ln>
                <a:solidFill>
                  <a:schemeClr val="accent1">
                    <a:lumMod val="20000"/>
                    <a:lumOff val="80000"/>
                  </a:schemeClr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rPr>
              <a:t>Morisot </a:t>
            </a:r>
          </a:p>
          <a:p>
            <a:pPr marL="0" marR="0" indent="0" algn="ctr" defTabSz="2438337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en-US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  <a:p>
            <a:pPr marL="0" marR="0" indent="0" algn="ctr" defTabSz="2438337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spc="0" normalizeH="0" baseline="0" dirty="0">
                <a:ln>
                  <a:noFill/>
                </a:ln>
                <a:solidFill>
                  <a:schemeClr val="accent1">
                    <a:lumMod val="20000"/>
                    <a:lumOff val="80000"/>
                  </a:schemeClr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rPr>
              <a:t>Reception:</a:t>
            </a:r>
          </a:p>
          <a:p>
            <a:pPr marL="0" marR="0" indent="0" algn="ctr" defTabSz="2438337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b="0" i="0" dirty="0">
                <a:solidFill>
                  <a:schemeClr val="accent1">
                    <a:lumMod val="20000"/>
                    <a:lumOff val="80000"/>
                  </a:schemeClr>
                </a:solidFill>
                <a:effectLst/>
                <a:latin typeface="Helvetica" panose="020B0604020202020204" pitchFamily="34" charset="0"/>
              </a:rPr>
              <a:t>“Impression! Of course. There must be an impression somewhere in it. What freedom … what flexibility of style! Wallpaper in its early stages is much more finished than that”</a:t>
            </a:r>
          </a:p>
          <a:p>
            <a:pPr marL="0" marR="0" indent="0" algn="ctr" defTabSz="2438337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dirty="0">
                <a:solidFill>
                  <a:schemeClr val="accent1">
                    <a:lumMod val="20000"/>
                    <a:lumOff val="80000"/>
                  </a:schemeClr>
                </a:solidFill>
                <a:latin typeface="Helvetica" panose="020B0604020202020204" pitchFamily="34" charset="0"/>
              </a:rPr>
              <a:t>--Louis Leroy, “Exhibition of Impressionists”</a:t>
            </a:r>
            <a:r>
              <a:rPr lang="en-US" b="0" i="0" dirty="0">
                <a:solidFill>
                  <a:schemeClr val="accent1">
                    <a:lumMod val="20000"/>
                    <a:lumOff val="80000"/>
                  </a:schemeClr>
                </a:solidFill>
                <a:effectLst/>
                <a:latin typeface="Helvetica" panose="020B0604020202020204" pitchFamily="34" charset="0"/>
              </a:rPr>
              <a:t>.</a:t>
            </a:r>
            <a:endParaRPr kumimoji="0" lang="en-US" sz="2400" b="0" i="0" u="none" strike="noStrike" cap="none" spc="0" normalizeH="0" baseline="0" dirty="0">
              <a:ln>
                <a:noFill/>
              </a:ln>
              <a:solidFill>
                <a:schemeClr val="accent1">
                  <a:lumMod val="20000"/>
                  <a:lumOff val="80000"/>
                </a:schemeClr>
              </a:solidFill>
              <a:effectLst/>
              <a:uFillTx/>
              <a:latin typeface="+mn-lt"/>
              <a:ea typeface="+mn-ea"/>
              <a:cs typeface="+mn-cs"/>
              <a:sym typeface="Helvetica Neue"/>
            </a:endParaRPr>
          </a:p>
        </p:txBody>
      </p:sp>
      <p:pic>
        <p:nvPicPr>
          <p:cNvPr id="1026" name="Picture 2" descr="The cover of the catalog of the first impressionist exhibition in 1874">
            <a:extLst>
              <a:ext uri="{FF2B5EF4-FFF2-40B4-BE49-F238E27FC236}">
                <a16:creationId xmlns:a16="http://schemas.microsoft.com/office/drawing/2014/main" id="{70702173-F3C2-1AF7-235A-8463CFF905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7364" y="8961835"/>
            <a:ext cx="3124200" cy="4400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med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9" name="image.png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91062" y="857250"/>
            <a:ext cx="14077653" cy="10822782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1" name="image.png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509003" y="340965"/>
            <a:ext cx="10703422" cy="8026153"/>
          </a:xfrm>
          <a:prstGeom prst="rect">
            <a:avLst/>
          </a:prstGeom>
          <a:ln w="12700">
            <a:miter lim="400000"/>
          </a:ln>
        </p:spPr>
      </p:pic>
      <p:sp>
        <p:nvSpPr>
          <p:cNvPr id="242" name="Claude Monet,   The Bridge at Argenteuil, c. 1874"/>
          <p:cNvSpPr txBox="1"/>
          <p:nvPr/>
        </p:nvSpPr>
        <p:spPr>
          <a:xfrm>
            <a:off x="13835261" y="9036446"/>
            <a:ext cx="5799436" cy="3557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0" tIns="0" rIns="0" bIns="0" anchor="ctr">
            <a:spAutoFit/>
          </a:bodyPr>
          <a:lstStyle/>
          <a:p>
            <a:pPr defTabSz="1285875">
              <a:defRPr>
                <a:solidFill>
                  <a:srgbClr val="FCFCFC"/>
                </a:solidFill>
                <a:latin typeface="Gill Sans"/>
                <a:ea typeface="Gill Sans"/>
                <a:cs typeface="Gill Sans"/>
                <a:sym typeface="Gill Sans"/>
              </a:defRPr>
            </a:pPr>
            <a:r>
              <a:t>Claude Monet,   </a:t>
            </a:r>
            <a:r>
              <a:rPr i="1"/>
              <a:t>The Bridge at Argenteuil, c. 1874</a:t>
            </a:r>
          </a:p>
        </p:txBody>
      </p:sp>
      <p:pic>
        <p:nvPicPr>
          <p:cNvPr id="243" name="image.png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71575" y="245641"/>
            <a:ext cx="10799416" cy="8121478"/>
          </a:xfrm>
          <a:prstGeom prst="rect">
            <a:avLst/>
          </a:prstGeom>
          <a:ln w="12700">
            <a:miter lim="400000"/>
          </a:ln>
        </p:spPr>
      </p:pic>
      <p:sp>
        <p:nvSpPr>
          <p:cNvPr id="244" name="Claude Monet,   The Bridge at Argenteuil, 1874"/>
          <p:cNvSpPr txBox="1"/>
          <p:nvPr/>
        </p:nvSpPr>
        <p:spPr>
          <a:xfrm>
            <a:off x="4945236" y="9036446"/>
            <a:ext cx="5523657" cy="3557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0" tIns="0" rIns="0" bIns="0" anchor="ctr">
            <a:spAutoFit/>
          </a:bodyPr>
          <a:lstStyle/>
          <a:p>
            <a:pPr defTabSz="1285875">
              <a:defRPr>
                <a:solidFill>
                  <a:srgbClr val="FCFCFC"/>
                </a:solidFill>
                <a:latin typeface="Gill Sans"/>
                <a:ea typeface="Gill Sans"/>
                <a:cs typeface="Gill Sans"/>
                <a:sym typeface="Gill Sans"/>
              </a:defRPr>
            </a:pPr>
            <a:r>
              <a:t>Claude Monet,   </a:t>
            </a:r>
            <a:r>
              <a:rPr i="1"/>
              <a:t>The Bridge at Argenteuil, </a:t>
            </a:r>
            <a:r>
              <a:t>1874</a:t>
            </a:r>
          </a:p>
        </p:txBody>
      </p:sp>
    </p:spTree>
  </p:cSld>
  <p:clrMapOvr>
    <a:masterClrMapping/>
  </p:clrMapOvr>
  <p:transition spd="med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6" name="image.png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49215" y="651563"/>
            <a:ext cx="13968010" cy="11431583"/>
          </a:xfrm>
          <a:prstGeom prst="rect">
            <a:avLst/>
          </a:prstGeom>
          <a:ln w="12700">
            <a:miter lim="400000"/>
          </a:ln>
        </p:spPr>
      </p:pic>
      <p:sp>
        <p:nvSpPr>
          <p:cNvPr id="247" name="Pierre Auguste Renoir,  Les Grands Boulevards, 1875"/>
          <p:cNvSpPr txBox="1"/>
          <p:nvPr/>
        </p:nvSpPr>
        <p:spPr>
          <a:xfrm>
            <a:off x="14802147" y="12708688"/>
            <a:ext cx="6282036" cy="3557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ctr">
            <a:spAutoFit/>
          </a:bodyPr>
          <a:lstStyle/>
          <a:p>
            <a:pPr defTabSz="1285875">
              <a:defRPr>
                <a:solidFill>
                  <a:srgbClr val="FEFEFE"/>
                </a:solidFill>
                <a:latin typeface="Gill Sans"/>
                <a:ea typeface="Gill Sans"/>
                <a:cs typeface="Gill Sans"/>
                <a:sym typeface="Gill Sans"/>
              </a:defRPr>
            </a:pPr>
            <a:r>
              <a:rPr dirty="0"/>
              <a:t>Pierre Auguste Renoir,  </a:t>
            </a:r>
            <a:r>
              <a:rPr i="1" dirty="0"/>
              <a:t>Les Grands Boulevards</a:t>
            </a:r>
            <a:r>
              <a:rPr dirty="0"/>
              <a:t>, 1875</a:t>
            </a:r>
          </a:p>
        </p:txBody>
      </p:sp>
      <p:pic>
        <p:nvPicPr>
          <p:cNvPr id="248" name="image.png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5001" y="535780"/>
            <a:ext cx="8563273" cy="11547366"/>
          </a:xfrm>
          <a:prstGeom prst="rect">
            <a:avLst/>
          </a:prstGeom>
          <a:ln w="12700">
            <a:miter lim="400000"/>
          </a:ln>
        </p:spPr>
      </p:pic>
      <p:sp>
        <p:nvSpPr>
          <p:cNvPr id="249" name="Claude Monet, Le Boulevard des Capucines, 1873-74"/>
          <p:cNvSpPr txBox="1"/>
          <p:nvPr/>
        </p:nvSpPr>
        <p:spPr>
          <a:xfrm>
            <a:off x="2170211" y="12468871"/>
            <a:ext cx="5572126" cy="7113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ctr">
            <a:spAutoFit/>
          </a:bodyPr>
          <a:lstStyle/>
          <a:p>
            <a:pPr defTabSz="1285875">
              <a:defRPr>
                <a:solidFill>
                  <a:srgbClr val="FEFEFE"/>
                </a:solidFill>
                <a:latin typeface="Gill Sans"/>
                <a:ea typeface="Gill Sans"/>
                <a:cs typeface="Gill Sans"/>
                <a:sym typeface="Gill Sans"/>
              </a:defRPr>
            </a:pPr>
            <a:r>
              <a:rPr dirty="0"/>
              <a:t>Claude Monet, </a:t>
            </a:r>
            <a:r>
              <a:rPr i="1" dirty="0"/>
              <a:t>Le Boulevard des </a:t>
            </a:r>
            <a:r>
              <a:rPr i="1" dirty="0" err="1"/>
              <a:t>Capucines</a:t>
            </a:r>
            <a:r>
              <a:rPr i="1" dirty="0"/>
              <a:t>, </a:t>
            </a:r>
            <a:r>
              <a:rPr dirty="0"/>
              <a:t>1873-74</a:t>
            </a:r>
          </a:p>
        </p:txBody>
      </p:sp>
    </p:spTree>
  </p:cSld>
  <p:clrMapOvr>
    <a:masterClrMapping/>
  </p:clrMapOvr>
  <p:transition spd="med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1" name="image.png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51796" y="319236"/>
            <a:ext cx="15109033" cy="11260337"/>
          </a:xfrm>
          <a:prstGeom prst="rect">
            <a:avLst/>
          </a:prstGeom>
          <a:ln w="12700">
            <a:miter lim="400000"/>
          </a:ln>
        </p:spPr>
      </p:pic>
      <p:sp>
        <p:nvSpPr>
          <p:cNvPr id="252" name="Pierre-Auguste Renoir, Dance at the Moulin de la Galette, 1876"/>
          <p:cNvSpPr txBox="1"/>
          <p:nvPr/>
        </p:nvSpPr>
        <p:spPr>
          <a:xfrm>
            <a:off x="3898106" y="11579572"/>
            <a:ext cx="17016413" cy="188156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64293" tIns="64293" rIns="64293" bIns="64293">
            <a:spAutoFit/>
          </a:bodyPr>
          <a:lstStyle/>
          <a:p>
            <a:pPr defTabSz="1285875">
              <a:defRPr sz="6000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pPr>
            <a:r>
              <a:t>Pierre-Auguste Renoir, </a:t>
            </a:r>
            <a:r>
              <a:rPr i="1"/>
              <a:t>Dance at the Moulin de la Galette, 1876</a:t>
            </a:r>
          </a:p>
        </p:txBody>
      </p:sp>
    </p:spTree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Rectangle 1"/>
          <p:cNvSpPr txBox="1">
            <a:spLocks noGrp="1"/>
          </p:cNvSpPr>
          <p:nvPr>
            <p:ph type="title"/>
          </p:nvPr>
        </p:nvSpPr>
        <p:spPr>
          <a:xfrm>
            <a:off x="1676400" y="256520"/>
            <a:ext cx="21031200" cy="1292665"/>
          </a:xfrm>
          <a:prstGeom prst="rect">
            <a:avLst/>
          </a:prstGeom>
        </p:spPr>
        <p:txBody>
          <a:bodyPr/>
          <a:lstStyle>
            <a:lvl1pPr>
              <a:defRPr sz="7800"/>
            </a:lvl1pPr>
          </a:lstStyle>
          <a:p>
            <a:r>
              <a:t>Key Terms</a:t>
            </a:r>
          </a:p>
        </p:txBody>
      </p:sp>
      <p:sp>
        <p:nvSpPr>
          <p:cNvPr id="181" name="Rectangle 2"/>
          <p:cNvSpPr txBox="1">
            <a:spLocks noGrp="1"/>
          </p:cNvSpPr>
          <p:nvPr>
            <p:ph type="body" idx="1"/>
          </p:nvPr>
        </p:nvSpPr>
        <p:spPr>
          <a:xfrm>
            <a:off x="610193" y="2239647"/>
            <a:ext cx="22097408" cy="10526112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657997" indent="-352409" defTabSz="1409639">
              <a:lnSpc>
                <a:spcPct val="72000"/>
              </a:lnSpc>
              <a:spcBef>
                <a:spcPts val="1500"/>
              </a:spcBef>
              <a:defRPr sz="3384"/>
            </a:pPr>
            <a:endParaRPr sz="3290" dirty="0"/>
          </a:p>
          <a:p>
            <a:pPr marL="0" indent="305587" defTabSz="1409639">
              <a:lnSpc>
                <a:spcPct val="72000"/>
              </a:lnSpc>
              <a:spcBef>
                <a:spcPts val="1500"/>
              </a:spcBef>
              <a:buSzTx/>
              <a:buNone/>
              <a:defRPr sz="3290"/>
            </a:pPr>
            <a:endParaRPr sz="3290" dirty="0"/>
          </a:p>
          <a:p>
            <a:pPr marL="657997" indent="-352409" defTabSz="1409639">
              <a:lnSpc>
                <a:spcPct val="72000"/>
              </a:lnSpc>
              <a:spcBef>
                <a:spcPts val="1500"/>
              </a:spcBef>
              <a:defRPr sz="3290">
                <a:solidFill>
                  <a:srgbClr val="FF0600"/>
                </a:solidFill>
              </a:defRPr>
            </a:pPr>
            <a:r>
              <a:rPr dirty="0"/>
              <a:t>Self/consciousness/Self-reflexivity/self referentiality/</a:t>
            </a:r>
          </a:p>
          <a:p>
            <a:pPr marL="657997" indent="-352409" defTabSz="1409639">
              <a:lnSpc>
                <a:spcPct val="72000"/>
              </a:lnSpc>
              <a:spcBef>
                <a:spcPts val="1500"/>
              </a:spcBef>
              <a:defRPr sz="3290">
                <a:solidFill>
                  <a:srgbClr val="FF0600"/>
                </a:solidFill>
              </a:defRPr>
            </a:pPr>
            <a:r>
              <a:rPr dirty="0"/>
              <a:t>Parallax</a:t>
            </a:r>
          </a:p>
          <a:p>
            <a:pPr marL="657997" indent="-352409" defTabSz="1409639">
              <a:lnSpc>
                <a:spcPct val="72000"/>
              </a:lnSpc>
              <a:spcBef>
                <a:spcPts val="1500"/>
              </a:spcBef>
              <a:defRPr sz="3384">
                <a:solidFill>
                  <a:srgbClr val="FF0600"/>
                </a:solidFill>
              </a:defRPr>
            </a:pPr>
            <a:r>
              <a:rPr dirty="0"/>
              <a:t>Materialism</a:t>
            </a:r>
            <a:endParaRPr sz="3290" dirty="0"/>
          </a:p>
          <a:p>
            <a:pPr marL="657997" indent="-352409" defTabSz="1409639">
              <a:lnSpc>
                <a:spcPct val="72000"/>
              </a:lnSpc>
              <a:spcBef>
                <a:spcPts val="1500"/>
              </a:spcBef>
              <a:defRPr sz="3384">
                <a:solidFill>
                  <a:srgbClr val="FF0600"/>
                </a:solidFill>
              </a:defRPr>
            </a:pPr>
            <a:r>
              <a:rPr dirty="0"/>
              <a:t>Techniques of the self (p. 256)</a:t>
            </a:r>
            <a:endParaRPr sz="3290" dirty="0"/>
          </a:p>
          <a:p>
            <a:pPr marL="657997" indent="-352409" defTabSz="1409639">
              <a:lnSpc>
                <a:spcPct val="72000"/>
              </a:lnSpc>
              <a:spcBef>
                <a:spcPts val="1500"/>
              </a:spcBef>
              <a:defRPr sz="3384">
                <a:solidFill>
                  <a:srgbClr val="FF0600"/>
                </a:solidFill>
              </a:defRPr>
            </a:pPr>
            <a:r>
              <a:rPr dirty="0"/>
              <a:t>Spectator</a:t>
            </a:r>
            <a:endParaRPr sz="3290" dirty="0"/>
          </a:p>
          <a:p>
            <a:pPr marL="657997" indent="-352409" defTabSz="1409639">
              <a:lnSpc>
                <a:spcPct val="72000"/>
              </a:lnSpc>
              <a:spcBef>
                <a:spcPts val="1500"/>
              </a:spcBef>
              <a:defRPr sz="3384">
                <a:solidFill>
                  <a:srgbClr val="7DD0FF"/>
                </a:solidFill>
              </a:defRPr>
            </a:pPr>
            <a:endParaRPr sz="3290" dirty="0">
              <a:solidFill>
                <a:srgbClr val="FF0600"/>
              </a:solidFill>
            </a:endParaRPr>
          </a:p>
          <a:p>
            <a:pPr marL="0" indent="0" defTabSz="859536">
              <a:lnSpc>
                <a:spcPct val="100000"/>
              </a:lnSpc>
              <a:spcBef>
                <a:spcPts val="0"/>
              </a:spcBef>
              <a:buSzTx/>
              <a:buFontTx/>
              <a:buNone/>
              <a:defRPr sz="2256">
                <a:solidFill>
                  <a:schemeClr val="accent1">
                    <a:satOff val="-42592"/>
                    <a:lumOff val="31764"/>
                  </a:schemeClr>
                </a:solidFill>
                <a:latin typeface="+mj-lt"/>
                <a:ea typeface="+mj-ea"/>
                <a:cs typeface="+mj-cs"/>
                <a:sym typeface="Helvetica"/>
              </a:defRPr>
            </a:pPr>
            <a:endParaRPr sz="3290" dirty="0">
              <a:solidFill>
                <a:srgbClr val="7DD0FF"/>
              </a:solidFill>
            </a:endParaRPr>
          </a:p>
          <a:p>
            <a:pPr marL="657997" indent="-352409" defTabSz="1409639">
              <a:lnSpc>
                <a:spcPct val="72000"/>
              </a:lnSpc>
              <a:spcBef>
                <a:spcPts val="1500"/>
              </a:spcBef>
              <a:defRPr sz="3290">
                <a:solidFill>
                  <a:srgbClr val="7DD0FF"/>
                </a:solidFill>
              </a:defRPr>
            </a:pPr>
            <a:r>
              <a:rPr dirty="0"/>
              <a:t>avant-garde </a:t>
            </a:r>
          </a:p>
          <a:p>
            <a:pPr marL="657997" indent="-352409" defTabSz="1409639">
              <a:lnSpc>
                <a:spcPct val="72000"/>
              </a:lnSpc>
              <a:spcBef>
                <a:spcPts val="1500"/>
              </a:spcBef>
              <a:defRPr sz="3290">
                <a:solidFill>
                  <a:srgbClr val="7DD0FF"/>
                </a:solidFill>
              </a:defRPr>
            </a:pPr>
            <a:r>
              <a:rPr dirty="0"/>
              <a:t>Nude vs. Naked</a:t>
            </a:r>
          </a:p>
          <a:p>
            <a:pPr marL="657997" indent="-352409" defTabSz="1409639">
              <a:lnSpc>
                <a:spcPct val="72000"/>
              </a:lnSpc>
              <a:spcBef>
                <a:spcPts val="1500"/>
              </a:spcBef>
              <a:defRPr sz="3290">
                <a:solidFill>
                  <a:srgbClr val="7DD0FF"/>
                </a:solidFill>
              </a:defRPr>
            </a:pPr>
            <a:r>
              <a:rPr dirty="0"/>
              <a:t>Barbizon School</a:t>
            </a:r>
          </a:p>
          <a:p>
            <a:pPr marL="657997" indent="-352409" defTabSz="1409639">
              <a:lnSpc>
                <a:spcPct val="72000"/>
              </a:lnSpc>
              <a:spcBef>
                <a:spcPts val="1500"/>
              </a:spcBef>
              <a:defRPr sz="3290">
                <a:solidFill>
                  <a:srgbClr val="7DD0FF"/>
                </a:solidFill>
              </a:defRPr>
            </a:pPr>
            <a:r>
              <a:rPr dirty="0"/>
              <a:t>plein air</a:t>
            </a:r>
          </a:p>
          <a:p>
            <a:pPr marL="657997" indent="-352409" defTabSz="1409639">
              <a:lnSpc>
                <a:spcPct val="72000"/>
              </a:lnSpc>
              <a:spcBef>
                <a:spcPts val="1500"/>
              </a:spcBef>
              <a:defRPr sz="3290">
                <a:solidFill>
                  <a:srgbClr val="7DD0FF"/>
                </a:solidFill>
              </a:defRPr>
            </a:pPr>
            <a:r>
              <a:rPr dirty="0" err="1"/>
              <a:t>Japonisme</a:t>
            </a:r>
            <a:r>
              <a:rPr dirty="0"/>
              <a:t> </a:t>
            </a:r>
          </a:p>
          <a:p>
            <a:pPr marL="657997" indent="-352409" defTabSz="1409639">
              <a:lnSpc>
                <a:spcPct val="72000"/>
              </a:lnSpc>
              <a:spcBef>
                <a:spcPts val="1500"/>
              </a:spcBef>
              <a:defRPr sz="3290">
                <a:solidFill>
                  <a:srgbClr val="7DD0FF"/>
                </a:solidFill>
              </a:defRPr>
            </a:pPr>
            <a:r>
              <a:rPr dirty="0"/>
              <a:t>ukiyo-e</a:t>
            </a:r>
            <a:r>
              <a:rPr dirty="0">
                <a:latin typeface="+mj-lt"/>
                <a:ea typeface="+mj-ea"/>
                <a:cs typeface="+mj-cs"/>
                <a:sym typeface="Helvetica"/>
              </a:rPr>
              <a:t> </a:t>
            </a:r>
          </a:p>
          <a:p>
            <a:pPr marL="657997" indent="-352409" defTabSz="1409639">
              <a:lnSpc>
                <a:spcPct val="72000"/>
              </a:lnSpc>
              <a:spcBef>
                <a:spcPts val="1500"/>
              </a:spcBef>
              <a:defRPr sz="3290">
                <a:solidFill>
                  <a:srgbClr val="7DD0FF"/>
                </a:solidFill>
              </a:defRPr>
            </a:pPr>
            <a:r>
              <a:rPr dirty="0"/>
              <a:t>Salon des </a:t>
            </a:r>
            <a:r>
              <a:rPr dirty="0" err="1"/>
              <a:t>Refusés</a:t>
            </a:r>
            <a:endParaRPr dirty="0"/>
          </a:p>
          <a:p>
            <a:pPr marL="657997" indent="-352409" defTabSz="1409639">
              <a:lnSpc>
                <a:spcPct val="72000"/>
              </a:lnSpc>
              <a:spcBef>
                <a:spcPts val="1500"/>
              </a:spcBef>
              <a:defRPr sz="3290">
                <a:solidFill>
                  <a:srgbClr val="7DD0FF"/>
                </a:solidFill>
              </a:defRPr>
            </a:pPr>
            <a:r>
              <a:rPr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First Impressionist Exhibition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(</a:t>
            </a:r>
            <a:r>
              <a:rPr lang="en-US" b="0" i="0" dirty="0">
                <a:solidFill>
                  <a:schemeClr val="accent1">
                    <a:lumMod val="40000"/>
                    <a:lumOff val="6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April-May 1874, Rue du </a:t>
            </a:r>
            <a:r>
              <a:rPr lang="en-US" b="0" i="0" dirty="0" err="1">
                <a:solidFill>
                  <a:schemeClr val="accent1">
                    <a:lumMod val="40000"/>
                    <a:lumOff val="6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Capucines</a:t>
            </a:r>
            <a:r>
              <a:rPr lang="en-US" dirty="0">
                <a:solidFill>
                  <a:schemeClr val="accent1">
                    <a:lumMod val="40000"/>
                    <a:lumOff val="6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</a:t>
            </a:r>
            <a:r>
              <a:rPr lang="en-US" b="0" i="0" dirty="0">
                <a:solidFill>
                  <a:schemeClr val="accent1">
                    <a:lumMod val="40000"/>
                    <a:lumOff val="6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Paris)</a:t>
            </a:r>
          </a:p>
          <a:p>
            <a:pPr marL="657997" indent="-352409" defTabSz="1409639">
              <a:lnSpc>
                <a:spcPct val="72000"/>
              </a:lnSpc>
              <a:spcBef>
                <a:spcPts val="1500"/>
              </a:spcBef>
              <a:defRPr sz="3290">
                <a:solidFill>
                  <a:srgbClr val="7DD0FF"/>
                </a:solidFill>
              </a:defRPr>
            </a:pPr>
            <a:endParaRPr i="1" dirty="0">
              <a:latin typeface="+mj-lt"/>
              <a:ea typeface="+mj-ea"/>
              <a:cs typeface="+mj-cs"/>
              <a:sym typeface="Helvetica"/>
            </a:endParaRPr>
          </a:p>
          <a:p>
            <a:pPr marL="657997" indent="-352409" defTabSz="1409639">
              <a:lnSpc>
                <a:spcPct val="72000"/>
              </a:lnSpc>
              <a:spcBef>
                <a:spcPts val="1500"/>
              </a:spcBef>
              <a:defRPr sz="3290">
                <a:solidFill>
                  <a:srgbClr val="7DD0FF"/>
                </a:solidFill>
              </a:defRPr>
            </a:pPr>
            <a:r>
              <a:rPr dirty="0" err="1"/>
              <a:t>haussmannization</a:t>
            </a:r>
            <a:endParaRPr dirty="0"/>
          </a:p>
        </p:txBody>
      </p:sp>
    </p:spTree>
  </p:cSld>
  <p:clrMapOvr>
    <a:masterClrMapping/>
  </p:clrMapOvr>
  <p:transition spd="med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Title 1"/>
          <p:cNvSpPr txBox="1">
            <a:spLocks noGrp="1"/>
          </p:cNvSpPr>
          <p:nvPr>
            <p:ph type="title"/>
          </p:nvPr>
        </p:nvSpPr>
        <p:spPr>
          <a:xfrm>
            <a:off x="724678" y="76304"/>
            <a:ext cx="21031201" cy="1625205"/>
          </a:xfrm>
          <a:prstGeom prst="rect">
            <a:avLst/>
          </a:prstGeom>
        </p:spPr>
        <p:txBody>
          <a:bodyPr/>
          <a:lstStyle/>
          <a:p>
            <a:r>
              <a:t>Formal Analysis</a:t>
            </a:r>
          </a:p>
        </p:txBody>
      </p:sp>
      <p:pic>
        <p:nvPicPr>
          <p:cNvPr id="255" name="Picture 1" descr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38728" y="354562"/>
            <a:ext cx="14505993" cy="12273772"/>
          </a:xfrm>
          <a:prstGeom prst="rect">
            <a:avLst/>
          </a:prstGeom>
          <a:ln w="12700">
            <a:miter lim="400000"/>
          </a:ln>
        </p:spPr>
      </p:pic>
      <p:sp>
        <p:nvSpPr>
          <p:cNvPr id="256" name="Rectangle 2"/>
          <p:cNvSpPr txBox="1"/>
          <p:nvPr/>
        </p:nvSpPr>
        <p:spPr>
          <a:xfrm>
            <a:off x="8621487" y="12893822"/>
            <a:ext cx="15140474" cy="4573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ctr">
            <a:spAutoFit/>
          </a:bodyPr>
          <a:lstStyle/>
          <a:p>
            <a:pPr>
              <a:defRPr sz="3200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pPr>
            <a:r>
              <a:t>Édouard Manet, </a:t>
            </a:r>
            <a:r>
              <a:rPr i="1"/>
              <a:t>The Execution of Emperor Maximilian</a:t>
            </a:r>
            <a:r>
              <a:t>, 1868–69, Kunsthalle Mannheim </a:t>
            </a:r>
          </a:p>
        </p:txBody>
      </p:sp>
    </p:spTree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1">
            <a:extLst>
              <a:ext uri="{FF2B5EF4-FFF2-40B4-BE49-F238E27FC236}">
                <a16:creationId xmlns:a16="http://schemas.microsoft.com/office/drawing/2014/main" id="{57274B07-23D3-48D4-8ADD-4DB95FC839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470" y="1226317"/>
            <a:ext cx="23793060" cy="112633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531" name="Rectangle 2">
            <a:extLst>
              <a:ext uri="{FF2B5EF4-FFF2-40B4-BE49-F238E27FC236}">
                <a16:creationId xmlns:a16="http://schemas.microsoft.com/office/drawing/2014/main" id="{C7BE886D-2276-4C89-AA20-9909068CD113}"/>
              </a:ext>
            </a:extLst>
          </p:cNvPr>
          <p:cNvSpPr>
            <a:spLocks/>
          </p:cNvSpPr>
          <p:nvPr/>
        </p:nvSpPr>
        <p:spPr bwMode="auto">
          <a:xfrm>
            <a:off x="8442576" y="12782281"/>
            <a:ext cx="7498848" cy="4112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lvl1pPr>
              <a:defRPr sz="4200">
                <a:solidFill>
                  <a:srgbClr val="000000"/>
                </a:solidFill>
                <a:latin typeface="Gill Sans" charset="0"/>
                <a:cs typeface="ヒラギノ角ゴ ProN W3" charset="0"/>
                <a:sym typeface="Gill Sans" charset="0"/>
              </a:defRPr>
            </a:lvl1pPr>
            <a:lvl2pPr marL="742950" indent="-285750">
              <a:defRPr sz="4200">
                <a:solidFill>
                  <a:srgbClr val="000000"/>
                </a:solidFill>
                <a:latin typeface="Gill Sans" charset="0"/>
                <a:cs typeface="ヒラギノ角ゴ ProN W3" charset="0"/>
                <a:sym typeface="Gill Sans" charset="0"/>
              </a:defRPr>
            </a:lvl2pPr>
            <a:lvl3pPr marL="1143000" indent="-228600">
              <a:defRPr sz="4200">
                <a:solidFill>
                  <a:srgbClr val="000000"/>
                </a:solidFill>
                <a:latin typeface="Gill Sans" charset="0"/>
                <a:cs typeface="ヒラギノ角ゴ ProN W3" charset="0"/>
                <a:sym typeface="Gill Sans" charset="0"/>
              </a:defRPr>
            </a:lvl3pPr>
            <a:lvl4pPr marL="1600200" indent="-228600">
              <a:defRPr sz="4200">
                <a:solidFill>
                  <a:srgbClr val="000000"/>
                </a:solidFill>
                <a:latin typeface="Gill Sans" charset="0"/>
                <a:cs typeface="ヒラギノ角ゴ ProN W3" charset="0"/>
                <a:sym typeface="Gill Sans" charset="0"/>
              </a:defRPr>
            </a:lvl4pPr>
            <a:lvl5pPr marL="2057400" indent="-228600">
              <a:defRPr sz="4200">
                <a:solidFill>
                  <a:srgbClr val="000000"/>
                </a:solidFill>
                <a:latin typeface="Gill Sans" charset="0"/>
                <a:cs typeface="ヒラギノ角ゴ ProN W3" charset="0"/>
                <a:sym typeface="Gill San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cs typeface="ヒラギノ角ゴ ProN W3" charset="0"/>
                <a:sym typeface="Gill San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cs typeface="ヒラギノ角ゴ ProN W3" charset="0"/>
                <a:sym typeface="Gill San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cs typeface="ヒラギノ角ゴ ProN W3" charset="0"/>
                <a:sym typeface="Gill San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cs typeface="ヒラギノ角ゴ ProN W3" charset="0"/>
                <a:sym typeface="Gill Sans" charset="0"/>
              </a:defRPr>
            </a:lvl9pPr>
          </a:lstStyle>
          <a:p>
            <a:pPr algn="ctr" eaLnBrk="1" hangingPunct="1"/>
            <a:r>
              <a:rPr lang="en-US" altLang="en-US" sz="2672" dirty="0">
                <a:solidFill>
                  <a:schemeClr val="tx2">
                    <a:lumMod val="20000"/>
                    <a:lumOff val="80000"/>
                  </a:schemeClr>
                </a:solidFill>
                <a:latin typeface="Helvetica" panose="020B0604020202020204" pitchFamily="34" charset="0"/>
                <a:cs typeface="Helvetica" panose="020B0604020202020204" pitchFamily="34" charset="0"/>
                <a:sym typeface="Helvetica" panose="020B0604020202020204" pitchFamily="34" charset="0"/>
              </a:rPr>
              <a:t>Gustave Courbet, </a:t>
            </a:r>
            <a:r>
              <a:rPr lang="en-US" altLang="en-US" sz="2672" i="1" dirty="0">
                <a:solidFill>
                  <a:schemeClr val="tx2">
                    <a:lumMod val="20000"/>
                    <a:lumOff val="80000"/>
                  </a:schemeClr>
                </a:solidFill>
                <a:latin typeface="Helvetica" panose="020B0604020202020204" pitchFamily="34" charset="0"/>
                <a:cs typeface="Helvetica" panose="020B0604020202020204" pitchFamily="34" charset="0"/>
                <a:sym typeface="Helvetica" panose="020B0604020202020204" pitchFamily="34" charset="0"/>
              </a:rPr>
              <a:t>A Burial at </a:t>
            </a:r>
            <a:r>
              <a:rPr lang="en-US" altLang="en-US" sz="2672" i="1" dirty="0" err="1">
                <a:solidFill>
                  <a:schemeClr val="tx2">
                    <a:lumMod val="20000"/>
                    <a:lumOff val="80000"/>
                  </a:schemeClr>
                </a:solidFill>
                <a:latin typeface="Helvetica" panose="020B0604020202020204" pitchFamily="34" charset="0"/>
                <a:cs typeface="Helvetica" panose="020B0604020202020204" pitchFamily="34" charset="0"/>
                <a:sym typeface="Helvetica" panose="020B0604020202020204" pitchFamily="34" charset="0"/>
              </a:rPr>
              <a:t>Ornans</a:t>
            </a:r>
            <a:r>
              <a:rPr lang="en-US" altLang="en-US" sz="2672" dirty="0">
                <a:solidFill>
                  <a:schemeClr val="tx2">
                    <a:lumMod val="20000"/>
                    <a:lumOff val="80000"/>
                  </a:schemeClr>
                </a:solidFill>
                <a:latin typeface="Helvetica" panose="020B0604020202020204" pitchFamily="34" charset="0"/>
                <a:cs typeface="Helvetica" panose="020B0604020202020204" pitchFamily="34" charset="0"/>
                <a:sym typeface="Helvetica" panose="020B0604020202020204" pitchFamily="34" charset="0"/>
              </a:rPr>
              <a:t>, 1849-1850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BA0BEED-44FE-4710-93A3-F5A0BE621AEF}"/>
              </a:ext>
            </a:extLst>
          </p:cNvPr>
          <p:cNvSpPr txBox="1"/>
          <p:nvPr/>
        </p:nvSpPr>
        <p:spPr>
          <a:xfrm>
            <a:off x="404522" y="472053"/>
            <a:ext cx="7936705" cy="46166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en-US" dirty="0">
                <a:solidFill>
                  <a:schemeClr val="tx2">
                    <a:lumMod val="20000"/>
                    <a:lumOff val="80000"/>
                  </a:schemeClr>
                </a:solidFill>
              </a:rPr>
              <a:t>"Burial at </a:t>
            </a:r>
            <a:r>
              <a:rPr lang="en-US" dirty="0" err="1">
                <a:solidFill>
                  <a:schemeClr val="tx2">
                    <a:lumMod val="20000"/>
                    <a:lumOff val="80000"/>
                  </a:schemeClr>
                </a:solidFill>
              </a:rPr>
              <a:t>Ornans</a:t>
            </a:r>
            <a:r>
              <a:rPr lang="en-US" dirty="0">
                <a:solidFill>
                  <a:schemeClr val="tx2">
                    <a:lumMod val="20000"/>
                    <a:lumOff val="80000"/>
                  </a:schemeClr>
                </a:solidFill>
              </a:rPr>
              <a:t> was in reality the burial of romanticism.”</a:t>
            </a:r>
          </a:p>
        </p:txBody>
      </p:sp>
    </p:spTree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1">
            <a:extLst>
              <a:ext uri="{FF2B5EF4-FFF2-40B4-BE49-F238E27FC236}">
                <a16:creationId xmlns:a16="http://schemas.microsoft.com/office/drawing/2014/main" id="{CCA32FB6-E334-4C30-8099-E35CDA199D4F}"/>
              </a:ext>
            </a:extLst>
          </p:cNvPr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4301" y="1500188"/>
            <a:ext cx="17470934" cy="10287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chemeClr val="tx1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21507" name="Rectangle 2">
            <a:extLst>
              <a:ext uri="{FF2B5EF4-FFF2-40B4-BE49-F238E27FC236}">
                <a16:creationId xmlns:a16="http://schemas.microsoft.com/office/drawing/2014/main" id="{609B372D-C82E-411C-8C1D-8452C16DCE8E}"/>
              </a:ext>
            </a:extLst>
          </p:cNvPr>
          <p:cNvSpPr>
            <a:spLocks/>
          </p:cNvSpPr>
          <p:nvPr/>
        </p:nvSpPr>
        <p:spPr bwMode="auto">
          <a:xfrm>
            <a:off x="271037" y="12215812"/>
            <a:ext cx="23837461" cy="1384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57149" bIns="0">
            <a:spAutoFit/>
          </a:bodyPr>
          <a:lstStyle>
            <a:lvl1pPr marL="39688">
              <a:defRPr sz="4200">
                <a:solidFill>
                  <a:srgbClr val="000000"/>
                </a:solidFill>
                <a:latin typeface="Gill Sans" charset="0"/>
                <a:cs typeface="ヒラギノ角ゴ ProN W3" charset="0"/>
                <a:sym typeface="Gill Sans" charset="0"/>
              </a:defRPr>
            </a:lvl1pPr>
            <a:lvl2pPr marL="742950" indent="-285750">
              <a:defRPr sz="4200">
                <a:solidFill>
                  <a:srgbClr val="000000"/>
                </a:solidFill>
                <a:latin typeface="Gill Sans" charset="0"/>
                <a:cs typeface="ヒラギノ角ゴ ProN W3" charset="0"/>
                <a:sym typeface="Gill Sans" charset="0"/>
              </a:defRPr>
            </a:lvl2pPr>
            <a:lvl3pPr marL="1143000" indent="-228600">
              <a:defRPr sz="4200">
                <a:solidFill>
                  <a:srgbClr val="000000"/>
                </a:solidFill>
                <a:latin typeface="Gill Sans" charset="0"/>
                <a:cs typeface="ヒラギノ角ゴ ProN W3" charset="0"/>
                <a:sym typeface="Gill Sans" charset="0"/>
              </a:defRPr>
            </a:lvl3pPr>
            <a:lvl4pPr marL="1600200" indent="-228600">
              <a:defRPr sz="4200">
                <a:solidFill>
                  <a:srgbClr val="000000"/>
                </a:solidFill>
                <a:latin typeface="Gill Sans" charset="0"/>
                <a:cs typeface="ヒラギノ角ゴ ProN W3" charset="0"/>
                <a:sym typeface="Gill Sans" charset="0"/>
              </a:defRPr>
            </a:lvl4pPr>
            <a:lvl5pPr marL="2057400" indent="-228600">
              <a:defRPr sz="4200">
                <a:solidFill>
                  <a:srgbClr val="000000"/>
                </a:solidFill>
                <a:latin typeface="Gill Sans" charset="0"/>
                <a:cs typeface="ヒラギノ角ゴ ProN W3" charset="0"/>
                <a:sym typeface="Gill San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cs typeface="ヒラギノ角ゴ ProN W3" charset="0"/>
                <a:sym typeface="Gill San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cs typeface="ヒラギノ角ゴ ProN W3" charset="0"/>
                <a:sym typeface="Gill San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cs typeface="ヒラギノ角ゴ ProN W3" charset="0"/>
                <a:sym typeface="Gill San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cs typeface="ヒラギノ角ゴ ProN W3" charset="0"/>
                <a:sym typeface="Gill Sans" charset="0"/>
              </a:defRPr>
            </a:lvl9pPr>
          </a:lstStyle>
          <a:p>
            <a:pPr algn="ctr" eaLnBrk="1" hangingPunct="1"/>
            <a:r>
              <a:rPr lang="en-US" altLang="en-US" sz="4500" dirty="0">
                <a:solidFill>
                  <a:schemeClr val="tx2">
                    <a:lumMod val="20000"/>
                    <a:lumOff val="80000"/>
                  </a:schemeClr>
                </a:solidFill>
                <a:cs typeface="Gill Sans" charset="0"/>
              </a:rPr>
              <a:t>Gustave Courbet, </a:t>
            </a:r>
            <a:r>
              <a:rPr lang="en-US" altLang="en-US" sz="4500" i="1" dirty="0">
                <a:solidFill>
                  <a:schemeClr val="tx2">
                    <a:lumMod val="20000"/>
                    <a:lumOff val="80000"/>
                  </a:schemeClr>
                </a:solidFill>
                <a:cs typeface="Gill Sans" charset="0"/>
              </a:rPr>
              <a:t>The Painter’s Studio: </a:t>
            </a:r>
            <a:r>
              <a:rPr lang="en-US" altLang="en-US" sz="4500" i="1" dirty="0">
                <a:solidFill>
                  <a:schemeClr val="tx2">
                    <a:lumMod val="20000"/>
                    <a:lumOff val="80000"/>
                  </a:schemeClr>
                </a:solidFill>
              </a:rPr>
              <a:t>A real allegory summing up seven years of my artistic and moral life</a:t>
            </a:r>
            <a:r>
              <a:rPr lang="en-US" altLang="en-US" sz="4500" i="1" dirty="0">
                <a:solidFill>
                  <a:schemeClr val="tx2">
                    <a:lumMod val="20000"/>
                    <a:lumOff val="80000"/>
                  </a:schemeClr>
                </a:solidFill>
                <a:cs typeface="Gill Sans" charset="0"/>
              </a:rPr>
              <a:t>,  </a:t>
            </a:r>
            <a:r>
              <a:rPr lang="en-US" altLang="en-US" sz="4500" dirty="0">
                <a:solidFill>
                  <a:schemeClr val="tx2">
                    <a:lumMod val="20000"/>
                    <a:lumOff val="80000"/>
                  </a:schemeClr>
                </a:solidFill>
                <a:cs typeface="Gill Sans" charset="0"/>
              </a:rPr>
              <a:t>1854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DFF6D92-D6E0-4421-8761-A75083015F6E}"/>
              </a:ext>
            </a:extLst>
          </p:cNvPr>
          <p:cNvSpPr txBox="1"/>
          <p:nvPr/>
        </p:nvSpPr>
        <p:spPr>
          <a:xfrm>
            <a:off x="271037" y="5120194"/>
            <a:ext cx="2924503" cy="304698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en-US" dirty="0"/>
              <a:t> "the other world of trivial life, the people, misery, poverty, wealth, the exploited and the exploiters, the people who live off death."</a:t>
            </a:r>
          </a:p>
        </p:txBody>
      </p:sp>
    </p:spTree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3">
            <a:extLst>
              <a:ext uri="{FF2B5EF4-FFF2-40B4-BE49-F238E27FC236}">
                <a16:creationId xmlns:a16="http://schemas.microsoft.com/office/drawing/2014/main" id="{28ED0689-B580-4E90-9CA6-E050AD1B448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33157" y="1198348"/>
            <a:ext cx="9161834" cy="108554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651" name="TextBox 4">
            <a:extLst>
              <a:ext uri="{FF2B5EF4-FFF2-40B4-BE49-F238E27FC236}">
                <a16:creationId xmlns:a16="http://schemas.microsoft.com/office/drawing/2014/main" id="{1709D847-4717-42A6-BDED-E1471DE9E74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417183" y="12562196"/>
            <a:ext cx="7393781" cy="6117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4200">
                <a:solidFill>
                  <a:srgbClr val="000000"/>
                </a:solidFill>
                <a:latin typeface="Gill Sans" charset="0"/>
                <a:cs typeface="ヒラギノ角ゴ ProN W3" charset="0"/>
                <a:sym typeface="Gill Sans" charset="0"/>
              </a:defRPr>
            </a:lvl1pPr>
            <a:lvl2pPr marL="742950" indent="-285750">
              <a:defRPr sz="4200">
                <a:solidFill>
                  <a:srgbClr val="000000"/>
                </a:solidFill>
                <a:latin typeface="Gill Sans" charset="0"/>
                <a:cs typeface="ヒラギノ角ゴ ProN W3" charset="0"/>
                <a:sym typeface="Gill Sans" charset="0"/>
              </a:defRPr>
            </a:lvl2pPr>
            <a:lvl3pPr marL="1143000" indent="-228600">
              <a:defRPr sz="4200">
                <a:solidFill>
                  <a:srgbClr val="000000"/>
                </a:solidFill>
                <a:latin typeface="Gill Sans" charset="0"/>
                <a:cs typeface="ヒラギノ角ゴ ProN W3" charset="0"/>
                <a:sym typeface="Gill Sans" charset="0"/>
              </a:defRPr>
            </a:lvl3pPr>
            <a:lvl4pPr marL="1600200" indent="-228600">
              <a:defRPr sz="4200">
                <a:solidFill>
                  <a:srgbClr val="000000"/>
                </a:solidFill>
                <a:latin typeface="Gill Sans" charset="0"/>
                <a:cs typeface="ヒラギノ角ゴ ProN W3" charset="0"/>
                <a:sym typeface="Gill Sans" charset="0"/>
              </a:defRPr>
            </a:lvl4pPr>
            <a:lvl5pPr marL="2057400" indent="-228600">
              <a:defRPr sz="4200">
                <a:solidFill>
                  <a:srgbClr val="000000"/>
                </a:solidFill>
                <a:latin typeface="Gill Sans" charset="0"/>
                <a:cs typeface="ヒラギノ角ゴ ProN W3" charset="0"/>
                <a:sym typeface="Gill San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cs typeface="ヒラギノ角ゴ ProN W3" charset="0"/>
                <a:sym typeface="Gill San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cs typeface="ヒラギノ角ゴ ProN W3" charset="0"/>
                <a:sym typeface="Gill San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cs typeface="ヒラギノ角ゴ ProN W3" charset="0"/>
                <a:sym typeface="Gill San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cs typeface="ヒラギノ角ゴ ProN W3" charset="0"/>
                <a:sym typeface="Gill Sans" charset="0"/>
              </a:defRPr>
            </a:lvl9pPr>
          </a:lstStyle>
          <a:p>
            <a:pPr algn="ctr"/>
            <a:r>
              <a:rPr lang="en-US" altLang="en-US" sz="3375" dirty="0">
                <a:solidFill>
                  <a:schemeClr val="tx2">
                    <a:lumMod val="20000"/>
                    <a:lumOff val="80000"/>
                  </a:schemeClr>
                </a:solidFill>
              </a:rPr>
              <a:t>Gustav Courbet, The Bathers, 1853</a:t>
            </a:r>
          </a:p>
        </p:txBody>
      </p:sp>
      <p:pic>
        <p:nvPicPr>
          <p:cNvPr id="27652" name="Picture 5">
            <a:extLst>
              <a:ext uri="{FF2B5EF4-FFF2-40B4-BE49-F238E27FC236}">
                <a16:creationId xmlns:a16="http://schemas.microsoft.com/office/drawing/2014/main" id="{338B0BDB-6DC0-421E-B095-FC9DE666E73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594" y="1434388"/>
            <a:ext cx="13910445" cy="103035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653" name="TextBox 6">
            <a:extLst>
              <a:ext uri="{FF2B5EF4-FFF2-40B4-BE49-F238E27FC236}">
                <a16:creationId xmlns:a16="http://schemas.microsoft.com/office/drawing/2014/main" id="{42F7A3BF-75C7-4E51-B147-8AD443EDB47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98171" y="12562196"/>
            <a:ext cx="9445876" cy="6117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4200">
                <a:solidFill>
                  <a:srgbClr val="000000"/>
                </a:solidFill>
                <a:latin typeface="Gill Sans" charset="0"/>
                <a:cs typeface="ヒラギノ角ゴ ProN W3" charset="0"/>
                <a:sym typeface="Gill Sans" charset="0"/>
              </a:defRPr>
            </a:lvl1pPr>
            <a:lvl2pPr marL="742950" indent="-285750">
              <a:defRPr sz="4200">
                <a:solidFill>
                  <a:srgbClr val="000000"/>
                </a:solidFill>
                <a:latin typeface="Gill Sans" charset="0"/>
                <a:cs typeface="ヒラギノ角ゴ ProN W3" charset="0"/>
                <a:sym typeface="Gill Sans" charset="0"/>
              </a:defRPr>
            </a:lvl2pPr>
            <a:lvl3pPr marL="1143000" indent="-228600">
              <a:defRPr sz="4200">
                <a:solidFill>
                  <a:srgbClr val="000000"/>
                </a:solidFill>
                <a:latin typeface="Gill Sans" charset="0"/>
                <a:cs typeface="ヒラギノ角ゴ ProN W3" charset="0"/>
                <a:sym typeface="Gill Sans" charset="0"/>
              </a:defRPr>
            </a:lvl3pPr>
            <a:lvl4pPr marL="1600200" indent="-228600">
              <a:defRPr sz="4200">
                <a:solidFill>
                  <a:srgbClr val="000000"/>
                </a:solidFill>
                <a:latin typeface="Gill Sans" charset="0"/>
                <a:cs typeface="ヒラギノ角ゴ ProN W3" charset="0"/>
                <a:sym typeface="Gill Sans" charset="0"/>
              </a:defRPr>
            </a:lvl4pPr>
            <a:lvl5pPr marL="2057400" indent="-228600">
              <a:defRPr sz="4200">
                <a:solidFill>
                  <a:srgbClr val="000000"/>
                </a:solidFill>
                <a:latin typeface="Gill Sans" charset="0"/>
                <a:cs typeface="ヒラギノ角ゴ ProN W3" charset="0"/>
                <a:sym typeface="Gill San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cs typeface="ヒラギノ角ゴ ProN W3" charset="0"/>
                <a:sym typeface="Gill San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cs typeface="ヒラギノ角ゴ ProN W3" charset="0"/>
                <a:sym typeface="Gill San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cs typeface="ヒラギノ角ゴ ProN W3" charset="0"/>
                <a:sym typeface="Gill San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cs typeface="ヒラギノ角ゴ ProN W3" charset="0"/>
                <a:sym typeface="Gill Sans" charset="0"/>
              </a:defRPr>
            </a:lvl9pPr>
          </a:lstStyle>
          <a:p>
            <a:r>
              <a:rPr lang="en-US" altLang="en-US" sz="3375" dirty="0">
                <a:solidFill>
                  <a:schemeClr val="tx2">
                    <a:lumMod val="20000"/>
                    <a:lumOff val="80000"/>
                  </a:schemeClr>
                </a:solidFill>
              </a:rPr>
              <a:t>Peter Paul Reubens, The Judgement of Paris, c. 1636</a:t>
            </a:r>
          </a:p>
        </p:txBody>
      </p:sp>
      <p:sp>
        <p:nvSpPr>
          <p:cNvPr id="6" name="Nude">
            <a:extLst>
              <a:ext uri="{FF2B5EF4-FFF2-40B4-BE49-F238E27FC236}">
                <a16:creationId xmlns:a16="http://schemas.microsoft.com/office/drawing/2014/main" id="{D0C65D8C-AD04-4278-B625-B61341B488EF}"/>
              </a:ext>
            </a:extLst>
          </p:cNvPr>
          <p:cNvSpPr txBox="1"/>
          <p:nvPr/>
        </p:nvSpPr>
        <p:spPr>
          <a:xfrm>
            <a:off x="8285483" y="223360"/>
            <a:ext cx="1643381" cy="84582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5000">
                <a:solidFill>
                  <a:srgbClr val="1D2CFF"/>
                </a:solidFill>
              </a:defRPr>
            </a:lvl1pPr>
          </a:lstStyle>
          <a:p>
            <a:r>
              <a:rPr dirty="0"/>
              <a:t>Nude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5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3" name="Picture 3" descr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25426" y="3151734"/>
            <a:ext cx="4942365" cy="3981887"/>
          </a:xfrm>
          <a:prstGeom prst="rect">
            <a:avLst/>
          </a:prstGeom>
          <a:ln w="12700">
            <a:miter lim="400000"/>
          </a:ln>
        </p:spPr>
      </p:pic>
      <p:sp>
        <p:nvSpPr>
          <p:cNvPr id="184" name="TextBox 4"/>
          <p:cNvSpPr txBox="1"/>
          <p:nvPr/>
        </p:nvSpPr>
        <p:spPr>
          <a:xfrm>
            <a:off x="509403" y="7299269"/>
            <a:ext cx="6717525" cy="48390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91438" tIns="91438" rIns="91438" bIns="91438">
            <a:spAutoFit/>
          </a:bodyPr>
          <a:lstStyle>
            <a:lvl1pPr algn="l" defTabSz="914400">
              <a:defRPr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Att. Titian or Giorgione, the Pastoral Concert, c. 1509</a:t>
            </a:r>
          </a:p>
        </p:txBody>
      </p:sp>
      <p:pic>
        <p:nvPicPr>
          <p:cNvPr id="185" name="Picture 5" descr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14789" y="2395009"/>
            <a:ext cx="12843818" cy="9994507"/>
          </a:xfrm>
          <a:prstGeom prst="rect">
            <a:avLst/>
          </a:prstGeom>
          <a:ln w="12700">
            <a:miter lim="400000"/>
          </a:ln>
        </p:spPr>
      </p:pic>
      <p:sp>
        <p:nvSpPr>
          <p:cNvPr id="186" name="TextBox 6"/>
          <p:cNvSpPr txBox="1"/>
          <p:nvPr/>
        </p:nvSpPr>
        <p:spPr>
          <a:xfrm>
            <a:off x="11379890" y="12547742"/>
            <a:ext cx="10780658" cy="64077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91438" tIns="91438" rIns="91438" bIns="91438">
            <a:spAutoFit/>
          </a:bodyPr>
          <a:lstStyle>
            <a:lvl1pPr algn="l" defTabSz="914400">
              <a:defRPr sz="36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Édouard Manet, The Luncheon on the Grass, 1862-1863</a:t>
            </a:r>
          </a:p>
        </p:txBody>
      </p:sp>
      <p:pic>
        <p:nvPicPr>
          <p:cNvPr id="187" name="Image" descr="Image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88553" y="8569067"/>
            <a:ext cx="5359225" cy="3630876"/>
          </a:xfrm>
          <a:prstGeom prst="rect">
            <a:avLst/>
          </a:prstGeom>
          <a:ln w="12700">
            <a:miter lim="400000"/>
          </a:ln>
        </p:spPr>
      </p:pic>
      <p:sp>
        <p:nvSpPr>
          <p:cNvPr id="188" name="Marcantonio Raimondi,  The Judgment of Paris,  ca. 1510–20"/>
          <p:cNvSpPr txBox="1"/>
          <p:nvPr/>
        </p:nvSpPr>
        <p:spPr>
          <a:xfrm>
            <a:off x="1005446" y="12456738"/>
            <a:ext cx="5725439" cy="82966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t>Marcantonio Raimondi,  The Judgment of Paris,  ca. 1510–20</a:t>
            </a:r>
          </a:p>
        </p:txBody>
      </p:sp>
      <p:sp>
        <p:nvSpPr>
          <p:cNvPr id="189" name="Self/consciousness/Self-reflexivity/self referentiality"/>
          <p:cNvSpPr txBox="1"/>
          <p:nvPr/>
        </p:nvSpPr>
        <p:spPr>
          <a:xfrm>
            <a:off x="399249" y="422205"/>
            <a:ext cx="13720745" cy="74605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 defTabSz="1828800">
              <a:lnSpc>
                <a:spcPct val="72000"/>
              </a:lnSpc>
              <a:spcBef>
                <a:spcPts val="2000"/>
              </a:spcBef>
              <a:defRPr sz="5100">
                <a:solidFill>
                  <a:srgbClr val="FF0600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Self/consciousness/Self-reflexivity/self referentiality</a:t>
            </a:r>
          </a:p>
        </p:txBody>
      </p:sp>
      <p:sp>
        <p:nvSpPr>
          <p:cNvPr id="190" name="Nude"/>
          <p:cNvSpPr txBox="1"/>
          <p:nvPr/>
        </p:nvSpPr>
        <p:spPr>
          <a:xfrm>
            <a:off x="1057960" y="1390961"/>
            <a:ext cx="1643381" cy="84582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5000">
                <a:solidFill>
                  <a:srgbClr val="1D2CFF"/>
                </a:solidFill>
              </a:defRPr>
            </a:lvl1pPr>
          </a:lstStyle>
          <a:p>
            <a:r>
              <a:t>Nude</a:t>
            </a:r>
          </a:p>
        </p:txBody>
      </p:sp>
      <p:sp>
        <p:nvSpPr>
          <p:cNvPr id="191" name="Naked"/>
          <p:cNvSpPr txBox="1"/>
          <p:nvPr/>
        </p:nvSpPr>
        <p:spPr>
          <a:xfrm>
            <a:off x="9926279" y="1390961"/>
            <a:ext cx="1960881" cy="84582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5000">
                <a:solidFill>
                  <a:srgbClr val="1D2CFF"/>
                </a:solidFill>
              </a:defRPr>
            </a:lvl1pPr>
          </a:lstStyle>
          <a:p>
            <a:r>
              <a:t>Naked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2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9" fill="hold"/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3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3" fill="hold"/>
                                        <p:tgtEl>
                                          <p:spTgt spid="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5" grpId="1" animBg="1" advAuto="0"/>
      <p:bldP spid="186" grpId="2" animBg="1" advAuto="0"/>
      <p:bldP spid="191" grpId="3" animBg="1" advAuto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2" name="Image" descr="Image"/>
          <p:cNvPicPr>
            <a:picLocks noChangeAspect="1"/>
          </p:cNvPicPr>
          <p:nvPr/>
        </p:nvPicPr>
        <p:blipFill rotWithShape="1">
          <a:blip r:embed="rId2"/>
          <a:srcRect t="3283" r="12376" b="8395"/>
          <a:stretch/>
        </p:blipFill>
        <p:spPr>
          <a:xfrm>
            <a:off x="16182233" y="1846120"/>
            <a:ext cx="7498861" cy="8621487"/>
          </a:xfrm>
          <a:prstGeom prst="rect">
            <a:avLst/>
          </a:prstGeom>
          <a:ln w="12700">
            <a:miter lim="400000"/>
          </a:ln>
        </p:spPr>
      </p:pic>
      <p:pic>
        <p:nvPicPr>
          <p:cNvPr id="313" name="Image" descr="Image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85483" y="1280062"/>
            <a:ext cx="7048501" cy="9753601"/>
          </a:xfrm>
          <a:prstGeom prst="rect">
            <a:avLst/>
          </a:prstGeom>
          <a:ln w="12700">
            <a:miter lim="400000"/>
          </a:ln>
        </p:spPr>
      </p:pic>
      <p:sp>
        <p:nvSpPr>
          <p:cNvPr id="314" name="Eugéne Durieu, Studies, calotype, 1854"/>
          <p:cNvSpPr txBox="1"/>
          <p:nvPr/>
        </p:nvSpPr>
        <p:spPr>
          <a:xfrm>
            <a:off x="8374497" y="11879743"/>
            <a:ext cx="6870471" cy="56425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sz="3000"/>
            </a:pPr>
            <a:r>
              <a:rPr dirty="0" err="1">
                <a:solidFill>
                  <a:schemeClr val="tx2">
                    <a:lumMod val="20000"/>
                    <a:lumOff val="80000"/>
                  </a:schemeClr>
                </a:solidFill>
              </a:rPr>
              <a:t>Eugéne</a:t>
            </a:r>
            <a:r>
              <a:rPr dirty="0">
                <a:solidFill>
                  <a:schemeClr val="tx2">
                    <a:lumMod val="20000"/>
                    <a:lumOff val="80000"/>
                  </a:schemeClr>
                </a:solidFill>
              </a:rPr>
              <a:t> </a:t>
            </a:r>
            <a:r>
              <a:rPr dirty="0" err="1">
                <a:solidFill>
                  <a:schemeClr val="tx2">
                    <a:lumMod val="20000"/>
                    <a:lumOff val="80000"/>
                  </a:schemeClr>
                </a:solidFill>
              </a:rPr>
              <a:t>Durieu</a:t>
            </a:r>
            <a:r>
              <a:rPr dirty="0">
                <a:solidFill>
                  <a:schemeClr val="tx2">
                    <a:lumMod val="20000"/>
                    <a:lumOff val="80000"/>
                  </a:schemeClr>
                </a:solidFill>
              </a:rPr>
              <a:t>, </a:t>
            </a:r>
            <a:r>
              <a:rPr i="1" dirty="0">
                <a:solidFill>
                  <a:schemeClr val="tx2">
                    <a:lumMod val="20000"/>
                    <a:lumOff val="80000"/>
                  </a:schemeClr>
                </a:solidFill>
              </a:rPr>
              <a:t>Studies</a:t>
            </a:r>
            <a:r>
              <a:rPr dirty="0">
                <a:solidFill>
                  <a:schemeClr val="tx2">
                    <a:lumMod val="20000"/>
                    <a:lumOff val="80000"/>
                  </a:schemeClr>
                </a:solidFill>
              </a:rPr>
              <a:t>, calotype, 1854</a:t>
            </a:r>
          </a:p>
        </p:txBody>
      </p:sp>
      <p:sp>
        <p:nvSpPr>
          <p:cNvPr id="315" name="Nude"/>
          <p:cNvSpPr txBox="1"/>
          <p:nvPr/>
        </p:nvSpPr>
        <p:spPr>
          <a:xfrm>
            <a:off x="8285483" y="223360"/>
            <a:ext cx="1643381" cy="84582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5000">
                <a:solidFill>
                  <a:srgbClr val="1D2CFF"/>
                </a:solidFill>
              </a:defRPr>
            </a:lvl1pPr>
          </a:lstStyle>
          <a:p>
            <a:r>
              <a:rPr dirty="0"/>
              <a:t>Nude</a:t>
            </a:r>
          </a:p>
        </p:txBody>
      </p:sp>
      <p:sp>
        <p:nvSpPr>
          <p:cNvPr id="316" name="J.T. Zealy, Renty, Congo, on plantation of B.F. Taylor, Columbia, S.C, daguerreotype, 1850"/>
          <p:cNvSpPr txBox="1"/>
          <p:nvPr/>
        </p:nvSpPr>
        <p:spPr>
          <a:xfrm>
            <a:off x="15161476" y="11859792"/>
            <a:ext cx="8770632" cy="102592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>
              <a:defRPr sz="3000"/>
            </a:pPr>
            <a:r>
              <a:rPr dirty="0">
                <a:solidFill>
                  <a:schemeClr val="tx2">
                    <a:lumMod val="20000"/>
                    <a:lumOff val="80000"/>
                  </a:schemeClr>
                </a:solidFill>
              </a:rPr>
              <a:t>J.T. </a:t>
            </a:r>
            <a:r>
              <a:rPr dirty="0" err="1">
                <a:solidFill>
                  <a:schemeClr val="tx2">
                    <a:lumMod val="20000"/>
                    <a:lumOff val="80000"/>
                  </a:schemeClr>
                </a:solidFill>
              </a:rPr>
              <a:t>Zealy</a:t>
            </a:r>
            <a:r>
              <a:rPr dirty="0">
                <a:solidFill>
                  <a:schemeClr val="tx2">
                    <a:lumMod val="20000"/>
                    <a:lumOff val="80000"/>
                  </a:schemeClr>
                </a:solidFill>
              </a:rPr>
              <a:t>, </a:t>
            </a:r>
            <a:r>
              <a:rPr i="1" dirty="0" err="1">
                <a:solidFill>
                  <a:schemeClr val="tx2">
                    <a:lumMod val="20000"/>
                    <a:lumOff val="80000"/>
                  </a:schemeClr>
                </a:solidFill>
              </a:rPr>
              <a:t>Renty</a:t>
            </a:r>
            <a:r>
              <a:rPr i="1" dirty="0">
                <a:solidFill>
                  <a:schemeClr val="tx2">
                    <a:lumMod val="20000"/>
                    <a:lumOff val="80000"/>
                  </a:schemeClr>
                </a:solidFill>
              </a:rPr>
              <a:t>, Congo, on plantation of B.F. Taylor, Columbia, S.C</a:t>
            </a:r>
            <a:r>
              <a:rPr dirty="0">
                <a:solidFill>
                  <a:schemeClr val="tx2">
                    <a:lumMod val="20000"/>
                    <a:lumOff val="80000"/>
                  </a:schemeClr>
                </a:solidFill>
              </a:rPr>
              <a:t>, daguerreotype, 1850</a:t>
            </a:r>
          </a:p>
        </p:txBody>
      </p:sp>
      <p:sp>
        <p:nvSpPr>
          <p:cNvPr id="317" name="Naked"/>
          <p:cNvSpPr txBox="1"/>
          <p:nvPr/>
        </p:nvSpPr>
        <p:spPr>
          <a:xfrm>
            <a:off x="16182233" y="299059"/>
            <a:ext cx="1960881" cy="84582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5000">
                <a:solidFill>
                  <a:srgbClr val="1D2CFF"/>
                </a:solidFill>
              </a:defRPr>
            </a:lvl1pPr>
          </a:lstStyle>
          <a:p>
            <a:r>
              <a:rPr dirty="0"/>
              <a:t>Naked</a:t>
            </a:r>
          </a:p>
        </p:txBody>
      </p:sp>
      <p:pic>
        <p:nvPicPr>
          <p:cNvPr id="318" name="Image" descr="Image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2744" y="772848"/>
            <a:ext cx="7423632" cy="4721217"/>
          </a:xfrm>
          <a:prstGeom prst="rect">
            <a:avLst/>
          </a:prstGeom>
          <a:ln w="12700">
            <a:miter lim="400000"/>
          </a:ln>
        </p:spPr>
      </p:pic>
      <p:sp>
        <p:nvSpPr>
          <p:cNvPr id="319" name="Eugéne Delacroix, Studies, 1855"/>
          <p:cNvSpPr txBox="1"/>
          <p:nvPr/>
        </p:nvSpPr>
        <p:spPr>
          <a:xfrm>
            <a:off x="1249675" y="5686963"/>
            <a:ext cx="4553695" cy="469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defTabSz="457200">
              <a:spcBef>
                <a:spcPts val="2500"/>
              </a:spcBef>
              <a:defRPr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rPr dirty="0" err="1">
                <a:solidFill>
                  <a:schemeClr val="tx2">
                    <a:lumMod val="20000"/>
                    <a:lumOff val="80000"/>
                  </a:schemeClr>
                </a:solidFill>
              </a:rPr>
              <a:t>Eugéne</a:t>
            </a:r>
            <a:r>
              <a:rPr dirty="0">
                <a:solidFill>
                  <a:schemeClr val="tx2">
                    <a:lumMod val="20000"/>
                    <a:lumOff val="80000"/>
                  </a:schemeClr>
                </a:solidFill>
              </a:rPr>
              <a:t> Delacroix, Studies, 1855</a:t>
            </a:r>
          </a:p>
        </p:txBody>
      </p:sp>
      <p:pic>
        <p:nvPicPr>
          <p:cNvPr id="320" name="Image" descr="Image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1892" y="7016753"/>
            <a:ext cx="7423631" cy="5029511"/>
          </a:xfrm>
          <a:prstGeom prst="rect">
            <a:avLst/>
          </a:prstGeom>
          <a:ln w="12700">
            <a:miter lim="400000"/>
          </a:ln>
        </p:spPr>
      </p:pic>
      <p:sp>
        <p:nvSpPr>
          <p:cNvPr id="321" name="Marcantonio Raimondi,  The Judgment of Paris,  ca. 1510–20"/>
          <p:cNvSpPr txBox="1"/>
          <p:nvPr/>
        </p:nvSpPr>
        <p:spPr>
          <a:xfrm>
            <a:off x="914012" y="12107691"/>
            <a:ext cx="5725439" cy="84125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r>
              <a:rPr dirty="0">
                <a:solidFill>
                  <a:schemeClr val="tx2">
                    <a:lumMod val="20000"/>
                    <a:lumOff val="80000"/>
                  </a:schemeClr>
                </a:solidFill>
              </a:rPr>
              <a:t>Marcantonio Raimondi,  The Judgment of Paris,  ca. 1510–20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9" fill="hold"/>
                                        <p:tgtEl>
                                          <p:spTgt spid="3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3" fill="hold"/>
                                        <p:tgtEl>
                                          <p:spTgt spid="3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3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0" fill="hold"/>
                                        <p:tgtEl>
                                          <p:spTgt spid="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4" fill="hold"/>
                                        <p:tgtEl>
                                          <p:spTgt spid="3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7" fill="hold"/>
                                        <p:tgtEl>
                                          <p:spTgt spid="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2" grpId="0" animBg="1" advAuto="0"/>
      <p:bldP spid="316" grpId="0" animBg="1" advAuto="0"/>
      <p:bldP spid="317" grpId="0" animBg="1" advAuto="0"/>
      <p:bldP spid="318" grpId="0" animBg="1" advAuto="0"/>
      <p:bldP spid="319" grpId="0" animBg="1" advAuto="0"/>
      <p:bldP spid="320" grpId="0" animBg="1" advAuto="0"/>
      <p:bldP spid="321" grpId="0" animBg="1" advAuto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3" name="Picture 1" descr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05250" y="464343"/>
            <a:ext cx="16573500" cy="11206759"/>
          </a:xfrm>
          <a:prstGeom prst="rect">
            <a:avLst/>
          </a:prstGeom>
          <a:ln w="12700">
            <a:miter lim="400000"/>
          </a:ln>
        </p:spPr>
      </p:pic>
      <p:sp>
        <p:nvSpPr>
          <p:cNvPr id="194" name="Rectangle 2"/>
          <p:cNvSpPr txBox="1"/>
          <p:nvPr/>
        </p:nvSpPr>
        <p:spPr>
          <a:xfrm>
            <a:off x="9538414" y="12412265"/>
            <a:ext cx="5104918" cy="48280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0" tIns="0" rIns="0" bIns="0">
            <a:spAutoFit/>
          </a:bodyPr>
          <a:lstStyle/>
          <a:p>
            <a:pPr indent="39687">
              <a:defRPr sz="3300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pPr>
            <a:r>
              <a:t>Édouard Manet, </a:t>
            </a:r>
            <a:r>
              <a:rPr i="1"/>
              <a:t>Olympia, </a:t>
            </a:r>
            <a:r>
              <a:t>1863</a:t>
            </a:r>
          </a:p>
        </p:txBody>
      </p:sp>
    </p:spTree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6" name="Picture 1" descr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88992" y="1847461"/>
            <a:ext cx="17034166" cy="9285087"/>
          </a:xfrm>
          <a:prstGeom prst="rect">
            <a:avLst/>
          </a:prstGeom>
          <a:ln w="12700">
            <a:miter lim="400000"/>
          </a:ln>
        </p:spPr>
      </p:pic>
      <p:sp>
        <p:nvSpPr>
          <p:cNvPr id="197" name="Rectangle 2"/>
          <p:cNvSpPr txBox="1"/>
          <p:nvPr/>
        </p:nvSpPr>
        <p:spPr>
          <a:xfrm>
            <a:off x="10655559" y="11973043"/>
            <a:ext cx="11345721" cy="48280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ctr">
            <a:spAutoFit/>
          </a:bodyPr>
          <a:lstStyle/>
          <a:p>
            <a:pPr>
              <a:defRPr sz="3300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pPr>
            <a:r>
              <a:t>Édouard Manet, </a:t>
            </a:r>
            <a:r>
              <a:rPr i="1"/>
              <a:t>A View of the 1867 Exposition Universelle, </a:t>
            </a:r>
            <a:r>
              <a:t>1867</a:t>
            </a:r>
            <a:r>
              <a:rPr i="1"/>
              <a:t> </a:t>
            </a:r>
          </a:p>
        </p:txBody>
      </p:sp>
      <p:pic>
        <p:nvPicPr>
          <p:cNvPr id="198" name="Picture 3" descr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213" y="385944"/>
            <a:ext cx="6679719" cy="3353116"/>
          </a:xfrm>
          <a:prstGeom prst="rect">
            <a:avLst/>
          </a:prstGeom>
          <a:ln w="12700">
            <a:miter lim="400000"/>
          </a:ln>
        </p:spPr>
      </p:pic>
      <p:sp>
        <p:nvSpPr>
          <p:cNvPr id="199" name="TextBox 4"/>
          <p:cNvSpPr txBox="1"/>
          <p:nvPr/>
        </p:nvSpPr>
        <p:spPr>
          <a:xfrm>
            <a:off x="628251" y="3931299"/>
            <a:ext cx="5317264" cy="80278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/>
          <a:p>
            <a:pPr>
              <a:defRPr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pPr>
            <a:r>
              <a:t>Panorama of the main exposition building, Exposition Universell, </a:t>
            </a:r>
            <a:r>
              <a:rPr i="1"/>
              <a:t>1867</a:t>
            </a:r>
          </a:p>
        </p:txBody>
      </p:sp>
      <p:pic>
        <p:nvPicPr>
          <p:cNvPr id="200" name="Picture 3" descr="Picture 3"/>
          <p:cNvPicPr>
            <a:picLocks noChangeAspect="1"/>
          </p:cNvPicPr>
          <p:nvPr/>
        </p:nvPicPr>
        <p:blipFill>
          <a:blip r:embed="rId5"/>
          <a:srcRect l="10845" t="14683" r="10556" b="14224"/>
          <a:stretch>
            <a:fillRect/>
          </a:stretch>
        </p:blipFill>
        <p:spPr>
          <a:xfrm>
            <a:off x="107214" y="6336379"/>
            <a:ext cx="6788516" cy="3353116"/>
          </a:xfrm>
          <a:prstGeom prst="rect">
            <a:avLst/>
          </a:prstGeom>
          <a:ln w="12700">
            <a:miter lim="400000"/>
          </a:ln>
        </p:spPr>
      </p:pic>
      <p:sp>
        <p:nvSpPr>
          <p:cNvPr id="201" name="Rectangle 7"/>
          <p:cNvSpPr txBox="1"/>
          <p:nvPr/>
        </p:nvSpPr>
        <p:spPr>
          <a:xfrm>
            <a:off x="-18272" y="10515619"/>
            <a:ext cx="6610310" cy="81950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/>
          <a:p>
            <a:pPr>
              <a:defRPr i="1">
                <a:solidFill>
                  <a:srgbClr val="FFFFFF"/>
                </a:solidFill>
              </a:defRPr>
            </a:pPr>
            <a:r>
              <a:t>Universal Exposition, Paris. Military School, stereograph, </a:t>
            </a:r>
            <a:r>
              <a:rPr i="0"/>
              <a:t>1867 </a:t>
            </a:r>
          </a:p>
        </p:txBody>
      </p:sp>
      <p:sp>
        <p:nvSpPr>
          <p:cNvPr id="202" name="Alienation and the constitution of the public"/>
          <p:cNvSpPr txBox="1"/>
          <p:nvPr/>
        </p:nvSpPr>
        <p:spPr>
          <a:xfrm>
            <a:off x="7164977" y="545599"/>
            <a:ext cx="6025592" cy="46136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t>Alienation and the constitution of the public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2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9" fill="hold"/>
                                        <p:tgtEl>
                                          <p:spTgt spid="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3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3" fill="hold"/>
                                        <p:tgtEl>
                                          <p:spTgt spid="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4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8" grpId="1" animBg="1" advAuto="0"/>
      <p:bldP spid="199" grpId="2" animBg="1" advAuto="0"/>
      <p:bldP spid="200" grpId="3" animBg="1" advAuto="0"/>
      <p:bldP spid="201" grpId="4" animBg="1" advAuto="0"/>
    </p:bldLst>
  </p:timing>
</p:sld>
</file>

<file path=ppt/theme/theme1.xml><?xml version="1.0" encoding="utf-8"?>
<a:theme xmlns:a="http://schemas.openxmlformats.org/drawingml/2006/main" name="20_BasicBlack">
  <a:themeElements>
    <a:clrScheme name="20_BasicBlack">
      <a:dk1>
        <a:srgbClr val="000000"/>
      </a:dk1>
      <a:lt1>
        <a:srgbClr val="000000"/>
      </a:lt1>
      <a:dk2>
        <a:srgbClr val="A7A7A7"/>
      </a:dk2>
      <a:lt2>
        <a:srgbClr val="535353"/>
      </a:lt2>
      <a:accent1>
        <a:srgbClr val="0076BA"/>
      </a:accent1>
      <a:accent2>
        <a:srgbClr val="05A89D"/>
      </a:accent2>
      <a:accent3>
        <a:srgbClr val="1DB100"/>
      </a:accent3>
      <a:accent4>
        <a:srgbClr val="F9B900"/>
      </a:accent4>
      <a:accent5>
        <a:srgbClr val="EE220D"/>
      </a:accent5>
      <a:accent6>
        <a:srgbClr val="CB297B"/>
      </a:accent6>
      <a:hlink>
        <a:srgbClr val="0000FF"/>
      </a:hlink>
      <a:folHlink>
        <a:srgbClr val="FF00FF"/>
      </a:folHlink>
    </a:clrScheme>
    <a:fontScheme name="20_BasicBlack">
      <a:majorFont>
        <a:latin typeface="Helvetica"/>
        <a:ea typeface="Helvetica"/>
        <a:cs typeface="Helvetica"/>
      </a:majorFont>
      <a:minorFont>
        <a:latin typeface="Helvetica Neue"/>
        <a:ea typeface="Helvetica Neue"/>
        <a:cs typeface="Helvetica Neue"/>
      </a:minorFont>
    </a:fontScheme>
    <a:fmtScheme name="20_BasicBlack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2438337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2438337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20_BasicBlack">
  <a:themeElements>
    <a:clrScheme name="20_BasicBlack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0076BA"/>
      </a:accent1>
      <a:accent2>
        <a:srgbClr val="05A89D"/>
      </a:accent2>
      <a:accent3>
        <a:srgbClr val="1DB100"/>
      </a:accent3>
      <a:accent4>
        <a:srgbClr val="F9B900"/>
      </a:accent4>
      <a:accent5>
        <a:srgbClr val="EE220D"/>
      </a:accent5>
      <a:accent6>
        <a:srgbClr val="CB297B"/>
      </a:accent6>
      <a:hlink>
        <a:srgbClr val="0000FF"/>
      </a:hlink>
      <a:folHlink>
        <a:srgbClr val="FF00FF"/>
      </a:folHlink>
    </a:clrScheme>
    <a:fontScheme name="20_BasicBlack">
      <a:majorFont>
        <a:latin typeface="Helvetica"/>
        <a:ea typeface="Helvetica"/>
        <a:cs typeface="Helvetica"/>
      </a:majorFont>
      <a:minorFont>
        <a:latin typeface="Helvetica Neue"/>
        <a:ea typeface="Helvetica Neue"/>
        <a:cs typeface="Helvetica Neue"/>
      </a:minorFont>
    </a:fontScheme>
    <a:fmtScheme name="20_BasicBlack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2438337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2438337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549</Words>
  <Application>Microsoft Office PowerPoint</Application>
  <PresentationFormat>Custom</PresentationFormat>
  <Paragraphs>79</Paragraphs>
  <Slides>20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9" baseType="lpstr">
      <vt:lpstr>Arial</vt:lpstr>
      <vt:lpstr>Calibri</vt:lpstr>
      <vt:lpstr>Calibri Light</vt:lpstr>
      <vt:lpstr>Gill Sans</vt:lpstr>
      <vt:lpstr>Helvetica</vt:lpstr>
      <vt:lpstr>Helvetica Neue</vt:lpstr>
      <vt:lpstr>Helvetica Neue Medium</vt:lpstr>
      <vt:lpstr>Lucida Grande</vt:lpstr>
      <vt:lpstr>20_BasicBlack</vt:lpstr>
      <vt:lpstr>Modern Art </vt:lpstr>
      <vt:lpstr>Key Terms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Formal Analysis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Modern Art </dc:title>
  <dc:creator>Matthew C Feliz</dc:creator>
  <cp:lastModifiedBy>Matthew C Feliz</cp:lastModifiedBy>
  <cp:revision>1</cp:revision>
  <dcterms:modified xsi:type="dcterms:W3CDTF">2023-09-26T13:46:38Z</dcterms:modified>
</cp:coreProperties>
</file>