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Helvetica Neue"/>
      </a:defRPr>
    </a:lvl1pPr>
    <a:lvl2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Helvetica Neue"/>
      </a:defRPr>
    </a:lvl2pPr>
    <a:lvl3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Helvetica Neue"/>
      </a:defRPr>
    </a:lvl3pPr>
    <a:lvl4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Helvetica Neue"/>
      </a:defRPr>
    </a:lvl4pPr>
    <a:lvl5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Helvetica Neue"/>
      </a:defRPr>
    </a:lvl5pPr>
    <a:lvl6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Helvetica Neue"/>
      </a:defRPr>
    </a:lvl6pPr>
    <a:lvl7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Helvetica Neue"/>
      </a:defRPr>
    </a:lvl7pPr>
    <a:lvl8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Helvetica Neue"/>
      </a:defRPr>
    </a:lvl8pPr>
    <a:lvl9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5E6"/>
          </a:solidFill>
        </a:fill>
      </a:tcStyle>
    </a:wholeTbl>
    <a:band2H>
      <a:tcTxStyle b="def" i="def"/>
      <a:tcStyle>
        <a:tcBdr/>
        <a:fill>
          <a:solidFill>
            <a:srgbClr val="E6EBF3"/>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E4CA"/>
          </a:solidFill>
        </a:fill>
      </a:tcStyle>
    </a:wholeTbl>
    <a:band2H>
      <a:tcTxStyle b="def" i="def"/>
      <a:tcStyle>
        <a:tcBdr/>
        <a:fill>
          <a:solidFill>
            <a:srgbClr val="E7F2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CCBD6"/>
          </a:solidFill>
        </a:fill>
      </a:tcStyle>
    </a:wholeTbl>
    <a:band2H>
      <a:tcTxStyle b="def" i="def"/>
      <a:tcStyle>
        <a:tcBdr/>
        <a:fill>
          <a:solidFill>
            <a:srgbClr val="F6E7EC"/>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alpha val="20000"/>
            </a:srgbClr>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alpha val="20000"/>
            </a:srgbClr>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508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no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254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55" name="Shape 155"/>
          <p:cNvSpPr/>
          <p:nvPr>
            <p:ph type="sldImg"/>
          </p:nvPr>
        </p:nvSpPr>
        <p:spPr>
          <a:xfrm>
            <a:off x="1143000" y="685800"/>
            <a:ext cx="4572000" cy="3429000"/>
          </a:xfrm>
          <a:prstGeom prst="rect">
            <a:avLst/>
          </a:prstGeom>
        </p:spPr>
        <p:txBody>
          <a:bodyPr/>
          <a:lstStyle/>
          <a:p>
            <a:pPr/>
          </a:p>
        </p:txBody>
      </p:sp>
      <p:sp>
        <p:nvSpPr>
          <p:cNvPr id="156" name="Shape 156"/>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p:spTree>
      <p:nvGrpSpPr>
        <p:cNvPr id="1" name=""/>
        <p:cNvGrpSpPr/>
        <p:nvPr/>
      </p:nvGrpSpPr>
      <p:grpSpPr>
        <a:xfrm>
          <a:off x="0" y="0"/>
          <a:ext cx="0" cy="0"/>
          <a:chOff x="0" y="0"/>
          <a:chExt cx="0" cy="0"/>
        </a:xfrm>
      </p:grpSpPr>
      <p:sp>
        <p:nvSpPr>
          <p:cNvPr id="11" name="Body Level One…"/>
          <p:cNvSpPr txBox="1"/>
          <p:nvPr>
            <p:ph type="body" sz="quarter" idx="1" hasCustomPrompt="1"/>
          </p:nvPr>
        </p:nvSpPr>
        <p:spPr>
          <a:xfrm>
            <a:off x="1206497" y="11839047"/>
            <a:ext cx="21971005" cy="636980"/>
          </a:xfrm>
          <a:prstGeom prst="rect">
            <a:avLst/>
          </a:prstGeom>
        </p:spPr>
        <p:txBody>
          <a:bodyPr lIns="45718" tIns="45718" rIns="45718" bIns="45718" numCol="1" spcCol="38100" anchor="b"/>
          <a:lstStyle>
            <a:lvl1pPr marL="0" indent="0" defTabSz="825500">
              <a:lnSpc>
                <a:spcPct val="100000"/>
              </a:lnSpc>
              <a:spcBef>
                <a:spcPts val="0"/>
              </a:spcBef>
              <a:buSzTx/>
              <a:buNone/>
              <a:defRPr b="1" sz="3600"/>
            </a:lvl1pPr>
            <a:lvl2pPr marL="1066800" indent="-457200" defTabSz="825500">
              <a:lnSpc>
                <a:spcPct val="100000"/>
              </a:lnSpc>
              <a:spcBef>
                <a:spcPts val="0"/>
              </a:spcBef>
              <a:defRPr b="1" sz="3600"/>
            </a:lvl2pPr>
            <a:lvl3pPr marL="1676400" indent="-457200" defTabSz="825500">
              <a:lnSpc>
                <a:spcPct val="100000"/>
              </a:lnSpc>
              <a:spcBef>
                <a:spcPts val="0"/>
              </a:spcBef>
              <a:defRPr b="1" sz="3600"/>
            </a:lvl3pPr>
            <a:lvl4pPr marL="2286000" indent="-457200" defTabSz="825500">
              <a:lnSpc>
                <a:spcPct val="100000"/>
              </a:lnSpc>
              <a:spcBef>
                <a:spcPts val="0"/>
              </a:spcBef>
              <a:defRPr b="1" sz="3600"/>
            </a:lvl4pPr>
            <a:lvl5pPr marL="2895600" indent="-457200" defTabSz="825500">
              <a:lnSpc>
                <a:spcPct val="100000"/>
              </a:lnSpc>
              <a:spcBef>
                <a:spcPts val="0"/>
              </a:spcBef>
              <a:defRPr b="1" sz="3600"/>
            </a:lvl5pPr>
          </a:lstStyle>
          <a:p>
            <a:pPr/>
            <a:r>
              <a:t>Author and Date</a:t>
            </a:r>
          </a:p>
          <a:p>
            <a:pPr lvl="1"/>
            <a:r>
              <a:t/>
            </a:r>
          </a:p>
          <a:p>
            <a:pPr lvl="2"/>
            <a:r>
              <a:t/>
            </a:r>
          </a:p>
          <a:p>
            <a:pPr lvl="3"/>
            <a:r>
              <a:t/>
            </a:r>
          </a:p>
          <a:p>
            <a:pPr lvl="4"/>
            <a:r>
              <a:t/>
            </a:r>
          </a:p>
        </p:txBody>
      </p:sp>
      <p:sp>
        <p:nvSpPr>
          <p:cNvPr id="12" name="Presentation Title"/>
          <p:cNvSpPr txBox="1"/>
          <p:nvPr>
            <p:ph type="title" hasCustomPrompt="1"/>
          </p:nvPr>
        </p:nvSpPr>
        <p:spPr>
          <a:xfrm>
            <a:off x="1206496" y="2574991"/>
            <a:ext cx="21971005" cy="4648202"/>
          </a:xfrm>
          <a:prstGeom prst="rect">
            <a:avLst/>
          </a:prstGeom>
        </p:spPr>
        <p:txBody>
          <a:bodyPr anchor="b"/>
          <a:lstStyle>
            <a:lvl1pPr>
              <a:defRPr spc="-232" sz="11600"/>
            </a:lvl1pPr>
          </a:lstStyle>
          <a:p>
            <a:pPr/>
            <a:r>
              <a:t>Presentation Title</a:t>
            </a:r>
          </a:p>
        </p:txBody>
      </p:sp>
      <p:sp>
        <p:nvSpPr>
          <p:cNvPr id="13" name="Body Level One…"/>
          <p:cNvSpPr txBox="1"/>
          <p:nvPr>
            <p:ph type="body" sz="quarter" idx="21" hasCustomPrompt="1"/>
          </p:nvPr>
        </p:nvSpPr>
        <p:spPr>
          <a:xfrm>
            <a:off x="1206500" y="7196865"/>
            <a:ext cx="21971000" cy="1905002"/>
          </a:xfrm>
          <a:prstGeom prst="rect">
            <a:avLst/>
          </a:prstGeom>
        </p:spPr>
        <p:txBody>
          <a:bodyPr numCol="1" spcCol="38100"/>
          <a:lstStyle>
            <a:lvl1pPr marL="0" indent="0" defTabSz="825500">
              <a:lnSpc>
                <a:spcPct val="100000"/>
              </a:lnSpc>
              <a:spcBef>
                <a:spcPts val="0"/>
              </a:spcBef>
              <a:buSzTx/>
              <a:buNone/>
              <a:defRPr b="1" sz="5500"/>
            </a:lvl1pPr>
          </a:lstStyle>
          <a:p>
            <a:pPr/>
            <a:r>
              <a:t>Presentation Subtitle</a:t>
            </a:r>
          </a:p>
        </p:txBody>
      </p:sp>
      <p:sp>
        <p:nvSpPr>
          <p:cNvPr id="14" name="Slide Number"/>
          <p:cNvSpPr txBox="1"/>
          <p:nvPr>
            <p:ph type="sldNum" sz="quarter" idx="2"/>
          </p:nvPr>
        </p:nvSpPr>
        <p:spPr>
          <a:xfrm>
            <a:off x="12007748" y="13080999"/>
            <a:ext cx="368504"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tatement">
    <p:spTree>
      <p:nvGrpSpPr>
        <p:cNvPr id="1" name=""/>
        <p:cNvGrpSpPr/>
        <p:nvPr/>
      </p:nvGrpSpPr>
      <p:grpSpPr>
        <a:xfrm>
          <a:off x="0" y="0"/>
          <a:ext cx="0" cy="0"/>
          <a:chOff x="0" y="0"/>
          <a:chExt cx="0" cy="0"/>
        </a:xfrm>
      </p:grpSpPr>
      <p:sp>
        <p:nvSpPr>
          <p:cNvPr id="98" name="Body Level One…"/>
          <p:cNvSpPr txBox="1"/>
          <p:nvPr>
            <p:ph type="body" sz="half" idx="1" hasCustomPrompt="1"/>
          </p:nvPr>
        </p:nvSpPr>
        <p:spPr>
          <a:xfrm>
            <a:off x="1206500" y="4920843"/>
            <a:ext cx="21971000" cy="3874314"/>
          </a:xfrm>
          <a:prstGeom prst="rect">
            <a:avLst/>
          </a:prstGeom>
        </p:spPr>
        <p:txBody>
          <a:bodyPr numCol="1" spcCol="38100" anchor="ctr"/>
          <a:lstStyle>
            <a:lvl1pPr marL="0" indent="0" algn="ctr">
              <a:lnSpc>
                <a:spcPct val="80000"/>
              </a:lnSpc>
              <a:spcBef>
                <a:spcPts val="0"/>
              </a:spcBef>
              <a:buSzTx/>
              <a:buNone/>
              <a:defRPr spc="-232" sz="11600">
                <a:latin typeface="Helvetica Neue Medium"/>
                <a:ea typeface="Helvetica Neue Medium"/>
                <a:cs typeface="Helvetica Neue Medium"/>
                <a:sym typeface="Helvetica Neue Medium"/>
              </a:defRPr>
            </a:lvl1pPr>
            <a:lvl2pPr marL="0" indent="0" algn="ctr">
              <a:lnSpc>
                <a:spcPct val="80000"/>
              </a:lnSpc>
              <a:spcBef>
                <a:spcPts val="0"/>
              </a:spcBef>
              <a:buSzTx/>
              <a:buNone/>
              <a:defRPr spc="-232" sz="11600">
                <a:latin typeface="Helvetica Neue Medium"/>
                <a:ea typeface="Helvetica Neue Medium"/>
                <a:cs typeface="Helvetica Neue Medium"/>
                <a:sym typeface="Helvetica Neue Medium"/>
              </a:defRPr>
            </a:lvl2pPr>
            <a:lvl3pPr marL="0" indent="0" algn="ctr">
              <a:lnSpc>
                <a:spcPct val="80000"/>
              </a:lnSpc>
              <a:spcBef>
                <a:spcPts val="0"/>
              </a:spcBef>
              <a:buSzTx/>
              <a:buNone/>
              <a:defRPr spc="-232" sz="11600">
                <a:latin typeface="Helvetica Neue Medium"/>
                <a:ea typeface="Helvetica Neue Medium"/>
                <a:cs typeface="Helvetica Neue Medium"/>
                <a:sym typeface="Helvetica Neue Medium"/>
              </a:defRPr>
            </a:lvl3pPr>
            <a:lvl4pPr marL="0" indent="0" algn="ctr">
              <a:lnSpc>
                <a:spcPct val="80000"/>
              </a:lnSpc>
              <a:spcBef>
                <a:spcPts val="0"/>
              </a:spcBef>
              <a:buSzTx/>
              <a:buNone/>
              <a:defRPr spc="-232" sz="11600">
                <a:latin typeface="Helvetica Neue Medium"/>
                <a:ea typeface="Helvetica Neue Medium"/>
                <a:cs typeface="Helvetica Neue Medium"/>
                <a:sym typeface="Helvetica Neue Medium"/>
              </a:defRPr>
            </a:lvl4pPr>
            <a:lvl5pPr marL="0" indent="0" algn="ctr">
              <a:lnSpc>
                <a:spcPct val="80000"/>
              </a:lnSpc>
              <a:spcBef>
                <a:spcPts val="0"/>
              </a:spcBef>
              <a:buSzTx/>
              <a:buNone/>
              <a:defRPr spc="-232" sz="11600">
                <a:latin typeface="Helvetica Neue Medium"/>
                <a:ea typeface="Helvetica Neue Medium"/>
                <a:cs typeface="Helvetica Neue Medium"/>
                <a:sym typeface="Helvetica Neue Medium"/>
              </a:defRPr>
            </a:lvl5pPr>
          </a:lstStyle>
          <a:p>
            <a:pPr/>
            <a:r>
              <a:t>Statement</a:t>
            </a:r>
          </a:p>
          <a:p>
            <a:pPr lvl="1"/>
            <a:r>
              <a:t/>
            </a:r>
          </a:p>
          <a:p>
            <a:pPr lvl="2"/>
            <a:r>
              <a:t/>
            </a:r>
          </a:p>
          <a:p>
            <a:pPr lvl="3"/>
            <a:r>
              <a:t/>
            </a:r>
          </a:p>
          <a:p>
            <a:pPr lvl="4"/>
            <a:r>
              <a:t/>
            </a:r>
          </a:p>
        </p:txBody>
      </p:sp>
      <p:sp>
        <p:nvSpPr>
          <p:cNvPr id="9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ig Fact">
    <p:spTree>
      <p:nvGrpSpPr>
        <p:cNvPr id="1" name=""/>
        <p:cNvGrpSpPr/>
        <p:nvPr/>
      </p:nvGrpSpPr>
      <p:grpSpPr>
        <a:xfrm>
          <a:off x="0" y="0"/>
          <a:ext cx="0" cy="0"/>
          <a:chOff x="0" y="0"/>
          <a:chExt cx="0" cy="0"/>
        </a:xfrm>
      </p:grpSpPr>
      <p:sp>
        <p:nvSpPr>
          <p:cNvPr id="106" name="Body Level One…"/>
          <p:cNvSpPr txBox="1"/>
          <p:nvPr>
            <p:ph type="body" sz="quarter" idx="1" hasCustomPrompt="1"/>
          </p:nvPr>
        </p:nvSpPr>
        <p:spPr>
          <a:xfrm>
            <a:off x="1206500" y="8262180"/>
            <a:ext cx="21971000" cy="934781"/>
          </a:xfrm>
          <a:prstGeom prst="rect">
            <a:avLst/>
          </a:prstGeom>
        </p:spPr>
        <p:txBody>
          <a:bodyPr lIns="45718" tIns="45718" rIns="45718" bIns="45718" numCol="1" spcCol="38100"/>
          <a:lstStyle>
            <a:lvl1pPr marL="0" indent="0" algn="ctr" defTabSz="825500">
              <a:lnSpc>
                <a:spcPct val="100000"/>
              </a:lnSpc>
              <a:spcBef>
                <a:spcPts val="0"/>
              </a:spcBef>
              <a:buSzTx/>
              <a:buNone/>
              <a:defRPr b="1" sz="5500"/>
            </a:lvl1pPr>
            <a:lvl2pPr marL="1308100" indent="-698500" algn="ctr" defTabSz="825500">
              <a:lnSpc>
                <a:spcPct val="100000"/>
              </a:lnSpc>
              <a:spcBef>
                <a:spcPts val="0"/>
              </a:spcBef>
              <a:defRPr b="1" sz="5500"/>
            </a:lvl2pPr>
            <a:lvl3pPr marL="1917700" indent="-698500" algn="ctr" defTabSz="825500">
              <a:lnSpc>
                <a:spcPct val="100000"/>
              </a:lnSpc>
              <a:spcBef>
                <a:spcPts val="0"/>
              </a:spcBef>
              <a:defRPr b="1" sz="5500"/>
            </a:lvl3pPr>
            <a:lvl4pPr marL="2527300" indent="-698500" algn="ctr" defTabSz="825500">
              <a:lnSpc>
                <a:spcPct val="100000"/>
              </a:lnSpc>
              <a:spcBef>
                <a:spcPts val="0"/>
              </a:spcBef>
              <a:defRPr b="1" sz="5500"/>
            </a:lvl4pPr>
            <a:lvl5pPr marL="3136900" indent="-698500" algn="ctr" defTabSz="825500">
              <a:lnSpc>
                <a:spcPct val="100000"/>
              </a:lnSpc>
              <a:spcBef>
                <a:spcPts val="0"/>
              </a:spcBef>
              <a:defRPr b="1" sz="5500"/>
            </a:lvl5pPr>
          </a:lstStyle>
          <a:p>
            <a:pPr/>
            <a:r>
              <a:t>Fact information</a:t>
            </a:r>
          </a:p>
          <a:p>
            <a:pPr lvl="1"/>
            <a:r>
              <a:t/>
            </a:r>
          </a:p>
          <a:p>
            <a:pPr lvl="2"/>
            <a:r>
              <a:t/>
            </a:r>
          </a:p>
          <a:p>
            <a:pPr lvl="3"/>
            <a:r>
              <a:t/>
            </a:r>
          </a:p>
          <a:p>
            <a:pPr lvl="4"/>
            <a:r>
              <a:t/>
            </a:r>
          </a:p>
        </p:txBody>
      </p:sp>
      <p:sp>
        <p:nvSpPr>
          <p:cNvPr id="107" name="Body Level One…"/>
          <p:cNvSpPr txBox="1"/>
          <p:nvPr>
            <p:ph type="body" idx="21" hasCustomPrompt="1"/>
          </p:nvPr>
        </p:nvSpPr>
        <p:spPr>
          <a:xfrm>
            <a:off x="1206500" y="935257"/>
            <a:ext cx="21971000" cy="7359065"/>
          </a:xfrm>
          <a:prstGeom prst="rect">
            <a:avLst/>
          </a:prstGeom>
        </p:spPr>
        <p:txBody>
          <a:bodyPr numCol="1" spcCol="38100" anchor="b"/>
          <a:lstStyle/>
          <a:p>
            <a:pPr lvl="4" marL="0" indent="1207008" algn="ctr" defTabSz="1072868">
              <a:lnSpc>
                <a:spcPct val="80000"/>
              </a:lnSpc>
              <a:spcBef>
                <a:spcPts val="0"/>
              </a:spcBef>
              <a:buSzTx/>
              <a:buNone/>
              <a:defRPr b="1" spc="-132" sz="11000"/>
            </a:pPr>
            <a:r>
              <a:t>100%
</a:t>
            </a:r>
          </a:p>
        </p:txBody>
      </p:sp>
      <p:sp>
        <p:nvSpPr>
          <p:cNvPr id="10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115" name="Body Level One…"/>
          <p:cNvSpPr txBox="1"/>
          <p:nvPr>
            <p:ph type="body" sz="quarter" idx="1" hasCustomPrompt="1"/>
          </p:nvPr>
        </p:nvSpPr>
        <p:spPr>
          <a:xfrm>
            <a:off x="2480824" y="10675453"/>
            <a:ext cx="20149254" cy="636980"/>
          </a:xfrm>
          <a:prstGeom prst="rect">
            <a:avLst/>
          </a:prstGeom>
        </p:spPr>
        <p:txBody>
          <a:bodyPr lIns="45718" tIns="45718" rIns="45718" bIns="45718" numCol="1" spcCol="38100"/>
          <a:lstStyle>
            <a:lvl1pPr marL="0" indent="0" defTabSz="825500">
              <a:lnSpc>
                <a:spcPct val="100000"/>
              </a:lnSpc>
              <a:spcBef>
                <a:spcPts val="0"/>
              </a:spcBef>
              <a:buSzTx/>
              <a:buNone/>
              <a:defRPr b="1" sz="3600"/>
            </a:lvl1pPr>
            <a:lvl2pPr marL="1066800" indent="-457200" defTabSz="825500">
              <a:lnSpc>
                <a:spcPct val="100000"/>
              </a:lnSpc>
              <a:spcBef>
                <a:spcPts val="0"/>
              </a:spcBef>
              <a:defRPr b="1" sz="3600"/>
            </a:lvl2pPr>
            <a:lvl3pPr marL="1676400" indent="-457200" defTabSz="825500">
              <a:lnSpc>
                <a:spcPct val="100000"/>
              </a:lnSpc>
              <a:spcBef>
                <a:spcPts val="0"/>
              </a:spcBef>
              <a:defRPr b="1" sz="3600"/>
            </a:lvl3pPr>
            <a:lvl4pPr marL="2286000" indent="-457200" defTabSz="825500">
              <a:lnSpc>
                <a:spcPct val="100000"/>
              </a:lnSpc>
              <a:spcBef>
                <a:spcPts val="0"/>
              </a:spcBef>
              <a:defRPr b="1" sz="3600"/>
            </a:lvl4pPr>
            <a:lvl5pPr marL="2895600" indent="-457200" defTabSz="825500">
              <a:lnSpc>
                <a:spcPct val="100000"/>
              </a:lnSpc>
              <a:spcBef>
                <a:spcPts val="0"/>
              </a:spcBef>
              <a:defRPr b="1" sz="3600"/>
            </a:lvl5pPr>
          </a:lstStyle>
          <a:p>
            <a:pPr/>
            <a:r>
              <a:t>Attribution</a:t>
            </a:r>
          </a:p>
          <a:p>
            <a:pPr lvl="1"/>
            <a:r>
              <a:t/>
            </a:r>
          </a:p>
          <a:p>
            <a:pPr lvl="2"/>
            <a:r>
              <a:t/>
            </a:r>
          </a:p>
          <a:p>
            <a:pPr lvl="3"/>
            <a:r>
              <a:t/>
            </a:r>
          </a:p>
          <a:p>
            <a:pPr lvl="4"/>
            <a:r>
              <a:t/>
            </a:r>
          </a:p>
        </p:txBody>
      </p:sp>
      <p:sp>
        <p:nvSpPr>
          <p:cNvPr id="116" name="Body Level One…"/>
          <p:cNvSpPr txBox="1"/>
          <p:nvPr>
            <p:ph type="body" sz="half" idx="21" hasCustomPrompt="1"/>
          </p:nvPr>
        </p:nvSpPr>
        <p:spPr>
          <a:xfrm>
            <a:off x="1753923" y="4939860"/>
            <a:ext cx="20876154" cy="3836281"/>
          </a:xfrm>
          <a:prstGeom prst="rect">
            <a:avLst/>
          </a:prstGeom>
        </p:spPr>
        <p:txBody>
          <a:bodyPr numCol="1" spcCol="38100" anchor="ctr"/>
          <a:lstStyle/>
          <a:p>
            <a:pPr lvl="4" marL="0" indent="1409446" defTabSz="1511769">
              <a:spcBef>
                <a:spcPts val="0"/>
              </a:spcBef>
              <a:buSzTx/>
              <a:buNone/>
              <a:defRPr spc="-124" sz="5270">
                <a:latin typeface="Helvetica Neue Medium"/>
                <a:ea typeface="Helvetica Neue Medium"/>
                <a:cs typeface="Helvetica Neue Medium"/>
                <a:sym typeface="Helvetica Neue Medium"/>
              </a:defRPr>
            </a:pPr>
            <a:r>
              <a:t>“Notable Quote”
</a:t>
            </a:r>
          </a:p>
        </p:txBody>
      </p:sp>
      <p:sp>
        <p:nvSpPr>
          <p:cNvPr id="11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124" name="862804876_960x639.jpg"/>
          <p:cNvSpPr/>
          <p:nvPr>
            <p:ph type="pic" sz="quarter" idx="21"/>
          </p:nvPr>
        </p:nvSpPr>
        <p:spPr>
          <a:xfrm>
            <a:off x="15430500" y="7085409"/>
            <a:ext cx="8128000" cy="5410202"/>
          </a:xfrm>
          <a:prstGeom prst="rect">
            <a:avLst/>
          </a:prstGeom>
        </p:spPr>
        <p:txBody>
          <a:bodyPr lIns="91439" tIns="45719" rIns="91439" bIns="45719" numCol="1" spcCol="38100">
            <a:noAutofit/>
          </a:bodyPr>
          <a:lstStyle/>
          <a:p>
            <a:pPr/>
          </a:p>
        </p:txBody>
      </p:sp>
      <p:sp>
        <p:nvSpPr>
          <p:cNvPr id="125" name="824910546_2681x1332.jpg"/>
          <p:cNvSpPr/>
          <p:nvPr>
            <p:ph type="pic" idx="22"/>
          </p:nvPr>
        </p:nvSpPr>
        <p:spPr>
          <a:xfrm>
            <a:off x="-2933700" y="1270000"/>
            <a:ext cx="22699133" cy="11277600"/>
          </a:xfrm>
          <a:prstGeom prst="rect">
            <a:avLst/>
          </a:prstGeom>
        </p:spPr>
        <p:txBody>
          <a:bodyPr lIns="91439" tIns="45719" rIns="91439" bIns="45719" numCol="1" spcCol="38100">
            <a:noAutofit/>
          </a:bodyPr>
          <a:lstStyle/>
          <a:p>
            <a:pPr/>
          </a:p>
        </p:txBody>
      </p:sp>
      <p:sp>
        <p:nvSpPr>
          <p:cNvPr id="126" name="575395635_960x639.jpg"/>
          <p:cNvSpPr/>
          <p:nvPr>
            <p:ph type="pic" sz="quarter" idx="23"/>
          </p:nvPr>
        </p:nvSpPr>
        <p:spPr>
          <a:xfrm>
            <a:off x="15430500" y="1270000"/>
            <a:ext cx="8128000" cy="5410200"/>
          </a:xfrm>
          <a:prstGeom prst="rect">
            <a:avLst/>
          </a:prstGeom>
        </p:spPr>
        <p:txBody>
          <a:bodyPr lIns="91439" tIns="45719" rIns="91439" bIns="45719" numCol="1" spcCol="38100">
            <a:noAutofit/>
          </a:bodyPr>
          <a:lstStyle/>
          <a:p>
            <a:pPr/>
          </a:p>
        </p:txBody>
      </p:sp>
      <p:sp>
        <p:nvSpPr>
          <p:cNvPr id="12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34" name="Image"/>
          <p:cNvSpPr/>
          <p:nvPr>
            <p:ph type="pic" idx="21"/>
          </p:nvPr>
        </p:nvSpPr>
        <p:spPr>
          <a:xfrm>
            <a:off x="-1511300" y="-3721100"/>
            <a:ext cx="28511500" cy="19030242"/>
          </a:xfrm>
          <a:prstGeom prst="rect">
            <a:avLst/>
          </a:prstGeom>
        </p:spPr>
        <p:txBody>
          <a:bodyPr lIns="91439" tIns="45719" rIns="91439" bIns="45719" numCol="1" spcCol="38100">
            <a:noAutofit/>
          </a:bodyPr>
          <a:lstStyle/>
          <a:p>
            <a:pPr/>
          </a:p>
        </p:txBody>
      </p:sp>
      <p:sp>
        <p:nvSpPr>
          <p:cNvPr id="13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4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bg>
      <p:bgPr>
        <a:solidFill>
          <a:srgbClr val="FFFFFF"/>
        </a:solidFill>
      </p:bgPr>
    </p:bg>
    <p:spTree>
      <p:nvGrpSpPr>
        <p:cNvPr id="1" name=""/>
        <p:cNvGrpSpPr/>
        <p:nvPr/>
      </p:nvGrpSpPr>
      <p:grpSpPr>
        <a:xfrm>
          <a:off x="0" y="0"/>
          <a:ext cx="0" cy="0"/>
          <a:chOff x="0" y="0"/>
          <a:chExt cx="0" cy="0"/>
        </a:xfrm>
      </p:grpSpPr>
      <p:sp>
        <p:nvSpPr>
          <p:cNvPr id="149" name="Slide Number"/>
          <p:cNvSpPr txBox="1"/>
          <p:nvPr>
            <p:ph type="sldNum" sz="quarter" idx="2"/>
          </p:nvPr>
        </p:nvSpPr>
        <p:spPr>
          <a:xfrm>
            <a:off x="15809914" y="12527756"/>
            <a:ext cx="344487" cy="369887"/>
          </a:xfrm>
          <a:prstGeom prst="rect">
            <a:avLst/>
          </a:prstGeom>
        </p:spPr>
        <p:txBody>
          <a:bodyPr lIns="64292" tIns="64292" rIns="64292" bIns="64292" anchor="ctr"/>
          <a:lstStyle>
            <a:lvl1pPr algn="r" defTabSz="1285875">
              <a:defRPr sz="1600">
                <a:solidFill>
                  <a:srgbClr val="000000"/>
                </a:solidFill>
                <a:latin typeface="Gill Sans"/>
                <a:ea typeface="Gill Sans"/>
                <a:cs typeface="Gill Sans"/>
                <a:sym typeface="Gill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Photo">
    <p:spTree>
      <p:nvGrpSpPr>
        <p:cNvPr id="1" name=""/>
        <p:cNvGrpSpPr/>
        <p:nvPr/>
      </p:nvGrpSpPr>
      <p:grpSpPr>
        <a:xfrm>
          <a:off x="0" y="0"/>
          <a:ext cx="0" cy="0"/>
          <a:chOff x="0" y="0"/>
          <a:chExt cx="0" cy="0"/>
        </a:xfrm>
      </p:grpSpPr>
      <p:sp>
        <p:nvSpPr>
          <p:cNvPr id="21" name="Image"/>
          <p:cNvSpPr/>
          <p:nvPr>
            <p:ph type="pic" idx="21"/>
          </p:nvPr>
        </p:nvSpPr>
        <p:spPr>
          <a:xfrm>
            <a:off x="-431800" y="-4038600"/>
            <a:ext cx="29464000" cy="18034000"/>
          </a:xfrm>
          <a:prstGeom prst="rect">
            <a:avLst/>
          </a:prstGeom>
        </p:spPr>
        <p:txBody>
          <a:bodyPr lIns="91439" tIns="45719" rIns="91439" bIns="45719" numCol="1" spcCol="38100">
            <a:noAutofit/>
          </a:bodyPr>
          <a:lstStyle/>
          <a:p>
            <a:pPr/>
          </a:p>
        </p:txBody>
      </p:sp>
      <p:sp>
        <p:nvSpPr>
          <p:cNvPr id="22" name="Presentation Title"/>
          <p:cNvSpPr txBox="1"/>
          <p:nvPr>
            <p:ph type="title" hasCustomPrompt="1"/>
          </p:nvPr>
        </p:nvSpPr>
        <p:spPr>
          <a:xfrm>
            <a:off x="1206500" y="7124700"/>
            <a:ext cx="21971000" cy="4648200"/>
          </a:xfrm>
          <a:prstGeom prst="rect">
            <a:avLst/>
          </a:prstGeom>
        </p:spPr>
        <p:txBody>
          <a:bodyPr anchor="b"/>
          <a:lstStyle>
            <a:lvl1pPr>
              <a:defRPr spc="-232" sz="11600"/>
            </a:lvl1pPr>
          </a:lstStyle>
          <a:p>
            <a:pPr/>
            <a:r>
              <a:t>Presentation Title</a:t>
            </a:r>
          </a:p>
        </p:txBody>
      </p:sp>
      <p:sp>
        <p:nvSpPr>
          <p:cNvPr id="23" name="Body Level One…"/>
          <p:cNvSpPr txBox="1"/>
          <p:nvPr>
            <p:ph type="body" sz="quarter" idx="1" hasCustomPrompt="1"/>
          </p:nvPr>
        </p:nvSpPr>
        <p:spPr>
          <a:xfrm>
            <a:off x="1207690" y="1106137"/>
            <a:ext cx="21968621" cy="636980"/>
          </a:xfrm>
          <a:prstGeom prst="rect">
            <a:avLst/>
          </a:prstGeom>
        </p:spPr>
        <p:txBody>
          <a:bodyPr lIns="45718" tIns="45718" rIns="45718" bIns="45718" numCol="1" spcCol="38100"/>
          <a:lstStyle>
            <a:lvl1pPr marL="0" indent="0" defTabSz="825500">
              <a:lnSpc>
                <a:spcPct val="100000"/>
              </a:lnSpc>
              <a:spcBef>
                <a:spcPts val="0"/>
              </a:spcBef>
              <a:buSzTx/>
              <a:buNone/>
              <a:defRPr b="1" sz="3600"/>
            </a:lvl1pPr>
            <a:lvl2pPr marL="1066800" indent="-457200" defTabSz="825500">
              <a:lnSpc>
                <a:spcPct val="100000"/>
              </a:lnSpc>
              <a:spcBef>
                <a:spcPts val="0"/>
              </a:spcBef>
              <a:defRPr b="1" sz="3600"/>
            </a:lvl2pPr>
            <a:lvl3pPr marL="1676400" indent="-457200" defTabSz="825500">
              <a:lnSpc>
                <a:spcPct val="100000"/>
              </a:lnSpc>
              <a:spcBef>
                <a:spcPts val="0"/>
              </a:spcBef>
              <a:defRPr b="1" sz="3600"/>
            </a:lvl3pPr>
            <a:lvl4pPr marL="2286000" indent="-457200" defTabSz="825500">
              <a:lnSpc>
                <a:spcPct val="100000"/>
              </a:lnSpc>
              <a:spcBef>
                <a:spcPts val="0"/>
              </a:spcBef>
              <a:defRPr b="1" sz="3600"/>
            </a:lvl4pPr>
            <a:lvl5pPr marL="2895600" indent="-457200" defTabSz="825500">
              <a:lnSpc>
                <a:spcPct val="100000"/>
              </a:lnSpc>
              <a:spcBef>
                <a:spcPts val="0"/>
              </a:spcBef>
              <a:defRPr b="1" sz="3600"/>
            </a:lvl5pPr>
          </a:lstStyle>
          <a:p>
            <a:pPr/>
            <a:r>
              <a:t>Author and Date</a:t>
            </a:r>
          </a:p>
          <a:p>
            <a:pPr lvl="1"/>
            <a:r>
              <a:t/>
            </a:r>
          </a:p>
          <a:p>
            <a:pPr lvl="2"/>
            <a:r>
              <a:t/>
            </a:r>
          </a:p>
          <a:p>
            <a:pPr lvl="3"/>
            <a:r>
              <a:t/>
            </a:r>
          </a:p>
          <a:p>
            <a:pPr lvl="4"/>
            <a:r>
              <a:t/>
            </a:r>
          </a:p>
        </p:txBody>
      </p:sp>
      <p:sp>
        <p:nvSpPr>
          <p:cNvPr id="24" name="Body Level One…"/>
          <p:cNvSpPr txBox="1"/>
          <p:nvPr>
            <p:ph type="body" sz="quarter" idx="22" hasCustomPrompt="1"/>
          </p:nvPr>
        </p:nvSpPr>
        <p:spPr>
          <a:xfrm>
            <a:off x="1206500" y="11609909"/>
            <a:ext cx="21971000" cy="1144689"/>
          </a:xfrm>
          <a:prstGeom prst="rect">
            <a:avLst/>
          </a:prstGeom>
        </p:spPr>
        <p:txBody>
          <a:bodyPr numCol="1" spcCol="38100"/>
          <a:lstStyle>
            <a:lvl1pPr marL="0" indent="0" defTabSz="825500">
              <a:lnSpc>
                <a:spcPct val="100000"/>
              </a:lnSpc>
              <a:spcBef>
                <a:spcPts val="0"/>
              </a:spcBef>
              <a:buSzTx/>
              <a:buNone/>
              <a:defRPr b="1" sz="5500"/>
            </a:lvl1pPr>
          </a:lstStyle>
          <a:p>
            <a:pPr/>
            <a:r>
              <a:t>Presentation Subtitle </a:t>
            </a:r>
          </a:p>
        </p:txBody>
      </p:sp>
      <p:sp>
        <p:nvSpPr>
          <p:cNvPr id="2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Photo Alt">
    <p:spTree>
      <p:nvGrpSpPr>
        <p:cNvPr id="1" name=""/>
        <p:cNvGrpSpPr/>
        <p:nvPr/>
      </p:nvGrpSpPr>
      <p:grpSpPr>
        <a:xfrm>
          <a:off x="0" y="0"/>
          <a:ext cx="0" cy="0"/>
          <a:chOff x="0" y="0"/>
          <a:chExt cx="0" cy="0"/>
        </a:xfrm>
      </p:grpSpPr>
      <p:sp>
        <p:nvSpPr>
          <p:cNvPr id="32" name="Slide Title"/>
          <p:cNvSpPr txBox="1"/>
          <p:nvPr>
            <p:ph type="title" hasCustomPrompt="1"/>
          </p:nvPr>
        </p:nvSpPr>
        <p:spPr>
          <a:xfrm>
            <a:off x="1206500" y="1270000"/>
            <a:ext cx="9779000" cy="5882274"/>
          </a:xfrm>
          <a:prstGeom prst="rect">
            <a:avLst/>
          </a:prstGeom>
        </p:spPr>
        <p:txBody>
          <a:bodyPr anchor="b"/>
          <a:lstStyle/>
          <a:p>
            <a:pPr/>
            <a:r>
              <a:t>Slide Title</a:t>
            </a:r>
          </a:p>
        </p:txBody>
      </p:sp>
      <p:sp>
        <p:nvSpPr>
          <p:cNvPr id="33" name="Body Level One…"/>
          <p:cNvSpPr txBox="1"/>
          <p:nvPr>
            <p:ph type="body" sz="quarter" idx="1" hasCustomPrompt="1"/>
          </p:nvPr>
        </p:nvSpPr>
        <p:spPr>
          <a:xfrm>
            <a:off x="1206500" y="7060576"/>
            <a:ext cx="9779000" cy="5382403"/>
          </a:xfrm>
          <a:prstGeom prst="rect">
            <a:avLst/>
          </a:prstGeom>
        </p:spPr>
        <p:txBody>
          <a:bodyPr numCol="1" spcCol="38100"/>
          <a:lstStyle>
            <a:lvl1pPr marL="0" indent="0" defTabSz="825500">
              <a:lnSpc>
                <a:spcPct val="100000"/>
              </a:lnSpc>
              <a:spcBef>
                <a:spcPts val="0"/>
              </a:spcBef>
              <a:buSzTx/>
              <a:buNone/>
              <a:defRPr b="1" sz="5500"/>
            </a:lvl1pPr>
            <a:lvl2pPr marL="0" indent="0" defTabSz="825500">
              <a:lnSpc>
                <a:spcPct val="100000"/>
              </a:lnSpc>
              <a:spcBef>
                <a:spcPts val="0"/>
              </a:spcBef>
              <a:buSzTx/>
              <a:buNone/>
              <a:defRPr b="1" sz="5500"/>
            </a:lvl2pPr>
            <a:lvl3pPr marL="0" indent="0" defTabSz="825500">
              <a:lnSpc>
                <a:spcPct val="100000"/>
              </a:lnSpc>
              <a:spcBef>
                <a:spcPts val="0"/>
              </a:spcBef>
              <a:buSzTx/>
              <a:buNone/>
              <a:defRPr b="1" sz="5500"/>
            </a:lvl3pPr>
            <a:lvl4pPr marL="0" indent="0" defTabSz="825500">
              <a:lnSpc>
                <a:spcPct val="100000"/>
              </a:lnSpc>
              <a:spcBef>
                <a:spcPts val="0"/>
              </a:spcBef>
              <a:buSzTx/>
              <a:buNone/>
              <a:defRPr b="1" sz="5500"/>
            </a:lvl4pPr>
            <a:lvl5pPr marL="0" indent="0" defTabSz="825500">
              <a:lnSpc>
                <a:spcPct val="100000"/>
              </a:lnSpc>
              <a:spcBef>
                <a:spcPts val="0"/>
              </a:spcBef>
              <a:buSzTx/>
              <a:buNone/>
              <a:defRPr b="1" sz="5500"/>
            </a:lvl5pPr>
          </a:lstStyle>
          <a:p>
            <a:pPr/>
            <a:r>
              <a:t>Slide Subtitle</a:t>
            </a:r>
          </a:p>
          <a:p>
            <a:pPr lvl="1"/>
            <a:r>
              <a:t/>
            </a:r>
          </a:p>
          <a:p>
            <a:pPr lvl="2"/>
            <a:r>
              <a:t/>
            </a:r>
          </a:p>
          <a:p>
            <a:pPr lvl="3"/>
            <a:r>
              <a:t/>
            </a:r>
          </a:p>
          <a:p>
            <a:pPr lvl="4"/>
            <a:r>
              <a:t/>
            </a:r>
          </a:p>
        </p:txBody>
      </p:sp>
      <p:sp>
        <p:nvSpPr>
          <p:cNvPr id="34" name="92709243_1322x1323.jpeg"/>
          <p:cNvSpPr/>
          <p:nvPr>
            <p:ph type="pic" sz="half" idx="21"/>
          </p:nvPr>
        </p:nvSpPr>
        <p:spPr>
          <a:xfrm>
            <a:off x="12052303" y="1270000"/>
            <a:ext cx="11188407" cy="11209889"/>
          </a:xfrm>
          <a:prstGeom prst="rect">
            <a:avLst/>
          </a:prstGeom>
        </p:spPr>
        <p:txBody>
          <a:bodyPr lIns="91439" tIns="45719" rIns="91439" bIns="45719" numCol="1" spcCol="38100">
            <a:noAutofit/>
          </a:bodyPr>
          <a:lstStyle/>
          <a:p>
            <a:pPr/>
          </a:p>
        </p:txBody>
      </p:sp>
      <p:sp>
        <p:nvSpPr>
          <p:cNvPr id="35" name="Slide Number"/>
          <p:cNvSpPr txBox="1"/>
          <p:nvPr>
            <p:ph type="sldNum" sz="quarter" idx="2"/>
          </p:nvPr>
        </p:nvSpPr>
        <p:spPr>
          <a:xfrm>
            <a:off x="12001500" y="13085233"/>
            <a:ext cx="368504"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42" name="Slide Title"/>
          <p:cNvSpPr txBox="1"/>
          <p:nvPr>
            <p:ph type="title" hasCustomPrompt="1"/>
          </p:nvPr>
        </p:nvSpPr>
        <p:spPr>
          <a:xfrm>
            <a:off x="1206500" y="952500"/>
            <a:ext cx="21971000" cy="1433164"/>
          </a:xfrm>
          <a:prstGeom prst="rect">
            <a:avLst/>
          </a:prstGeom>
        </p:spPr>
        <p:txBody>
          <a:bodyPr/>
          <a:lstStyle/>
          <a:p>
            <a:pPr/>
            <a:r>
              <a:t>Slide Title</a:t>
            </a:r>
          </a:p>
        </p:txBody>
      </p:sp>
      <p:sp>
        <p:nvSpPr>
          <p:cNvPr id="43" name="Body Level One…"/>
          <p:cNvSpPr txBox="1"/>
          <p:nvPr>
            <p:ph type="body" sz="quarter" idx="1" hasCustomPrompt="1"/>
          </p:nvPr>
        </p:nvSpPr>
        <p:spPr>
          <a:xfrm>
            <a:off x="1206500" y="2245961"/>
            <a:ext cx="21971000" cy="934781"/>
          </a:xfrm>
          <a:prstGeom prst="rect">
            <a:avLst/>
          </a:prstGeom>
        </p:spPr>
        <p:txBody>
          <a:bodyPr lIns="45718" tIns="45718" rIns="45718" bIns="45718" numCol="1" spcCol="38100"/>
          <a:lstStyle>
            <a:lvl1pPr marL="0" indent="0" defTabSz="825500">
              <a:lnSpc>
                <a:spcPct val="100000"/>
              </a:lnSpc>
              <a:spcBef>
                <a:spcPts val="0"/>
              </a:spcBef>
              <a:buSzTx/>
              <a:buNone/>
              <a:defRPr b="1" sz="5500"/>
            </a:lvl1pPr>
            <a:lvl2pPr marL="1308100" indent="-698500" defTabSz="825500">
              <a:lnSpc>
                <a:spcPct val="100000"/>
              </a:lnSpc>
              <a:spcBef>
                <a:spcPts val="0"/>
              </a:spcBef>
              <a:defRPr b="1" sz="5500"/>
            </a:lvl2pPr>
            <a:lvl3pPr marL="1917700" indent="-698500" defTabSz="825500">
              <a:lnSpc>
                <a:spcPct val="100000"/>
              </a:lnSpc>
              <a:spcBef>
                <a:spcPts val="0"/>
              </a:spcBef>
              <a:defRPr b="1" sz="5500"/>
            </a:lvl3pPr>
            <a:lvl4pPr marL="2527300" indent="-698500" defTabSz="825500">
              <a:lnSpc>
                <a:spcPct val="100000"/>
              </a:lnSpc>
              <a:spcBef>
                <a:spcPts val="0"/>
              </a:spcBef>
              <a:defRPr b="1" sz="5500"/>
            </a:lvl4pPr>
            <a:lvl5pPr marL="3136900" indent="-698500" defTabSz="825500">
              <a:lnSpc>
                <a:spcPct val="100000"/>
              </a:lnSpc>
              <a:spcBef>
                <a:spcPts val="0"/>
              </a:spcBef>
              <a:defRPr b="1" sz="5500"/>
            </a:lvl5pPr>
          </a:lstStyle>
          <a:p>
            <a:pPr/>
            <a:r>
              <a:t>Slide Subtitle</a:t>
            </a:r>
          </a:p>
          <a:p>
            <a:pPr lvl="1"/>
            <a:r>
              <a:t/>
            </a:r>
          </a:p>
          <a:p>
            <a:pPr lvl="2"/>
            <a:r>
              <a:t/>
            </a:r>
          </a:p>
          <a:p>
            <a:pPr lvl="3"/>
            <a:r>
              <a:t/>
            </a:r>
          </a:p>
          <a:p>
            <a:pPr lvl="4"/>
            <a:r>
              <a:t/>
            </a:r>
          </a:p>
        </p:txBody>
      </p:sp>
      <p:sp>
        <p:nvSpPr>
          <p:cNvPr id="44" name="Body Level One…"/>
          <p:cNvSpPr txBox="1"/>
          <p:nvPr>
            <p:ph type="body" idx="21" hasCustomPrompt="1"/>
          </p:nvPr>
        </p:nvSpPr>
        <p:spPr>
          <a:xfrm>
            <a:off x="1206500" y="4248503"/>
            <a:ext cx="21971000" cy="8256014"/>
          </a:xfrm>
          <a:prstGeom prst="rect">
            <a:avLst/>
          </a:prstGeom>
        </p:spPr>
        <p:txBody>
          <a:bodyPr numCol="1" spcCol="38100"/>
          <a:lstStyle/>
          <a:p>
            <a:pPr/>
            <a:r>
              <a:t>Slide bullet text</a:t>
            </a:r>
          </a:p>
        </p:txBody>
      </p:sp>
      <p:sp>
        <p:nvSpPr>
          <p:cNvPr id="4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52" name="Body Level One…"/>
          <p:cNvSpPr txBox="1"/>
          <p:nvPr>
            <p:ph type="body" idx="1" hasCustomPrompt="1"/>
          </p:nvPr>
        </p:nvSpPr>
        <p:spPr>
          <a:prstGeom prst="rect">
            <a:avLst/>
          </a:prstGeom>
        </p:spPr>
        <p:txBody>
          <a:bodyPr/>
          <a:lstStyle/>
          <a:p>
            <a:pPr/>
            <a:r>
              <a:t>Slide bullet text</a:t>
            </a:r>
          </a:p>
          <a:p>
            <a:pPr lvl="1"/>
            <a:r>
              <a:t/>
            </a:r>
          </a:p>
          <a:p>
            <a:pPr lvl="2"/>
            <a:r>
              <a:t/>
            </a:r>
          </a:p>
          <a:p>
            <a:pPr lvl="3"/>
            <a:r>
              <a:t/>
            </a:r>
          </a:p>
          <a:p>
            <a:pPr lvl="4"/>
            <a:r>
              <a:t/>
            </a:r>
          </a:p>
        </p:txBody>
      </p:sp>
      <p:sp>
        <p:nvSpPr>
          <p:cNvPr id="5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0" name="Slide Title"/>
          <p:cNvSpPr txBox="1"/>
          <p:nvPr>
            <p:ph type="title" hasCustomPrompt="1"/>
          </p:nvPr>
        </p:nvSpPr>
        <p:spPr>
          <a:xfrm>
            <a:off x="1206500" y="952500"/>
            <a:ext cx="9779000" cy="1435100"/>
          </a:xfrm>
          <a:prstGeom prst="rect">
            <a:avLst/>
          </a:prstGeom>
        </p:spPr>
        <p:txBody>
          <a:bodyPr/>
          <a:lstStyle/>
          <a:p>
            <a:pPr/>
            <a:r>
              <a:t>Slide Title</a:t>
            </a:r>
          </a:p>
        </p:txBody>
      </p:sp>
      <p:sp>
        <p:nvSpPr>
          <p:cNvPr id="61" name="Body Level One…"/>
          <p:cNvSpPr txBox="1"/>
          <p:nvPr>
            <p:ph type="body" sz="quarter" idx="1" hasCustomPrompt="1"/>
          </p:nvPr>
        </p:nvSpPr>
        <p:spPr>
          <a:xfrm>
            <a:off x="1206500" y="2245961"/>
            <a:ext cx="9779000" cy="934781"/>
          </a:xfrm>
          <a:prstGeom prst="rect">
            <a:avLst/>
          </a:prstGeom>
        </p:spPr>
        <p:txBody>
          <a:bodyPr lIns="45718" tIns="45718" rIns="45718" bIns="45718" numCol="1" spcCol="38100"/>
          <a:lstStyle>
            <a:lvl1pPr marL="0" indent="0" defTabSz="825500">
              <a:lnSpc>
                <a:spcPct val="100000"/>
              </a:lnSpc>
              <a:spcBef>
                <a:spcPts val="0"/>
              </a:spcBef>
              <a:buSzTx/>
              <a:buNone/>
              <a:defRPr b="1" sz="5500"/>
            </a:lvl1pPr>
            <a:lvl2pPr marL="1308100" indent="-698500" defTabSz="825500">
              <a:lnSpc>
                <a:spcPct val="100000"/>
              </a:lnSpc>
              <a:spcBef>
                <a:spcPts val="0"/>
              </a:spcBef>
              <a:defRPr b="1" sz="5500"/>
            </a:lvl2pPr>
            <a:lvl3pPr marL="1917700" indent="-698500" defTabSz="825500">
              <a:lnSpc>
                <a:spcPct val="100000"/>
              </a:lnSpc>
              <a:spcBef>
                <a:spcPts val="0"/>
              </a:spcBef>
              <a:defRPr b="1" sz="5500"/>
            </a:lvl3pPr>
            <a:lvl4pPr marL="2527300" indent="-698500" defTabSz="825500">
              <a:lnSpc>
                <a:spcPct val="100000"/>
              </a:lnSpc>
              <a:spcBef>
                <a:spcPts val="0"/>
              </a:spcBef>
              <a:defRPr b="1" sz="5500"/>
            </a:lvl4pPr>
            <a:lvl5pPr marL="3136900" indent="-698500" defTabSz="825500">
              <a:lnSpc>
                <a:spcPct val="100000"/>
              </a:lnSpc>
              <a:spcBef>
                <a:spcPts val="0"/>
              </a:spcBef>
              <a:defRPr b="1" sz="5500"/>
            </a:lvl5pPr>
          </a:lstStyle>
          <a:p>
            <a:pPr/>
            <a:r>
              <a:t>Slide Subtitle</a:t>
            </a:r>
          </a:p>
          <a:p>
            <a:pPr lvl="1"/>
            <a:r>
              <a:t/>
            </a:r>
          </a:p>
          <a:p>
            <a:pPr lvl="2"/>
            <a:r>
              <a:t/>
            </a:r>
          </a:p>
          <a:p>
            <a:pPr lvl="3"/>
            <a:r>
              <a:t/>
            </a:r>
          </a:p>
          <a:p>
            <a:pPr lvl="4"/>
            <a:r>
              <a:t/>
            </a:r>
          </a:p>
        </p:txBody>
      </p:sp>
      <p:sp>
        <p:nvSpPr>
          <p:cNvPr id="62" name="Body Level One…"/>
          <p:cNvSpPr txBox="1"/>
          <p:nvPr>
            <p:ph type="body" sz="half" idx="21" hasCustomPrompt="1"/>
          </p:nvPr>
        </p:nvSpPr>
        <p:spPr>
          <a:xfrm>
            <a:off x="1206500" y="4248503"/>
            <a:ext cx="9779000" cy="8256014"/>
          </a:xfrm>
          <a:prstGeom prst="rect">
            <a:avLst/>
          </a:prstGeom>
        </p:spPr>
        <p:txBody>
          <a:bodyPr numCol="1" spcCol="38100"/>
          <a:lstStyle/>
          <a:p>
            <a:pPr/>
            <a:r>
              <a:t>Slide bullet text</a:t>
            </a:r>
          </a:p>
        </p:txBody>
      </p:sp>
      <p:sp>
        <p:nvSpPr>
          <p:cNvPr id="63" name="824910546_2681x1332.jpg"/>
          <p:cNvSpPr/>
          <p:nvPr>
            <p:ph type="pic" idx="22"/>
          </p:nvPr>
        </p:nvSpPr>
        <p:spPr>
          <a:xfrm>
            <a:off x="6380200" y="1263847"/>
            <a:ext cx="22529802" cy="11193472"/>
          </a:xfrm>
          <a:prstGeom prst="rect">
            <a:avLst/>
          </a:prstGeom>
        </p:spPr>
        <p:txBody>
          <a:bodyPr lIns="91439" tIns="45719" rIns="91439" bIns="45719" numCol="1" spcCol="38100">
            <a:noAutofit/>
          </a:bodyPr>
          <a:lstStyle/>
          <a:p>
            <a:pPr/>
          </a:p>
        </p:txBody>
      </p:sp>
      <p:sp>
        <p:nvSpPr>
          <p:cNvPr id="6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p:spTree>
      <p:nvGrpSpPr>
        <p:cNvPr id="1" name=""/>
        <p:cNvGrpSpPr/>
        <p:nvPr/>
      </p:nvGrpSpPr>
      <p:grpSpPr>
        <a:xfrm>
          <a:off x="0" y="0"/>
          <a:ext cx="0" cy="0"/>
          <a:chOff x="0" y="0"/>
          <a:chExt cx="0" cy="0"/>
        </a:xfrm>
      </p:grpSpPr>
      <p:sp>
        <p:nvSpPr>
          <p:cNvPr id="71" name="Section Title"/>
          <p:cNvSpPr txBox="1"/>
          <p:nvPr>
            <p:ph type="title" hasCustomPrompt="1"/>
          </p:nvPr>
        </p:nvSpPr>
        <p:spPr>
          <a:xfrm>
            <a:off x="1206496" y="4533900"/>
            <a:ext cx="21971005" cy="4648200"/>
          </a:xfrm>
          <a:prstGeom prst="rect">
            <a:avLst/>
          </a:prstGeom>
        </p:spPr>
        <p:txBody>
          <a:bodyPr anchor="ctr"/>
          <a:lstStyle>
            <a:lvl1pPr>
              <a:defRPr b="0" spc="-232" sz="11600">
                <a:latin typeface="Helvetica Neue Medium"/>
                <a:ea typeface="Helvetica Neue Medium"/>
                <a:cs typeface="Helvetica Neue Medium"/>
                <a:sym typeface="Helvetica Neue Medium"/>
              </a:defRPr>
            </a:lvl1pPr>
          </a:lstStyle>
          <a:p>
            <a:pPr/>
            <a:r>
              <a:t>Section Title</a:t>
            </a:r>
          </a:p>
        </p:txBody>
      </p:sp>
      <p:sp>
        <p:nvSpPr>
          <p:cNvPr id="72" name="Slide Number"/>
          <p:cNvSpPr txBox="1"/>
          <p:nvPr>
            <p:ph type="sldNum" sz="quarter" idx="2"/>
          </p:nvPr>
        </p:nvSpPr>
        <p:spPr>
          <a:xfrm>
            <a:off x="12001500" y="13085233"/>
            <a:ext cx="368504"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79" name="Slide Title"/>
          <p:cNvSpPr txBox="1"/>
          <p:nvPr>
            <p:ph type="title" hasCustomPrompt="1"/>
          </p:nvPr>
        </p:nvSpPr>
        <p:spPr>
          <a:xfrm>
            <a:off x="1206500" y="952500"/>
            <a:ext cx="21971000" cy="1434950"/>
          </a:xfrm>
          <a:prstGeom prst="rect">
            <a:avLst/>
          </a:prstGeom>
        </p:spPr>
        <p:txBody>
          <a:bodyPr/>
          <a:lstStyle/>
          <a:p>
            <a:pPr/>
            <a:r>
              <a:t>Slide Title</a:t>
            </a:r>
          </a:p>
        </p:txBody>
      </p:sp>
      <p:sp>
        <p:nvSpPr>
          <p:cNvPr id="80" name="Body Level One…"/>
          <p:cNvSpPr txBox="1"/>
          <p:nvPr>
            <p:ph type="body" sz="quarter" idx="1" hasCustomPrompt="1"/>
          </p:nvPr>
        </p:nvSpPr>
        <p:spPr>
          <a:xfrm>
            <a:off x="1206500" y="2245961"/>
            <a:ext cx="21971000" cy="934781"/>
          </a:xfrm>
          <a:prstGeom prst="rect">
            <a:avLst/>
          </a:prstGeom>
        </p:spPr>
        <p:txBody>
          <a:bodyPr lIns="45718" tIns="45718" rIns="45718" bIns="45718" numCol="1" spcCol="38100"/>
          <a:lstStyle>
            <a:lvl1pPr marL="0" indent="0" defTabSz="825500">
              <a:lnSpc>
                <a:spcPct val="100000"/>
              </a:lnSpc>
              <a:spcBef>
                <a:spcPts val="0"/>
              </a:spcBef>
              <a:buSzTx/>
              <a:buNone/>
              <a:defRPr b="1" sz="5500"/>
            </a:lvl1pPr>
            <a:lvl2pPr marL="1308100" indent="-698500" defTabSz="825500">
              <a:lnSpc>
                <a:spcPct val="100000"/>
              </a:lnSpc>
              <a:spcBef>
                <a:spcPts val="0"/>
              </a:spcBef>
              <a:defRPr b="1" sz="5500"/>
            </a:lvl2pPr>
            <a:lvl3pPr marL="1917700" indent="-698500" defTabSz="825500">
              <a:lnSpc>
                <a:spcPct val="100000"/>
              </a:lnSpc>
              <a:spcBef>
                <a:spcPts val="0"/>
              </a:spcBef>
              <a:defRPr b="1" sz="5500"/>
            </a:lvl3pPr>
            <a:lvl4pPr marL="2527300" indent="-698500" defTabSz="825500">
              <a:lnSpc>
                <a:spcPct val="100000"/>
              </a:lnSpc>
              <a:spcBef>
                <a:spcPts val="0"/>
              </a:spcBef>
              <a:defRPr b="1" sz="5500"/>
            </a:lvl4pPr>
            <a:lvl5pPr marL="3136900" indent="-698500" defTabSz="825500">
              <a:lnSpc>
                <a:spcPct val="100000"/>
              </a:lnSpc>
              <a:spcBef>
                <a:spcPts val="0"/>
              </a:spcBef>
              <a:defRPr b="1" sz="5500"/>
            </a:lvl5pPr>
          </a:lstStyle>
          <a:p>
            <a:pPr/>
            <a:r>
              <a:t>Slide Subtitle</a:t>
            </a:r>
          </a:p>
          <a:p>
            <a:pPr lvl="1"/>
            <a:r>
              <a:t/>
            </a:r>
          </a:p>
          <a:p>
            <a:pPr lvl="2"/>
            <a:r>
              <a:t/>
            </a:r>
          </a:p>
          <a:p>
            <a:pPr lvl="3"/>
            <a:r>
              <a:t/>
            </a:r>
          </a:p>
          <a:p>
            <a:pPr lvl="4"/>
            <a:r>
              <a:t/>
            </a:r>
          </a:p>
        </p:txBody>
      </p:sp>
      <p:sp>
        <p:nvSpPr>
          <p:cNvPr id="8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Agenda">
    <p:spTree>
      <p:nvGrpSpPr>
        <p:cNvPr id="1" name=""/>
        <p:cNvGrpSpPr/>
        <p:nvPr/>
      </p:nvGrpSpPr>
      <p:grpSpPr>
        <a:xfrm>
          <a:off x="0" y="0"/>
          <a:ext cx="0" cy="0"/>
          <a:chOff x="0" y="0"/>
          <a:chExt cx="0" cy="0"/>
        </a:xfrm>
      </p:grpSpPr>
      <p:sp>
        <p:nvSpPr>
          <p:cNvPr id="88" name="Agenda Title"/>
          <p:cNvSpPr txBox="1"/>
          <p:nvPr>
            <p:ph type="title" hasCustomPrompt="1"/>
          </p:nvPr>
        </p:nvSpPr>
        <p:spPr>
          <a:xfrm>
            <a:off x="1206500" y="952500"/>
            <a:ext cx="21971000" cy="1435100"/>
          </a:xfrm>
          <a:prstGeom prst="rect">
            <a:avLst/>
          </a:prstGeom>
        </p:spPr>
        <p:txBody>
          <a:bodyPr/>
          <a:lstStyle/>
          <a:p>
            <a:pPr/>
            <a:r>
              <a:t>Agenda Title</a:t>
            </a:r>
          </a:p>
        </p:txBody>
      </p:sp>
      <p:sp>
        <p:nvSpPr>
          <p:cNvPr id="89" name="Body Level One…"/>
          <p:cNvSpPr txBox="1"/>
          <p:nvPr>
            <p:ph type="body" sz="quarter" idx="1" hasCustomPrompt="1"/>
          </p:nvPr>
        </p:nvSpPr>
        <p:spPr>
          <a:xfrm>
            <a:off x="1206500" y="2245961"/>
            <a:ext cx="21971000" cy="934781"/>
          </a:xfrm>
          <a:prstGeom prst="rect">
            <a:avLst/>
          </a:prstGeom>
        </p:spPr>
        <p:txBody>
          <a:bodyPr lIns="45718" tIns="45718" rIns="45718" bIns="45718" numCol="1" spcCol="38100"/>
          <a:lstStyle>
            <a:lvl1pPr marL="0" indent="0" defTabSz="825500">
              <a:lnSpc>
                <a:spcPct val="100000"/>
              </a:lnSpc>
              <a:spcBef>
                <a:spcPts val="0"/>
              </a:spcBef>
              <a:buSzTx/>
              <a:buNone/>
              <a:defRPr b="1" sz="5500"/>
            </a:lvl1pPr>
            <a:lvl2pPr marL="1308100" indent="-698500" defTabSz="825500">
              <a:lnSpc>
                <a:spcPct val="100000"/>
              </a:lnSpc>
              <a:spcBef>
                <a:spcPts val="0"/>
              </a:spcBef>
              <a:defRPr b="1" sz="5500"/>
            </a:lvl2pPr>
            <a:lvl3pPr marL="1917700" indent="-698500" defTabSz="825500">
              <a:lnSpc>
                <a:spcPct val="100000"/>
              </a:lnSpc>
              <a:spcBef>
                <a:spcPts val="0"/>
              </a:spcBef>
              <a:defRPr b="1" sz="5500"/>
            </a:lvl3pPr>
            <a:lvl4pPr marL="2527300" indent="-698500" defTabSz="825500">
              <a:lnSpc>
                <a:spcPct val="100000"/>
              </a:lnSpc>
              <a:spcBef>
                <a:spcPts val="0"/>
              </a:spcBef>
              <a:defRPr b="1" sz="5500"/>
            </a:lvl4pPr>
            <a:lvl5pPr marL="3136900" indent="-698500" defTabSz="825500">
              <a:lnSpc>
                <a:spcPct val="100000"/>
              </a:lnSpc>
              <a:spcBef>
                <a:spcPts val="0"/>
              </a:spcBef>
              <a:defRPr b="1" sz="5500"/>
            </a:lvl5pPr>
          </a:lstStyle>
          <a:p>
            <a:pPr/>
            <a:r>
              <a:t>Agenda Subtitle</a:t>
            </a:r>
          </a:p>
          <a:p>
            <a:pPr lvl="1"/>
            <a:r>
              <a:t/>
            </a:r>
          </a:p>
          <a:p>
            <a:pPr lvl="2"/>
            <a:r>
              <a:t/>
            </a:r>
          </a:p>
          <a:p>
            <a:pPr lvl="3"/>
            <a:r>
              <a:t/>
            </a:r>
          </a:p>
          <a:p>
            <a:pPr lvl="4"/>
            <a:r>
              <a:t/>
            </a:r>
          </a:p>
        </p:txBody>
      </p:sp>
      <p:sp>
        <p:nvSpPr>
          <p:cNvPr id="90" name="Body Level One…"/>
          <p:cNvSpPr txBox="1"/>
          <p:nvPr>
            <p:ph type="body" idx="21" hasCustomPrompt="1"/>
          </p:nvPr>
        </p:nvSpPr>
        <p:spPr>
          <a:xfrm>
            <a:off x="1206500" y="4248503"/>
            <a:ext cx="21971000" cy="8256014"/>
          </a:xfrm>
          <a:prstGeom prst="rect">
            <a:avLst/>
          </a:prstGeom>
        </p:spPr>
        <p:txBody>
          <a:bodyPr numCol="1" spcCol="38100"/>
          <a:lstStyle>
            <a:lvl1pPr marL="0" indent="0" defTabSz="825500">
              <a:lnSpc>
                <a:spcPct val="100000"/>
              </a:lnSpc>
              <a:spcBef>
                <a:spcPts val="1800"/>
              </a:spcBef>
              <a:buSzTx/>
              <a:buNone/>
              <a:defRPr spc="-99" sz="5500"/>
            </a:lvl1pPr>
          </a:lstStyle>
          <a:p>
            <a:pPr/>
            <a:r>
              <a:t>Agenda Topics</a:t>
            </a:r>
          </a:p>
        </p:txBody>
      </p:sp>
      <p:sp>
        <p:nvSpPr>
          <p:cNvPr id="9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000000"/>
        </a:solidFill>
      </p:bgPr>
    </p:bg>
    <p:spTree>
      <p:nvGrpSpPr>
        <p:cNvPr id="1" name=""/>
        <p:cNvGrpSpPr/>
        <p:nvPr/>
      </p:nvGrpSpPr>
      <p:grpSpPr>
        <a:xfrm>
          <a:off x="0" y="0"/>
          <a:ext cx="0" cy="0"/>
          <a:chOff x="0" y="0"/>
          <a:chExt cx="0" cy="0"/>
        </a:xfrm>
      </p:grpSpPr>
      <p:sp>
        <p:nvSpPr>
          <p:cNvPr id="2" name="Body Level One…"/>
          <p:cNvSpPr txBox="1"/>
          <p:nvPr>
            <p:ph type="body" idx="1" hasCustomPrompt="1"/>
          </p:nvPr>
        </p:nvSpPr>
        <p:spPr>
          <a:xfrm>
            <a:off x="1206500" y="4248503"/>
            <a:ext cx="21971000" cy="825601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numCol="2" spcCol="1098550">
            <a:normAutofit fontScale="100000" lnSpcReduction="0"/>
          </a:bodyPr>
          <a:lstStyle/>
          <a:p>
            <a:pPr/>
            <a:r>
              <a:t>Slide bullet text</a:t>
            </a:r>
          </a:p>
          <a:p>
            <a:pPr lvl="1"/>
            <a:r>
              <a:t/>
            </a:r>
          </a:p>
          <a:p>
            <a:pPr lvl="2"/>
            <a:r>
              <a:t/>
            </a:r>
          </a:p>
          <a:p>
            <a:pPr lvl="3"/>
            <a:r>
              <a:t/>
            </a:r>
          </a:p>
          <a:p>
            <a:pPr lvl="4"/>
            <a:r>
              <a:t/>
            </a:r>
          </a:p>
        </p:txBody>
      </p:sp>
      <p:sp>
        <p:nvSpPr>
          <p:cNvPr id="3" name="Title Text"/>
          <p:cNvSpPr txBox="1"/>
          <p:nvPr>
            <p:ph type="title"/>
          </p:nvPr>
        </p:nvSpPr>
        <p:spPr>
          <a:xfrm>
            <a:off x="3653366" y="2743200"/>
            <a:ext cx="19507201" cy="150530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Title Text</a:t>
            </a:r>
          </a:p>
        </p:txBody>
      </p:sp>
      <p:sp>
        <p:nvSpPr>
          <p:cNvPr id="4" name="Slide Number"/>
          <p:cNvSpPr txBox="1"/>
          <p:nvPr>
            <p:ph type="sldNum" sz="quarter" idx="2"/>
          </p:nvPr>
        </p:nvSpPr>
        <p:spPr>
          <a:xfrm>
            <a:off x="12001500" y="13080999"/>
            <a:ext cx="368504" cy="374600"/>
          </a:xfrm>
          <a:prstGeom prst="rect">
            <a:avLst/>
          </a:prstGeom>
          <a:ln w="12700">
            <a:miter lim="400000"/>
          </a:ln>
        </p:spPr>
        <p:txBody>
          <a:bodyPr wrap="none" lIns="50800" tIns="50800" rIns="50800" bIns="50800" anchor="b">
            <a:spAutoFit/>
          </a:bodyPr>
          <a:lstStyle>
            <a:lvl1pPr defTabSz="584200">
              <a:defRPr sz="1800">
                <a:solidFill>
                  <a:srgbClr val="FFFFFF"/>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transition xmlns:p14="http://schemas.microsoft.com/office/powerpoint/2010/main" spd="med" advClick="1"/>
  <p:txStyles>
    <p:titleStyle>
      <a:lvl1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1pPr>
      <a:lvl2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2pPr>
      <a:lvl3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3pPr>
      <a:lvl4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4pPr>
      <a:lvl5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5pPr>
      <a:lvl6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6pPr>
      <a:lvl7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7pPr>
      <a:lvl8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8pPr>
      <a:lvl9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9pPr>
    </p:titleStyle>
    <p:bodyStyle>
      <a:lvl1pPr marL="6096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1pPr>
      <a:lvl2pPr marL="12192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2pPr>
      <a:lvl3pPr marL="18288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3pPr>
      <a:lvl4pPr marL="24384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4pPr>
      <a:lvl5pPr marL="30480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5pPr>
      <a:lvl6pPr marL="36576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6pPr>
      <a:lvl7pPr marL="42672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7pPr>
      <a:lvl8pPr marL="48768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8pPr>
      <a:lvl9pPr marL="54864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1pPr>
      <a:lvl2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2pPr>
      <a:lvl3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3pPr>
      <a:lvl4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4pPr>
      <a:lvl5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5pPr>
      <a:lvl6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6pPr>
      <a:lvl7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7pPr>
      <a:lvl8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8pPr>
      <a:lvl9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image" Target="../media/image9.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9.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0.png"/><Relationship Id="rId3" Type="http://schemas.openxmlformats.org/officeDocument/2006/relationships/image" Target="../media/image11.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2.png"/><Relationship Id="rId3" Type="http://schemas.openxmlformats.org/officeDocument/2006/relationships/image" Target="../media/image9.tif"/></Relationships>

</file>

<file path=ppt/slides/_rels/slide14.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3.png"/><Relationship Id="rId3" Type="http://schemas.openxmlformats.org/officeDocument/2006/relationships/image" Target="../media/image14.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5.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6.png"/><Relationship Id="rId3" Type="http://schemas.openxmlformats.org/officeDocument/2006/relationships/image" Target="../media/image17.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8.png"/><Relationship Id="rId3" Type="http://schemas.openxmlformats.org/officeDocument/2006/relationships/image" Target="../media/image19.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0.png"/><Relationship Id="rId3" Type="http://schemas.openxmlformats.org/officeDocument/2006/relationships/image" Target="../media/image3.jpeg"/></Relationships>

</file>

<file path=ppt/slides/_rels/slide19.xml.rels><?xml version="1.0" encoding="UTF-8"?>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1.png"/><Relationship Id="rId3" Type="http://schemas.openxmlformats.org/officeDocument/2006/relationships/image" Target="../media/image22.png"/><Relationship Id="rId4" Type="http://schemas.openxmlformats.org/officeDocument/2006/relationships/image" Target="../media/image23.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7.png"/><Relationship Id="rId3" Type="http://schemas.openxmlformats.org/officeDocument/2006/relationships/image" Target="../media/image28.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0.tif"/><Relationship Id="rId3" Type="http://schemas.openxmlformats.org/officeDocument/2006/relationships/hyperlink" Target="https://en.wikipedia.org/wiki/Mus%C3%A9e_Picasso" TargetMode="External"/><Relationship Id="rId4" Type="http://schemas.openxmlformats.org/officeDocument/2006/relationships/hyperlink" Target="https://en.wikipedia.org/wiki/Gertrude_Stein" TargetMode="External"/><Relationship Id="rId5" Type="http://schemas.openxmlformats.org/officeDocument/2006/relationships/hyperlink" Target="https://en.wikipedia.org/wiki/Fernande_Olivier" TargetMode="External"/><Relationship Id="rId6" Type="http://schemas.openxmlformats.org/officeDocument/2006/relationships/hyperlink" Target="https://en.wikipedia.org/wiki/Guillaume_Apollinaire" TargetMode="External"/><Relationship Id="rId7" Type="http://schemas.openxmlformats.org/officeDocument/2006/relationships/hyperlink" Target="https://en.wikipedia.org/wiki/Pablo_Picasso" TargetMode="External"/></Relationships>

</file>

<file path=ppt/slides/_rels/slide23.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1.tif"/><Relationship Id="rId3" Type="http://schemas.openxmlformats.org/officeDocument/2006/relationships/image" Target="../media/image18.png"/></Relationships>

</file>

<file path=ppt/slides/_rels/slide24.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2.tif"/></Relationships>

</file>

<file path=ppt/slides/_rels/slide25.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3.tif"/><Relationship Id="rId3" Type="http://schemas.openxmlformats.org/officeDocument/2006/relationships/image" Target="../media/image14.tif"/></Relationships>

</file>

<file path=ppt/slides/_rels/slide3.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png"/><Relationship Id="rId3" Type="http://schemas.openxmlformats.org/officeDocument/2006/relationships/image" Target="../media/image2.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3.png"/><Relationship Id="rId3" Type="http://schemas.openxmlformats.org/officeDocument/2006/relationships/image" Target="../media/image1.tif"/><Relationship Id="rId4" Type="http://schemas.openxmlformats.org/officeDocument/2006/relationships/image" Target="../media/image1.jpeg"/></Relationships>

</file>

<file path=ppt/slides/_rels/slide5.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4.png"/><Relationship Id="rId3" Type="http://schemas.openxmlformats.org/officeDocument/2006/relationships/image" Target="../media/image2.tif"/></Relationships>

</file>

<file path=ppt/slides/_rels/slide6.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3.tif"/><Relationship Id="rId3" Type="http://schemas.openxmlformats.org/officeDocument/2006/relationships/image" Target="../media/image4.tif"/></Relationships>

</file>

<file path=ppt/slides/_rels/slide7.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5.tif"/><Relationship Id="rId3" Type="http://schemas.openxmlformats.org/officeDocument/2006/relationships/image" Target="../media/image6.tif"/></Relationships>

</file>

<file path=ppt/slides/_rels/slide8.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7.tif"/><Relationship Id="rId3" Type="http://schemas.openxmlformats.org/officeDocument/2006/relationships/image" Target="../media/image8.tif"/></Relationships>

</file>

<file path=ppt/slides/_rels/slide9.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5.png"/><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8" name="Author and Date"/>
          <p:cNvSpPr txBox="1"/>
          <p:nvPr>
            <p:ph type="body" sz="quarter" idx="1"/>
          </p:nvPr>
        </p:nvSpPr>
        <p:spPr>
          <a:xfrm>
            <a:off x="1206499" y="11839047"/>
            <a:ext cx="21971002" cy="636980"/>
          </a:xfrm>
          <a:prstGeom prst="rect">
            <a:avLst/>
          </a:prstGeom>
        </p:spPr>
        <p:txBody>
          <a:bodyPr/>
          <a:lstStyle/>
          <a:p>
            <a:pPr/>
          </a:p>
        </p:txBody>
      </p:sp>
      <p:sp>
        <p:nvSpPr>
          <p:cNvPr id="159" name="Experiements in Form"/>
          <p:cNvSpPr txBox="1"/>
          <p:nvPr>
            <p:ph type="title"/>
          </p:nvPr>
        </p:nvSpPr>
        <p:spPr>
          <a:xfrm>
            <a:off x="1206495" y="2574990"/>
            <a:ext cx="21971006" cy="4648203"/>
          </a:xfrm>
          <a:prstGeom prst="rect">
            <a:avLst/>
          </a:prstGeom>
        </p:spPr>
        <p:txBody>
          <a:bodyPr/>
          <a:lstStyle>
            <a:lvl1pPr>
              <a:defRPr spc="-300"/>
            </a:lvl1pPr>
          </a:lstStyle>
          <a:p>
            <a:pPr/>
            <a:r>
              <a:t>Experiements in Form</a:t>
            </a:r>
          </a:p>
        </p:txBody>
      </p:sp>
      <p:sp>
        <p:nvSpPr>
          <p:cNvPr id="160" name="Cubism"/>
          <p:cNvSpPr txBox="1"/>
          <p:nvPr/>
        </p:nvSpPr>
        <p:spPr>
          <a:xfrm>
            <a:off x="1206500" y="7196865"/>
            <a:ext cx="21971000" cy="190500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defTabSz="825500">
              <a:defRPr b="1" sz="5500">
                <a:solidFill>
                  <a:srgbClr val="FFFFFF"/>
                </a:solidFill>
              </a:defRPr>
            </a:lvl1pPr>
          </a:lstStyle>
          <a:p>
            <a:pPr/>
            <a:r>
              <a:t>Expressionism cont. and Cubism</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2" name="Picture 2" descr="Picture 2"/>
          <p:cNvPicPr>
            <a:picLocks noChangeAspect="1"/>
          </p:cNvPicPr>
          <p:nvPr/>
        </p:nvPicPr>
        <p:blipFill>
          <a:blip r:embed="rId2">
            <a:extLst/>
          </a:blip>
          <a:stretch>
            <a:fillRect/>
          </a:stretch>
        </p:blipFill>
        <p:spPr>
          <a:xfrm>
            <a:off x="12255755" y="3773258"/>
            <a:ext cx="11597279" cy="7887042"/>
          </a:xfrm>
          <a:prstGeom prst="rect">
            <a:avLst/>
          </a:prstGeom>
          <a:ln w="12700">
            <a:miter lim="400000"/>
          </a:ln>
        </p:spPr>
      </p:pic>
      <p:pic>
        <p:nvPicPr>
          <p:cNvPr id="213" name="Picture 3" descr="Picture 3"/>
          <p:cNvPicPr>
            <a:picLocks noChangeAspect="1"/>
          </p:cNvPicPr>
          <p:nvPr/>
        </p:nvPicPr>
        <p:blipFill>
          <a:blip r:embed="rId3">
            <a:extLst/>
          </a:blip>
          <a:stretch>
            <a:fillRect/>
          </a:stretch>
        </p:blipFill>
        <p:spPr>
          <a:xfrm>
            <a:off x="1766305" y="3467046"/>
            <a:ext cx="8719237" cy="9098332"/>
          </a:xfrm>
          <a:prstGeom prst="rect">
            <a:avLst/>
          </a:prstGeom>
          <a:ln w="12700">
            <a:miter lim="400000"/>
          </a:ln>
        </p:spPr>
      </p:pic>
      <p:sp>
        <p:nvSpPr>
          <p:cNvPr id="214" name="Rectangle 4"/>
          <p:cNvSpPr txBox="1"/>
          <p:nvPr/>
        </p:nvSpPr>
        <p:spPr>
          <a:xfrm>
            <a:off x="1527656" y="12636856"/>
            <a:ext cx="9196535" cy="584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defTabSz="1828800">
              <a:defRPr sz="4000">
                <a:solidFill>
                  <a:srgbClr val="FFFFFF"/>
                </a:solidFill>
                <a:latin typeface="Gill Sans"/>
                <a:ea typeface="Gill Sans"/>
                <a:cs typeface="Gill Sans"/>
                <a:sym typeface="Gill Sans"/>
              </a:defRPr>
            </a:pPr>
            <a:r>
              <a:t>Rembrandt, </a:t>
            </a:r>
            <a:r>
              <a:rPr i="1"/>
              <a:t>Supper at Emmaus, </a:t>
            </a:r>
            <a:r>
              <a:t>1648</a:t>
            </a:r>
          </a:p>
        </p:txBody>
      </p:sp>
      <p:sp>
        <p:nvSpPr>
          <p:cNvPr id="215" name="Rectangle 5"/>
          <p:cNvSpPr txBox="1"/>
          <p:nvPr/>
        </p:nvSpPr>
        <p:spPr>
          <a:xfrm>
            <a:off x="13512252" y="12582424"/>
            <a:ext cx="8068337" cy="693060"/>
          </a:xfrm>
          <a:prstGeom prst="rect">
            <a:avLst/>
          </a:prstGeom>
          <a:ln w="12700">
            <a:miter lim="400000"/>
          </a:ln>
          <a:extLst>
            <a:ext uri="{C572A759-6A51-4108-AA02-DFA0A04FC94B}">
              <ma14:wrappingTextBoxFlag xmlns:ma14="http://schemas.microsoft.com/office/mac/drawingml/2011/main" val="1"/>
            </a:ext>
          </a:extLst>
        </p:spPr>
        <p:txBody>
          <a:bodyPr wrap="none" lIns="91437" tIns="91437" rIns="91437" bIns="91437">
            <a:spAutoFit/>
          </a:bodyPr>
          <a:lstStyle>
            <a:lvl1pPr algn="l" defTabSz="1828800">
              <a:defRPr sz="4000">
                <a:solidFill>
                  <a:srgbClr val="FFFFFF"/>
                </a:solidFill>
                <a:latin typeface="Calibri"/>
                <a:ea typeface="Calibri"/>
                <a:cs typeface="Calibri"/>
                <a:sym typeface="Calibri"/>
              </a:defRPr>
            </a:lvl1pPr>
          </a:lstStyle>
          <a:p>
            <a:pPr/>
            <a:r>
              <a:t> Eric Heckel, Two Men at a Table, 1913</a:t>
            </a:r>
          </a:p>
        </p:txBody>
      </p:sp>
      <p:sp>
        <p:nvSpPr>
          <p:cNvPr id="216" name="Nihilism"/>
          <p:cNvSpPr txBox="1"/>
          <p:nvPr/>
        </p:nvSpPr>
        <p:spPr>
          <a:xfrm>
            <a:off x="359415" y="195490"/>
            <a:ext cx="2527631" cy="90789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2438337">
              <a:defRPr sz="5400">
                <a:solidFill>
                  <a:srgbClr val="FFFFFF"/>
                </a:solidFill>
              </a:defRPr>
            </a:lvl1pPr>
          </a:lstStyle>
          <a:p>
            <a:pPr/>
            <a:r>
              <a:t>Nihilism</a:t>
            </a:r>
          </a:p>
        </p:txBody>
      </p:sp>
      <p:sp>
        <p:nvSpPr>
          <p:cNvPr id="217" name="“Every belief, every considering something-true, is necessarily false because there is simply no true world…Nihilism is . . . not only the belief that everything deserves to perish; but one actually puts one’s shoulder to the plough; one destroys”.…"/>
          <p:cNvSpPr txBox="1"/>
          <p:nvPr/>
        </p:nvSpPr>
        <p:spPr>
          <a:xfrm>
            <a:off x="85768" y="1071643"/>
            <a:ext cx="24212462" cy="237835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2438337">
              <a:defRPr sz="3000">
                <a:solidFill>
                  <a:srgbClr val="FFFFFF"/>
                </a:solidFill>
              </a:defRPr>
            </a:pPr>
            <a:r>
              <a:t>“</a:t>
            </a:r>
            <a:r>
              <a:rPr i="1"/>
              <a:t>Every </a:t>
            </a:r>
            <a:r>
              <a:t>belief, every considering something-true, is necessarily false because there is simply no </a:t>
            </a:r>
            <a:r>
              <a:rPr i="1"/>
              <a:t>true world…</a:t>
            </a:r>
            <a:r>
              <a:t>Nihilism is . . . not only the belief that everything deserves to perish; but one actually puts one’s shoulder to the plough; </a:t>
            </a:r>
            <a:r>
              <a:rPr i="1"/>
              <a:t>one destroys</a:t>
            </a:r>
            <a:r>
              <a:t>”. </a:t>
            </a:r>
          </a:p>
          <a:p>
            <a:pPr algn="l" defTabSz="2438337">
              <a:defRPr sz="1700">
                <a:solidFill>
                  <a:srgbClr val="FFFFFF"/>
                </a:solidFill>
              </a:defRPr>
            </a:pPr>
          </a:p>
          <a:p>
            <a:pPr algn="l" defTabSz="2438337">
              <a:defRPr sz="3000">
                <a:solidFill>
                  <a:srgbClr val="FFFFFF"/>
                </a:solidFill>
              </a:defRPr>
            </a:pPr>
            <a:r>
              <a:t>“</a:t>
            </a:r>
            <a:r>
              <a:rPr i="1"/>
              <a:t>the highest values devalue themselves</a:t>
            </a:r>
            <a:r>
              <a:t>. The aim is lacking, and </a:t>
            </a:r>
            <a:r>
              <a:rPr>
                <a:solidFill>
                  <a:schemeClr val="accent5"/>
                </a:solidFill>
              </a:rPr>
              <a:t>‘Why’ finds no answer…</a:t>
            </a:r>
            <a:r>
              <a:t>”</a:t>
            </a:r>
          </a:p>
          <a:p>
            <a:pPr defTabSz="2438337">
              <a:defRPr sz="1700">
                <a:solidFill>
                  <a:srgbClr val="FFFFFF"/>
                </a:solidFill>
              </a:defRPr>
            </a:pPr>
          </a:p>
          <a:p>
            <a:pPr lvl="8" indent="3657600" algn="l" defTabSz="2438337">
              <a:defRPr sz="2600">
                <a:solidFill>
                  <a:srgbClr val="FFFFFF"/>
                </a:solidFill>
              </a:defRPr>
            </a:pPr>
            <a:r>
              <a:t>——Friedrich Nietzsche, The Will to Power, 1888</a:t>
            </a:r>
          </a:p>
        </p:txBody>
      </p:sp>
      <p:sp>
        <p:nvSpPr>
          <p:cNvPr id="218" name="Rectangle 1"/>
          <p:cNvSpPr txBox="1"/>
          <p:nvPr/>
        </p:nvSpPr>
        <p:spPr>
          <a:xfrm>
            <a:off x="13822816" y="11829261"/>
            <a:ext cx="8463158" cy="584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lgn="l" defTabSz="1828800">
              <a:defRPr sz="4000">
                <a:solidFill>
                  <a:srgbClr val="FFFFFF"/>
                </a:solidFill>
                <a:latin typeface="Gill Sans"/>
                <a:ea typeface="Gill Sans"/>
                <a:cs typeface="Gill Sans"/>
                <a:sym typeface="Gill Sans"/>
              </a:defRPr>
            </a:pPr>
            <a:r>
              <a:t>Emil Nolde, </a:t>
            </a:r>
            <a:r>
              <a:rPr i="1"/>
              <a:t>The Last Supper, </a:t>
            </a:r>
            <a:r>
              <a:t>1909</a:t>
            </a:r>
          </a:p>
        </p:txBody>
      </p:sp>
      <p:pic>
        <p:nvPicPr>
          <p:cNvPr id="219" name="Picture 4" descr="Picture 4"/>
          <p:cNvPicPr>
            <a:picLocks noChangeAspect="1"/>
          </p:cNvPicPr>
          <p:nvPr/>
        </p:nvPicPr>
        <p:blipFill>
          <a:blip r:embed="rId4">
            <a:extLst/>
          </a:blip>
          <a:stretch>
            <a:fillRect/>
          </a:stretch>
        </p:blipFill>
        <p:spPr>
          <a:xfrm>
            <a:off x="12198414" y="3518320"/>
            <a:ext cx="11711962" cy="8995786"/>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13"/>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214"/>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Class="entr" nodeType="clickEffect" presetSubtype="0" presetID="1" grpId="3" fill="hold">
                                  <p:stCondLst>
                                    <p:cond delay="0"/>
                                  </p:stCondLst>
                                  <p:iterate type="el" backwards="0">
                                    <p:tmAbs val="0"/>
                                  </p:iterate>
                                  <p:childTnLst>
                                    <p:set>
                                      <p:cBhvr>
                                        <p:cTn id="13" fill="hold"/>
                                        <p:tgtEl>
                                          <p:spTgt spid="212"/>
                                        </p:tgtEl>
                                        <p:attrNameLst>
                                          <p:attrName>style.visibility</p:attrName>
                                        </p:attrNameLst>
                                      </p:cBhvr>
                                      <p:to>
                                        <p:strVal val="visible"/>
                                      </p:to>
                                    </p:set>
                                  </p:childTnLst>
                                </p:cTn>
                              </p:par>
                            </p:childTnLst>
                          </p:cTn>
                        </p:par>
                        <p:par>
                          <p:cTn id="14" fill="hold">
                            <p:stCondLst>
                              <p:cond delay="0"/>
                            </p:stCondLst>
                            <p:childTnLst>
                              <p:par>
                                <p:cTn id="15" presetClass="entr" nodeType="afterEffect" presetSubtype="0" presetID="1" grpId="4" fill="hold">
                                  <p:stCondLst>
                                    <p:cond delay="0"/>
                                  </p:stCondLst>
                                  <p:iterate type="el" backwards="0">
                                    <p:tmAbs val="0"/>
                                  </p:iterate>
                                  <p:childTnLst>
                                    <p:set>
                                      <p:cBhvr>
                                        <p:cTn id="16" fill="hold"/>
                                        <p:tgtEl>
                                          <p:spTgt spid="2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5" fill="hold">
                                  <p:stCondLst>
                                    <p:cond delay="0"/>
                                  </p:stCondLst>
                                  <p:iterate type="el" backwards="0">
                                    <p:tmAbs val="0"/>
                                  </p:iterate>
                                  <p:childTnLst>
                                    <p:set>
                                      <p:cBhvr>
                                        <p:cTn id="20" fill="hold"/>
                                        <p:tgtEl>
                                          <p:spTgt spid="219"/>
                                        </p:tgtEl>
                                        <p:attrNameLst>
                                          <p:attrName>style.visibility</p:attrName>
                                        </p:attrNameLst>
                                      </p:cBhvr>
                                      <p:to>
                                        <p:strVal val="visible"/>
                                      </p:to>
                                    </p:set>
                                  </p:childTnLst>
                                </p:cTn>
                              </p:par>
                            </p:childTnLst>
                          </p:cTn>
                        </p:par>
                        <p:par>
                          <p:cTn id="21" fill="hold">
                            <p:stCondLst>
                              <p:cond delay="0"/>
                            </p:stCondLst>
                            <p:childTnLst>
                              <p:par>
                                <p:cTn id="22" presetClass="entr" nodeType="afterEffect" presetSubtype="0" presetID="1" grpId="6" fill="hold">
                                  <p:stCondLst>
                                    <p:cond delay="0"/>
                                  </p:stCondLst>
                                  <p:iterate type="el" backwards="0">
                                    <p:tmAbs val="0"/>
                                  </p:iterate>
                                  <p:childTnLst>
                                    <p:set>
                                      <p:cBhvr>
                                        <p:cTn id="23" fill="hold"/>
                                        <p:tgtEl>
                                          <p:spTgt spid="21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14" grpId="2"/>
      <p:bldP build="whole" bldLvl="1" animBg="1" rev="0" advAuto="0" spid="213" grpId="1"/>
      <p:bldP build="whole" bldLvl="1" animBg="1" rev="0" advAuto="0" spid="218" grpId="4"/>
      <p:bldP build="whole" bldLvl="1" animBg="1" rev="0" advAuto="0" spid="212" grpId="3"/>
      <p:bldP build="whole" bldLvl="1" animBg="1" rev="0" advAuto="0" spid="219" grpId="5"/>
      <p:bldP build="whole" bldLvl="1" animBg="1" rev="0" advAuto="0" spid="215" grpId="6"/>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1" name="Picture 4" descr="Picture 4"/>
          <p:cNvPicPr>
            <a:picLocks noChangeAspect="1"/>
          </p:cNvPicPr>
          <p:nvPr/>
        </p:nvPicPr>
        <p:blipFill>
          <a:blip r:embed="rId2">
            <a:extLst/>
          </a:blip>
          <a:stretch>
            <a:fillRect/>
          </a:stretch>
        </p:blipFill>
        <p:spPr>
          <a:xfrm>
            <a:off x="12235467" y="3503247"/>
            <a:ext cx="11711962" cy="8995786"/>
          </a:xfrm>
          <a:prstGeom prst="rect">
            <a:avLst/>
          </a:prstGeom>
          <a:ln w="12700">
            <a:miter lim="400000"/>
          </a:ln>
        </p:spPr>
      </p:pic>
      <p:sp>
        <p:nvSpPr>
          <p:cNvPr id="222" name="Rectangle 5"/>
          <p:cNvSpPr txBox="1"/>
          <p:nvPr/>
        </p:nvSpPr>
        <p:spPr>
          <a:xfrm>
            <a:off x="14057278" y="12866785"/>
            <a:ext cx="8068337" cy="693059"/>
          </a:xfrm>
          <a:prstGeom prst="rect">
            <a:avLst/>
          </a:prstGeom>
          <a:ln w="12700">
            <a:miter lim="400000"/>
          </a:ln>
          <a:extLst>
            <a:ext uri="{C572A759-6A51-4108-AA02-DFA0A04FC94B}">
              <ma14:wrappingTextBoxFlag xmlns:ma14="http://schemas.microsoft.com/office/mac/drawingml/2011/main" val="1"/>
            </a:ext>
          </a:extLst>
        </p:spPr>
        <p:txBody>
          <a:bodyPr wrap="none" lIns="91437" tIns="91437" rIns="91437" bIns="91437">
            <a:spAutoFit/>
          </a:bodyPr>
          <a:lstStyle>
            <a:lvl1pPr algn="l" defTabSz="1828800">
              <a:defRPr sz="4000">
                <a:solidFill>
                  <a:srgbClr val="FFFFFF"/>
                </a:solidFill>
                <a:latin typeface="Calibri"/>
                <a:ea typeface="Calibri"/>
                <a:cs typeface="Calibri"/>
                <a:sym typeface="Calibri"/>
              </a:defRPr>
            </a:lvl1pPr>
          </a:lstStyle>
          <a:p>
            <a:pPr/>
            <a:r>
              <a:t> Eric Heckel, Two Men at a Table, 1913</a:t>
            </a:r>
          </a:p>
        </p:txBody>
      </p:sp>
      <p:sp>
        <p:nvSpPr>
          <p:cNvPr id="223" name="Nihilism"/>
          <p:cNvSpPr txBox="1"/>
          <p:nvPr/>
        </p:nvSpPr>
        <p:spPr>
          <a:xfrm>
            <a:off x="359415" y="110498"/>
            <a:ext cx="2527631" cy="90789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2438337">
              <a:defRPr sz="5400">
                <a:solidFill>
                  <a:srgbClr val="FFFFFF"/>
                </a:solidFill>
              </a:defRPr>
            </a:lvl1pPr>
          </a:lstStyle>
          <a:p>
            <a:pPr/>
            <a:r>
              <a:t>Nihilism</a:t>
            </a:r>
          </a:p>
        </p:txBody>
      </p:sp>
      <p:sp>
        <p:nvSpPr>
          <p:cNvPr id="224" name="The terrible and wise spirit, the spirit of self annihilation and non-being,' goes on the Inquisitor, 'the great spirit of negation conversed with Thee in the wilderness, and we are told that he &quot;tempted&quot; Thee……"/>
          <p:cNvSpPr txBox="1"/>
          <p:nvPr/>
        </p:nvSpPr>
        <p:spPr>
          <a:xfrm>
            <a:off x="147251" y="1454925"/>
            <a:ext cx="24089500" cy="168056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7">
              <a:defRPr sz="4000">
                <a:solidFill>
                  <a:srgbClr val="FFFFFF"/>
                </a:solidFill>
              </a:defRPr>
            </a:pPr>
            <a:r>
              <a:t>The terrible and wise spirit, the spirit of self annihilation and non-being,' goes on the Inquisitor, 'the great spirit of negation conversed with Thee in the wilderness, and we are told that he "tempted" Thee…</a:t>
            </a:r>
          </a:p>
          <a:p>
            <a:pPr defTabSz="2438337">
              <a:defRPr>
                <a:solidFill>
                  <a:srgbClr val="FFFFFF"/>
                </a:solidFill>
              </a:defRPr>
            </a:pPr>
            <a:r>
              <a:t>——Dostoyevski, “The Grand Inquisitor,” The Brothers Karamazov</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6" name="Picture 4" descr="Picture 4"/>
          <p:cNvPicPr>
            <a:picLocks noChangeAspect="1"/>
          </p:cNvPicPr>
          <p:nvPr/>
        </p:nvPicPr>
        <p:blipFill>
          <a:blip r:embed="rId2">
            <a:extLst/>
          </a:blip>
          <a:stretch>
            <a:fillRect/>
          </a:stretch>
        </p:blipFill>
        <p:spPr>
          <a:xfrm>
            <a:off x="17385495" y="3090602"/>
            <a:ext cx="3142085" cy="9441572"/>
          </a:xfrm>
          <a:prstGeom prst="rect">
            <a:avLst/>
          </a:prstGeom>
          <a:ln w="12700">
            <a:miter lim="400000"/>
          </a:ln>
        </p:spPr>
      </p:pic>
      <p:sp>
        <p:nvSpPr>
          <p:cNvPr id="227" name="Rectangle 5"/>
          <p:cNvSpPr txBox="1"/>
          <p:nvPr/>
        </p:nvSpPr>
        <p:spPr>
          <a:xfrm>
            <a:off x="12887066" y="12791068"/>
            <a:ext cx="11375769" cy="701319"/>
          </a:xfrm>
          <a:prstGeom prst="rect">
            <a:avLst/>
          </a:prstGeom>
          <a:ln w="12700">
            <a:miter lim="400000"/>
          </a:ln>
          <a:extLst>
            <a:ext uri="{C572A759-6A51-4108-AA02-DFA0A04FC94B}">
              <ma14:wrappingTextBoxFlag xmlns:ma14="http://schemas.microsoft.com/office/mac/drawingml/2011/main" val="1"/>
            </a:ext>
          </a:extLst>
        </p:spPr>
        <p:txBody>
          <a:bodyPr wrap="none" lIns="91437" tIns="91437" rIns="91437" bIns="91437">
            <a:spAutoFit/>
          </a:bodyPr>
          <a:lstStyle>
            <a:lvl1pPr algn="l" defTabSz="1828800">
              <a:defRPr sz="3600">
                <a:solidFill>
                  <a:srgbClr val="FFFFFF"/>
                </a:solidFill>
                <a:latin typeface="Arial"/>
                <a:ea typeface="Arial"/>
                <a:cs typeface="Arial"/>
                <a:sym typeface="Arial"/>
              </a:defRPr>
            </a:lvl1pPr>
          </a:lstStyle>
          <a:p>
            <a:pPr/>
            <a:r>
              <a:t> Fritz Bleyl, Poster for the first Die Brücke show in 1906</a:t>
            </a:r>
          </a:p>
        </p:txBody>
      </p:sp>
      <p:pic>
        <p:nvPicPr>
          <p:cNvPr id="228" name="Picture 6" descr="Picture 6"/>
          <p:cNvPicPr>
            <a:picLocks noChangeAspect="1"/>
          </p:cNvPicPr>
          <p:nvPr/>
        </p:nvPicPr>
        <p:blipFill>
          <a:blip r:embed="rId3">
            <a:extLst/>
          </a:blip>
          <a:stretch>
            <a:fillRect/>
          </a:stretch>
        </p:blipFill>
        <p:spPr>
          <a:xfrm>
            <a:off x="1327911" y="3483516"/>
            <a:ext cx="9747237" cy="9064933"/>
          </a:xfrm>
          <a:prstGeom prst="rect">
            <a:avLst/>
          </a:prstGeom>
          <a:ln w="12700">
            <a:miter lim="400000"/>
          </a:ln>
        </p:spPr>
      </p:pic>
      <p:sp>
        <p:nvSpPr>
          <p:cNvPr id="229" name="Rectangle 7"/>
          <p:cNvSpPr txBox="1"/>
          <p:nvPr/>
        </p:nvSpPr>
        <p:spPr>
          <a:xfrm>
            <a:off x="2560997" y="12821342"/>
            <a:ext cx="7281061" cy="640772"/>
          </a:xfrm>
          <a:prstGeom prst="rect">
            <a:avLst/>
          </a:prstGeom>
          <a:ln w="12700">
            <a:miter lim="400000"/>
          </a:ln>
          <a:extLst>
            <a:ext uri="{C572A759-6A51-4108-AA02-DFA0A04FC94B}">
              <ma14:wrappingTextBoxFlag xmlns:ma14="http://schemas.microsoft.com/office/mac/drawingml/2011/main" val="1"/>
            </a:ext>
          </a:extLst>
        </p:spPr>
        <p:txBody>
          <a:bodyPr wrap="none" lIns="91437" tIns="91437" rIns="91437" bIns="91437">
            <a:spAutoFit/>
          </a:bodyPr>
          <a:lstStyle>
            <a:lvl1pPr algn="l" defTabSz="1828800">
              <a:defRPr sz="3600">
                <a:solidFill>
                  <a:srgbClr val="FFFFFF"/>
                </a:solidFill>
                <a:latin typeface="Calibri"/>
                <a:ea typeface="Calibri"/>
                <a:cs typeface="Calibri"/>
                <a:sym typeface="Calibri"/>
              </a:defRPr>
            </a:lvl1pPr>
          </a:lstStyle>
          <a:p>
            <a:pPr/>
            <a:r>
              <a:t> Eric Heckel, Two Men at a Table, 1913</a:t>
            </a:r>
          </a:p>
        </p:txBody>
      </p:sp>
      <p:sp>
        <p:nvSpPr>
          <p:cNvPr id="230" name="Nihilism and Nationalism"/>
          <p:cNvSpPr txBox="1"/>
          <p:nvPr/>
        </p:nvSpPr>
        <p:spPr>
          <a:xfrm>
            <a:off x="455201" y="323969"/>
            <a:ext cx="3473502" cy="4613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7">
              <a:defRPr>
                <a:solidFill>
                  <a:srgbClr val="FFFFFF"/>
                </a:solidFill>
              </a:defRPr>
            </a:lvl1pPr>
          </a:lstStyle>
          <a:p>
            <a:pPr/>
            <a:r>
              <a:t>Nihilism and Nationalism</a:t>
            </a:r>
          </a:p>
        </p:txBody>
      </p:sp>
      <p:sp>
        <p:nvSpPr>
          <p:cNvPr id="231" name="“What I relate is the history of the next two centuries. I describe what is coming, what can no longer come differently: the advent of nihilism. . . . For some time now our whole European culture has been moving as toward a catastrophe, with a tortured t"/>
          <p:cNvSpPr txBox="1"/>
          <p:nvPr/>
        </p:nvSpPr>
        <p:spPr>
          <a:xfrm>
            <a:off x="161791" y="1129398"/>
            <a:ext cx="24060418" cy="20100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2438337">
              <a:defRPr sz="3300">
                <a:solidFill>
                  <a:srgbClr val="FFFFFF"/>
                </a:solidFill>
              </a:defRPr>
            </a:pPr>
            <a:r>
              <a:t>“What I relate is the history of the next two centuries. I describe what is coming, what can no longer come differently: </a:t>
            </a:r>
            <a:r>
              <a:rPr i="1"/>
              <a:t>the advent of nihilism</a:t>
            </a:r>
            <a:r>
              <a:t>. . . . For some time now our whole European culture has been moving as toward a catastrophe, with a tortured tension that is growing from decade to decade: restlessly, violently, headlong, like a river that wants to reach the end. . . .”</a:t>
            </a:r>
          </a:p>
          <a:p>
            <a:pPr lvl="8" indent="3657600" algn="l" defTabSz="2438337">
              <a:defRPr sz="2600">
                <a:solidFill>
                  <a:srgbClr val="FFFFFF"/>
                </a:solidFill>
              </a:defRPr>
            </a:pPr>
            <a:r>
              <a:t>——Friedrich Nietzsche, The Will to Power, 1888</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3" name="Picture 3" descr="Picture 3"/>
          <p:cNvPicPr>
            <a:picLocks noChangeAspect="1"/>
          </p:cNvPicPr>
          <p:nvPr/>
        </p:nvPicPr>
        <p:blipFill>
          <a:blip r:embed="rId2">
            <a:extLst/>
          </a:blip>
          <a:stretch>
            <a:fillRect/>
          </a:stretch>
        </p:blipFill>
        <p:spPr>
          <a:xfrm>
            <a:off x="8898735" y="1819312"/>
            <a:ext cx="15116059" cy="10077375"/>
          </a:xfrm>
          <a:prstGeom prst="rect">
            <a:avLst/>
          </a:prstGeom>
          <a:ln w="12700">
            <a:miter lim="400000"/>
          </a:ln>
        </p:spPr>
      </p:pic>
      <p:sp>
        <p:nvSpPr>
          <p:cNvPr id="234" name="TextBox 4"/>
          <p:cNvSpPr txBox="1"/>
          <p:nvPr/>
        </p:nvSpPr>
        <p:spPr>
          <a:xfrm>
            <a:off x="12710525" y="12438112"/>
            <a:ext cx="7492471" cy="640772"/>
          </a:xfrm>
          <a:prstGeom prst="rect">
            <a:avLst/>
          </a:prstGeom>
          <a:ln w="12700">
            <a:miter lim="400000"/>
          </a:ln>
          <a:extLst>
            <a:ext uri="{C572A759-6A51-4108-AA02-DFA0A04FC94B}">
              <ma14:wrappingTextBoxFlag xmlns:ma14="http://schemas.microsoft.com/office/mac/drawingml/2011/main" val="1"/>
            </a:ext>
          </a:extLst>
        </p:spPr>
        <p:txBody>
          <a:bodyPr wrap="none" lIns="91437" tIns="91437" rIns="91437" bIns="91437">
            <a:spAutoFit/>
          </a:bodyPr>
          <a:lstStyle>
            <a:lvl1pPr algn="l" defTabSz="1828800">
              <a:defRPr sz="3600">
                <a:solidFill>
                  <a:srgbClr val="FFFFFF"/>
                </a:solidFill>
                <a:latin typeface="Calibri"/>
                <a:ea typeface="Calibri"/>
                <a:cs typeface="Calibri"/>
                <a:sym typeface="Calibri"/>
              </a:defRPr>
            </a:lvl1pPr>
          </a:lstStyle>
          <a:p>
            <a:pPr/>
            <a:r>
              <a:t>Vasily Kandinsky, Composition VII, 1913</a:t>
            </a:r>
          </a:p>
        </p:txBody>
      </p:sp>
      <p:pic>
        <p:nvPicPr>
          <p:cNvPr id="235" name="Image" descr="Image"/>
          <p:cNvPicPr>
            <a:picLocks noChangeAspect="1"/>
          </p:cNvPicPr>
          <p:nvPr/>
        </p:nvPicPr>
        <p:blipFill>
          <a:blip r:embed="rId3">
            <a:extLst/>
          </a:blip>
          <a:stretch>
            <a:fillRect/>
          </a:stretch>
        </p:blipFill>
        <p:spPr>
          <a:xfrm>
            <a:off x="377297" y="1856308"/>
            <a:ext cx="7576972" cy="10077373"/>
          </a:xfrm>
          <a:prstGeom prst="rect">
            <a:avLst/>
          </a:prstGeom>
          <a:ln w="12700">
            <a:miter lim="400000"/>
          </a:ln>
        </p:spPr>
      </p:pic>
      <p:sp>
        <p:nvSpPr>
          <p:cNvPr id="236" name="James MacNeil Whistler, Nocturne in Black and Gold – The Falling Rocket, c. 1875"/>
          <p:cNvSpPr txBox="1"/>
          <p:nvPr/>
        </p:nvSpPr>
        <p:spPr>
          <a:xfrm>
            <a:off x="898431" y="12343668"/>
            <a:ext cx="6097210" cy="8296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7">
              <a:defRPr>
                <a:solidFill>
                  <a:srgbClr val="FFFFFF"/>
                </a:solidFill>
              </a:defRPr>
            </a:lvl1pPr>
          </a:lstStyle>
          <a:p>
            <a:pPr/>
            <a:r>
              <a:t>James MacNeil Whistler, Nocturne in Black and Gold – The Falling Rocket, c. 1875</a:t>
            </a:r>
          </a:p>
        </p:txBody>
      </p:sp>
      <p:sp>
        <p:nvSpPr>
          <p:cNvPr id="237" name="Abstraction- Sound and Vision…"/>
          <p:cNvSpPr txBox="1"/>
          <p:nvPr/>
        </p:nvSpPr>
        <p:spPr>
          <a:xfrm>
            <a:off x="246708" y="305696"/>
            <a:ext cx="4269639" cy="8296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defTabSz="2438337">
              <a:defRPr>
                <a:solidFill>
                  <a:srgbClr val="FFFFFF"/>
                </a:solidFill>
              </a:defRPr>
            </a:pPr>
            <a:r>
              <a:t>Abstraction- Sound and Vision</a:t>
            </a:r>
          </a:p>
          <a:p>
            <a:pPr defTabSz="2438337">
              <a:defRPr>
                <a:solidFill>
                  <a:srgbClr val="FFFFFF"/>
                </a:solidFill>
              </a:defRPr>
            </a:pPr>
            <a:r>
              <a:t>Synesthesia</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35"/>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23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36" grpId="2"/>
      <p:bldP build="whole" bldLvl="1" animBg="1" rev="0" advAuto="0" spid="235" grpId="1"/>
    </p:bldLst>
  </p:timing>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9" name="Pablo Picasso, Science and Charity, 1897"/>
          <p:cNvSpPr txBox="1"/>
          <p:nvPr/>
        </p:nvSpPr>
        <p:spPr>
          <a:xfrm>
            <a:off x="2902161" y="12820253"/>
            <a:ext cx="7242573" cy="4699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p>
            <a:pPr defTabSz="1285875">
              <a:defRPr sz="3200">
                <a:solidFill>
                  <a:srgbClr val="FFFFFF"/>
                </a:solidFill>
                <a:latin typeface="Gill Sans"/>
                <a:ea typeface="Gill Sans"/>
                <a:cs typeface="Gill Sans"/>
                <a:sym typeface="Gill Sans"/>
              </a:defRPr>
            </a:pPr>
            <a:r>
              <a:t>Pablo Picasso, </a:t>
            </a:r>
            <a:r>
              <a:rPr b="1" i="1"/>
              <a:t>Science and Charity, </a:t>
            </a:r>
            <a:r>
              <a:t>1897</a:t>
            </a:r>
          </a:p>
        </p:txBody>
      </p:sp>
      <p:sp>
        <p:nvSpPr>
          <p:cNvPr id="240" name="Pablo Picasso,  La Vie, 1903"/>
          <p:cNvSpPr txBox="1"/>
          <p:nvPr/>
        </p:nvSpPr>
        <p:spPr>
          <a:xfrm>
            <a:off x="14600806" y="12820253"/>
            <a:ext cx="4717059" cy="4699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p>
            <a:pPr defTabSz="1285875">
              <a:defRPr sz="3200">
                <a:solidFill>
                  <a:srgbClr val="FFFFFF"/>
                </a:solidFill>
                <a:latin typeface="Gill Sans"/>
                <a:ea typeface="Gill Sans"/>
                <a:cs typeface="Gill Sans"/>
                <a:sym typeface="Gill Sans"/>
              </a:defRPr>
            </a:pPr>
            <a:r>
              <a:t>Pablo Picasso,  </a:t>
            </a:r>
            <a:r>
              <a:rPr b="1" i="1"/>
              <a:t>La Vie, </a:t>
            </a:r>
            <a:r>
              <a:t>1903</a:t>
            </a:r>
          </a:p>
        </p:txBody>
      </p:sp>
      <p:pic>
        <p:nvPicPr>
          <p:cNvPr id="241" name="image.png" descr="image.png"/>
          <p:cNvPicPr>
            <a:picLocks noChangeAspect="1"/>
          </p:cNvPicPr>
          <p:nvPr/>
        </p:nvPicPr>
        <p:blipFill>
          <a:blip r:embed="rId2">
            <a:extLst/>
          </a:blip>
          <a:stretch>
            <a:fillRect/>
          </a:stretch>
        </p:blipFill>
        <p:spPr>
          <a:xfrm>
            <a:off x="13281420" y="247836"/>
            <a:ext cx="8029225" cy="12204614"/>
          </a:xfrm>
          <a:prstGeom prst="rect">
            <a:avLst/>
          </a:prstGeom>
          <a:ln w="12700">
            <a:miter lim="400000"/>
          </a:ln>
        </p:spPr>
      </p:pic>
      <p:pic>
        <p:nvPicPr>
          <p:cNvPr id="242" name="image.png" descr="image.png"/>
          <p:cNvPicPr>
            <a:picLocks noChangeAspect="1"/>
          </p:cNvPicPr>
          <p:nvPr/>
        </p:nvPicPr>
        <p:blipFill>
          <a:blip r:embed="rId3">
            <a:extLst/>
          </a:blip>
          <a:stretch>
            <a:fillRect/>
          </a:stretch>
        </p:blipFill>
        <p:spPr>
          <a:xfrm>
            <a:off x="540002" y="927365"/>
            <a:ext cx="12312796" cy="9627527"/>
          </a:xfrm>
          <a:prstGeom prst="rect">
            <a:avLst/>
          </a:prstGeom>
          <a:ln w="12700">
            <a:miter lim="400000"/>
          </a:ln>
        </p:spPr>
      </p:pic>
      <p:sp>
        <p:nvSpPr>
          <p:cNvPr id="243" name="Towards Cubism- The Liquidation of the Figure"/>
          <p:cNvSpPr txBox="1"/>
          <p:nvPr/>
        </p:nvSpPr>
        <p:spPr>
          <a:xfrm>
            <a:off x="488106" y="252879"/>
            <a:ext cx="6488278" cy="4613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Towards Cubism- The Liquidation of the Figure</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5" name="https://upload.wikimedia.org/wikipedia/commons/thumb/d/d2/Paul_C%C3%A9zanne_107.jpg/1024px-Paul_C%C3%A9zanne_107.jpg" descr="https://upload.wikimedia.org/wikipedia/commons/thumb/d/d2/Paul_C%C3%A9zanne_107.jpg/1024px-Paul_C%C3%A9zanne_107.jpg"/>
          <p:cNvPicPr>
            <a:picLocks noChangeAspect="1"/>
          </p:cNvPicPr>
          <p:nvPr/>
        </p:nvPicPr>
        <p:blipFill>
          <a:blip r:embed="rId2">
            <a:extLst/>
          </a:blip>
          <a:stretch>
            <a:fillRect/>
          </a:stretch>
        </p:blipFill>
        <p:spPr>
          <a:xfrm>
            <a:off x="392468" y="535781"/>
            <a:ext cx="11975895" cy="8801710"/>
          </a:xfrm>
          <a:prstGeom prst="rect">
            <a:avLst/>
          </a:prstGeom>
          <a:ln w="12700">
            <a:miter lim="400000"/>
          </a:ln>
        </p:spPr>
      </p:pic>
      <p:sp>
        <p:nvSpPr>
          <p:cNvPr id="246" name="Cézanne, Mont Sainte-Victoire with Large Pine, c. 1887"/>
          <p:cNvSpPr txBox="1"/>
          <p:nvPr/>
        </p:nvSpPr>
        <p:spPr>
          <a:xfrm>
            <a:off x="1872708" y="11621082"/>
            <a:ext cx="9015415" cy="1423987"/>
          </a:xfrm>
          <a:prstGeom prst="rect">
            <a:avLst/>
          </a:prstGeom>
          <a:ln w="12700">
            <a:miter lim="400000"/>
          </a:ln>
          <a:extLst>
            <a:ext uri="{C572A759-6A51-4108-AA02-DFA0A04FC94B}">
              <ma14:wrappingTextBoxFlag xmlns:ma14="http://schemas.microsoft.com/office/mac/drawingml/2011/main" val="1"/>
            </a:ext>
          </a:extLst>
        </p:spPr>
        <p:txBody>
          <a:bodyPr lIns="64292" tIns="64292" rIns="64292" bIns="64292">
            <a:spAutoFit/>
          </a:bodyPr>
          <a:lstStyle/>
          <a:p>
            <a:pPr defTabSz="1285875">
              <a:defRPr sz="4400">
                <a:solidFill>
                  <a:srgbClr val="FFFFFF"/>
                </a:solidFill>
                <a:latin typeface="Gill Sans"/>
                <a:ea typeface="Gill Sans"/>
                <a:cs typeface="Gill Sans"/>
                <a:sym typeface="Gill Sans"/>
              </a:defRPr>
            </a:pPr>
            <a:r>
              <a:t>Cézanne, </a:t>
            </a:r>
            <a:r>
              <a:rPr b="1"/>
              <a:t>Mont Sainte-Victoire with Large Pine, c. 1887</a:t>
            </a:r>
          </a:p>
        </p:txBody>
      </p:sp>
      <p:pic>
        <p:nvPicPr>
          <p:cNvPr id="247" name="image.png" descr="image.png"/>
          <p:cNvPicPr>
            <a:picLocks noChangeAspect="1"/>
          </p:cNvPicPr>
          <p:nvPr/>
        </p:nvPicPr>
        <p:blipFill>
          <a:blip r:embed="rId3">
            <a:extLst/>
          </a:blip>
          <a:stretch>
            <a:fillRect/>
          </a:stretch>
        </p:blipFill>
        <p:spPr>
          <a:xfrm>
            <a:off x="13049250" y="535781"/>
            <a:ext cx="11063238" cy="8801710"/>
          </a:xfrm>
          <a:prstGeom prst="rect">
            <a:avLst/>
          </a:prstGeom>
          <a:ln w="12700">
            <a:miter lim="400000"/>
          </a:ln>
        </p:spPr>
      </p:pic>
      <p:sp>
        <p:nvSpPr>
          <p:cNvPr id="248" name="Cézanne, Mont Sainte-Victoire, c. 1890"/>
          <p:cNvSpPr txBox="1"/>
          <p:nvPr/>
        </p:nvSpPr>
        <p:spPr>
          <a:xfrm>
            <a:off x="14073162" y="11529392"/>
            <a:ext cx="9015414" cy="1607368"/>
          </a:xfrm>
          <a:prstGeom prst="rect">
            <a:avLst/>
          </a:prstGeom>
          <a:ln w="12700">
            <a:miter lim="400000"/>
          </a:ln>
          <a:extLst>
            <a:ext uri="{C572A759-6A51-4108-AA02-DFA0A04FC94B}">
              <ma14:wrappingTextBoxFlag xmlns:ma14="http://schemas.microsoft.com/office/mac/drawingml/2011/main" val="1"/>
            </a:ext>
          </a:extLst>
        </p:spPr>
        <p:txBody>
          <a:bodyPr lIns="64292" tIns="64292" rIns="64292" bIns="64292">
            <a:spAutoFit/>
          </a:bodyPr>
          <a:lstStyle/>
          <a:p>
            <a:pPr defTabSz="1285875">
              <a:defRPr sz="5000">
                <a:solidFill>
                  <a:srgbClr val="FFFFFF"/>
                </a:solidFill>
                <a:latin typeface="Gill Sans"/>
                <a:ea typeface="Gill Sans"/>
                <a:cs typeface="Gill Sans"/>
                <a:sym typeface="Gill Sans"/>
              </a:defRPr>
            </a:pPr>
            <a:r>
              <a:t>Cézanne, </a:t>
            </a:r>
            <a:r>
              <a:rPr b="1"/>
              <a:t>Mont Sainte-Victoire</a:t>
            </a:r>
            <a:r>
              <a:t>, c. 1890</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0" name="Pablo Picasso,  Houses on the Hill, Horta de Ebro, 1909"/>
          <p:cNvSpPr txBox="1"/>
          <p:nvPr/>
        </p:nvSpPr>
        <p:spPr>
          <a:xfrm>
            <a:off x="14683387" y="10235058"/>
            <a:ext cx="5893595" cy="939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defTabSz="1285875">
              <a:defRPr sz="3200">
                <a:solidFill>
                  <a:srgbClr val="FFFFFF"/>
                </a:solidFill>
                <a:latin typeface="Gill Sans"/>
                <a:ea typeface="Gill Sans"/>
                <a:cs typeface="Gill Sans"/>
                <a:sym typeface="Gill Sans"/>
              </a:defRPr>
            </a:pPr>
            <a:r>
              <a:t>Pablo Picasso,  </a:t>
            </a:r>
            <a:r>
              <a:rPr b="1" i="1"/>
              <a:t>Houses on the Hill, Horta de Ebro</a:t>
            </a:r>
            <a:r>
              <a:rPr i="1"/>
              <a:t>, </a:t>
            </a:r>
            <a:r>
              <a:t>1909</a:t>
            </a:r>
          </a:p>
        </p:txBody>
      </p:sp>
      <p:pic>
        <p:nvPicPr>
          <p:cNvPr id="251" name="image.png" descr="image.png"/>
          <p:cNvPicPr>
            <a:picLocks noChangeAspect="1"/>
          </p:cNvPicPr>
          <p:nvPr/>
        </p:nvPicPr>
        <p:blipFill>
          <a:blip r:embed="rId2">
            <a:extLst/>
          </a:blip>
          <a:stretch>
            <a:fillRect/>
          </a:stretch>
        </p:blipFill>
        <p:spPr>
          <a:xfrm>
            <a:off x="12241113" y="421155"/>
            <a:ext cx="10778143" cy="8579971"/>
          </a:xfrm>
          <a:prstGeom prst="rect">
            <a:avLst/>
          </a:prstGeom>
          <a:ln w="12700">
            <a:miter lim="400000"/>
          </a:ln>
        </p:spPr>
      </p:pic>
      <p:sp>
        <p:nvSpPr>
          <p:cNvPr id="252" name="Paul Cézanne, The Bay of Marseilles, Seen from L’Estaque, c. 1885"/>
          <p:cNvSpPr txBox="1"/>
          <p:nvPr/>
        </p:nvSpPr>
        <p:spPr>
          <a:xfrm>
            <a:off x="2869449" y="10000108"/>
            <a:ext cx="5893596" cy="140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defTabSz="1285875">
              <a:defRPr sz="3200">
                <a:solidFill>
                  <a:srgbClr val="FFFFFF"/>
                </a:solidFill>
                <a:latin typeface="Gill Sans"/>
                <a:ea typeface="Gill Sans"/>
                <a:cs typeface="Gill Sans"/>
                <a:sym typeface="Gill Sans"/>
              </a:defRPr>
            </a:pPr>
            <a:r>
              <a:t>Paul Cézanne, </a:t>
            </a:r>
            <a:r>
              <a:rPr b="1" i="1"/>
              <a:t>The Bay of Marseilles, Seen from L’Estaque</a:t>
            </a:r>
            <a:r>
              <a:t>, c. 1885</a:t>
            </a:r>
          </a:p>
        </p:txBody>
      </p:sp>
      <p:pic>
        <p:nvPicPr>
          <p:cNvPr id="253" name="image.png" descr="image.png"/>
          <p:cNvPicPr>
            <a:picLocks noChangeAspect="1"/>
          </p:cNvPicPr>
          <p:nvPr/>
        </p:nvPicPr>
        <p:blipFill>
          <a:blip r:embed="rId3">
            <a:extLst/>
          </a:blip>
          <a:stretch>
            <a:fillRect/>
          </a:stretch>
        </p:blipFill>
        <p:spPr>
          <a:xfrm>
            <a:off x="427174" y="379218"/>
            <a:ext cx="10778144" cy="8574514"/>
          </a:xfrm>
          <a:prstGeom prst="rect">
            <a:avLst/>
          </a:prstGeom>
          <a:ln w="12700">
            <a:miter lim="400000"/>
          </a:ln>
        </p:spPr>
      </p:pic>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5" name="Pablo Picasso, Accordionist, 1911"/>
          <p:cNvSpPr txBox="1"/>
          <p:nvPr/>
        </p:nvSpPr>
        <p:spPr>
          <a:xfrm>
            <a:off x="15527291" y="13134843"/>
            <a:ext cx="5831483" cy="4699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p>
            <a:pPr defTabSz="1285875">
              <a:defRPr sz="3200">
                <a:solidFill>
                  <a:srgbClr val="FFFFFF"/>
                </a:solidFill>
                <a:latin typeface="Gill Sans"/>
                <a:ea typeface="Gill Sans"/>
                <a:cs typeface="Gill Sans"/>
                <a:sym typeface="Gill Sans"/>
              </a:defRPr>
            </a:pPr>
            <a:r>
              <a:t>Pablo Picasso, </a:t>
            </a:r>
            <a:r>
              <a:rPr b="1" i="1"/>
              <a:t>Accordionist, </a:t>
            </a:r>
            <a:r>
              <a:t>1911</a:t>
            </a:r>
          </a:p>
        </p:txBody>
      </p:sp>
      <p:pic>
        <p:nvPicPr>
          <p:cNvPr id="256" name="image.png" descr="image.png"/>
          <p:cNvPicPr>
            <a:picLocks noChangeAspect="1"/>
          </p:cNvPicPr>
          <p:nvPr/>
        </p:nvPicPr>
        <p:blipFill>
          <a:blip r:embed="rId2">
            <a:extLst/>
          </a:blip>
          <a:stretch>
            <a:fillRect/>
          </a:stretch>
        </p:blipFill>
        <p:spPr>
          <a:xfrm>
            <a:off x="14290727" y="893167"/>
            <a:ext cx="7974744" cy="11803477"/>
          </a:xfrm>
          <a:prstGeom prst="rect">
            <a:avLst/>
          </a:prstGeom>
          <a:ln w="12700">
            <a:miter lim="400000"/>
          </a:ln>
        </p:spPr>
      </p:pic>
      <p:pic>
        <p:nvPicPr>
          <p:cNvPr id="257" name="image.png" descr="image.png"/>
          <p:cNvPicPr>
            <a:picLocks noChangeAspect="1"/>
          </p:cNvPicPr>
          <p:nvPr/>
        </p:nvPicPr>
        <p:blipFill>
          <a:blip r:embed="rId3">
            <a:extLst/>
          </a:blip>
          <a:stretch>
            <a:fillRect/>
          </a:stretch>
        </p:blipFill>
        <p:spPr>
          <a:xfrm>
            <a:off x="1014955" y="760551"/>
            <a:ext cx="10850970" cy="12194897"/>
          </a:xfrm>
          <a:prstGeom prst="rect">
            <a:avLst/>
          </a:prstGeom>
          <a:ln w="12700">
            <a:miter lim="400000"/>
          </a:ln>
        </p:spPr>
      </p:pic>
      <p:sp>
        <p:nvSpPr>
          <p:cNvPr id="258" name="Pablo Picasso, Carafe, Jug and Fruit Bowl, 1909"/>
          <p:cNvSpPr txBox="1"/>
          <p:nvPr/>
        </p:nvSpPr>
        <p:spPr>
          <a:xfrm>
            <a:off x="1975596" y="13134843"/>
            <a:ext cx="8929690" cy="4699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defTabSz="1285875">
              <a:defRPr sz="3200">
                <a:solidFill>
                  <a:srgbClr val="FFFFFF"/>
                </a:solidFill>
                <a:latin typeface="Gill Sans"/>
                <a:ea typeface="Gill Sans"/>
                <a:cs typeface="Gill Sans"/>
                <a:sym typeface="Gill Sans"/>
              </a:defRPr>
            </a:pPr>
            <a:r>
              <a:t>Pablo Picasso, </a:t>
            </a:r>
            <a:r>
              <a:rPr b="1" i="1"/>
              <a:t>Carafe, Jug and Fruit Bowl, </a:t>
            </a:r>
            <a:r>
              <a:t>1909</a:t>
            </a:r>
          </a:p>
        </p:txBody>
      </p:sp>
      <p:sp>
        <p:nvSpPr>
          <p:cNvPr id="259" name="Analytic Cubism"/>
          <p:cNvSpPr txBox="1"/>
          <p:nvPr/>
        </p:nvSpPr>
        <p:spPr>
          <a:xfrm>
            <a:off x="1028226" y="119791"/>
            <a:ext cx="2327454" cy="4613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Analytic Cubism</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1" name="Pablo Picasso, Still Life with Chair Caning, 1912"/>
          <p:cNvSpPr txBox="1"/>
          <p:nvPr/>
        </p:nvSpPr>
        <p:spPr>
          <a:xfrm>
            <a:off x="2617511" y="12740233"/>
            <a:ext cx="8667950" cy="4699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p>
            <a:pPr defTabSz="1285875">
              <a:defRPr sz="3200">
                <a:solidFill>
                  <a:srgbClr val="FFFFFF"/>
                </a:solidFill>
                <a:latin typeface="Gill Sans"/>
                <a:ea typeface="Gill Sans"/>
                <a:cs typeface="Gill Sans"/>
                <a:sym typeface="Gill Sans"/>
              </a:defRPr>
            </a:pPr>
            <a:r>
              <a:t>Pablo Picasso, </a:t>
            </a:r>
            <a:r>
              <a:rPr b="1" i="1"/>
              <a:t>Still Life with Chair Caning, </a:t>
            </a:r>
            <a:r>
              <a:t>1912</a:t>
            </a:r>
          </a:p>
        </p:txBody>
      </p:sp>
      <p:pic>
        <p:nvPicPr>
          <p:cNvPr id="262" name="image.png" descr="image.png"/>
          <p:cNvPicPr>
            <a:picLocks noChangeAspect="1"/>
          </p:cNvPicPr>
          <p:nvPr/>
        </p:nvPicPr>
        <p:blipFill>
          <a:blip r:embed="rId2">
            <a:extLst/>
          </a:blip>
          <a:stretch>
            <a:fillRect/>
          </a:stretch>
        </p:blipFill>
        <p:spPr>
          <a:xfrm>
            <a:off x="615907" y="1248810"/>
            <a:ext cx="12671160" cy="9662491"/>
          </a:xfrm>
          <a:prstGeom prst="rect">
            <a:avLst/>
          </a:prstGeom>
          <a:ln w="12700">
            <a:miter lim="400000"/>
          </a:ln>
        </p:spPr>
      </p:pic>
      <p:pic>
        <p:nvPicPr>
          <p:cNvPr id="263" name="Juan Gris, âThe Sunblindâ 1914" descr="Juan Gris, âThe Sunblindâ 1914"/>
          <p:cNvPicPr>
            <a:picLocks noChangeAspect="1"/>
          </p:cNvPicPr>
          <p:nvPr/>
        </p:nvPicPr>
        <p:blipFill>
          <a:blip r:embed="rId3">
            <a:extLst/>
          </a:blip>
          <a:stretch>
            <a:fillRect/>
          </a:stretch>
        </p:blipFill>
        <p:spPr>
          <a:xfrm>
            <a:off x="14716711" y="210012"/>
            <a:ext cx="9491620" cy="11740086"/>
          </a:xfrm>
          <a:prstGeom prst="rect">
            <a:avLst/>
          </a:prstGeom>
          <a:ln w="12700">
            <a:miter lim="400000"/>
          </a:ln>
        </p:spPr>
      </p:pic>
      <p:sp>
        <p:nvSpPr>
          <p:cNvPr id="264" name="Juan Gris, The Sunblind , 1914"/>
          <p:cNvSpPr txBox="1"/>
          <p:nvPr/>
        </p:nvSpPr>
        <p:spPr>
          <a:xfrm>
            <a:off x="16692698" y="12669113"/>
            <a:ext cx="5539640" cy="6121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914400">
              <a:defRPr sz="3600">
                <a:solidFill>
                  <a:srgbClr val="FFFFFF"/>
                </a:solidFill>
                <a:latin typeface="Gill Sans"/>
                <a:ea typeface="Gill Sans"/>
                <a:cs typeface="Gill Sans"/>
                <a:sym typeface="Gill Sans"/>
              </a:defRPr>
            </a:lvl1pPr>
          </a:lstStyle>
          <a:p>
            <a:pPr/>
            <a:r>
              <a:t>Juan Gris, The Sunblind , 1914</a:t>
            </a:r>
          </a:p>
        </p:txBody>
      </p:sp>
      <p:sp>
        <p:nvSpPr>
          <p:cNvPr id="265" name="Synthetic Cubism"/>
          <p:cNvSpPr txBox="1"/>
          <p:nvPr/>
        </p:nvSpPr>
        <p:spPr>
          <a:xfrm>
            <a:off x="621261" y="489847"/>
            <a:ext cx="2525269" cy="4613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Synthetic Cubism</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7" name="Discussion Questions…"/>
          <p:cNvSpPr txBox="1"/>
          <p:nvPr/>
        </p:nvSpPr>
        <p:spPr>
          <a:xfrm>
            <a:off x="371974" y="3907509"/>
            <a:ext cx="23640051" cy="590098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7100">
                <a:solidFill>
                  <a:srgbClr val="FFFFFF"/>
                </a:solidFill>
              </a:defRPr>
            </a:pPr>
            <a:r>
              <a:t>Discussion Questions</a:t>
            </a:r>
          </a:p>
          <a:p>
            <a:pPr>
              <a:defRPr>
                <a:solidFill>
                  <a:srgbClr val="FFFFFF"/>
                </a:solidFill>
              </a:defRPr>
            </a:pPr>
          </a:p>
          <a:p>
            <a:pPr algn="l">
              <a:defRPr sz="5800">
                <a:solidFill>
                  <a:srgbClr val="FFFFFF"/>
                </a:solidFill>
              </a:defRPr>
            </a:pPr>
            <a:r>
              <a:t>How does Chave approach her critique of </a:t>
            </a:r>
            <a:r>
              <a:rPr b="1" i="1">
                <a:latin typeface="Gill Sans"/>
                <a:ea typeface="Gill Sans"/>
                <a:cs typeface="Gill Sans"/>
                <a:sym typeface="Gill Sans"/>
              </a:rPr>
              <a:t>Les Demoiselles d’Avignon?</a:t>
            </a:r>
            <a:endParaRPr b="1" i="1">
              <a:latin typeface="Gill Sans"/>
              <a:ea typeface="Gill Sans"/>
              <a:cs typeface="Gill Sans"/>
              <a:sym typeface="Gill Sans"/>
            </a:endParaRPr>
          </a:p>
          <a:p>
            <a:pPr algn="l">
              <a:defRPr b="1" i="1" sz="5800">
                <a:solidFill>
                  <a:srgbClr val="FFFFFF"/>
                </a:solidFill>
                <a:latin typeface="Gill Sans"/>
                <a:ea typeface="Gill Sans"/>
                <a:cs typeface="Gill Sans"/>
                <a:sym typeface="Gill Sans"/>
              </a:defRPr>
            </a:pPr>
          </a:p>
          <a:p>
            <a:pPr algn="l">
              <a:defRPr sz="5800">
                <a:solidFill>
                  <a:srgbClr val="FFFFFF"/>
                </a:solidFill>
              </a:defRPr>
            </a:pPr>
            <a:r>
              <a:t>What role do masks and masquerade play in her analysis?</a:t>
            </a:r>
          </a:p>
          <a:p>
            <a:pPr algn="l">
              <a:defRPr sz="5800">
                <a:solidFill>
                  <a:srgbClr val="FFFFFF"/>
                </a:solidFill>
              </a:defRPr>
            </a:pPr>
          </a:p>
          <a:p>
            <a:pPr algn="l">
              <a:defRPr sz="5800">
                <a:solidFill>
                  <a:srgbClr val="FFFFFF"/>
                </a:solidFill>
              </a:defRPr>
            </a:pPr>
            <a:r>
              <a:t>How do class and race inform Chave’s reading of the painting? </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2" name="Romanticism…"/>
          <p:cNvSpPr txBox="1"/>
          <p:nvPr/>
        </p:nvSpPr>
        <p:spPr>
          <a:xfrm>
            <a:off x="8586290" y="-1129647"/>
            <a:ext cx="7211418" cy="1597529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228600" indent="-228600" defTabSz="914400">
              <a:lnSpc>
                <a:spcPct val="90000"/>
              </a:lnSpc>
              <a:defRPr sz="8000">
                <a:solidFill>
                  <a:srgbClr val="FFFFFF"/>
                </a:solidFill>
                <a:latin typeface="Calibri"/>
                <a:ea typeface="Calibri"/>
                <a:cs typeface="Calibri"/>
                <a:sym typeface="Calibri"/>
              </a:defRPr>
            </a:pPr>
            <a:r>
              <a:t>Romanticism</a:t>
            </a:r>
          </a:p>
          <a:p>
            <a:pPr marL="228600" indent="-228600" defTabSz="914400">
              <a:lnSpc>
                <a:spcPct val="90000"/>
              </a:lnSpc>
              <a:defRPr sz="8000">
                <a:solidFill>
                  <a:srgbClr val="FFFFFF"/>
                </a:solidFill>
                <a:latin typeface="Calibri"/>
                <a:ea typeface="Calibri"/>
                <a:cs typeface="Calibri"/>
                <a:sym typeface="Calibri"/>
              </a:defRPr>
            </a:pPr>
            <a:r>
              <a:t>The Sublime</a:t>
            </a:r>
          </a:p>
          <a:p>
            <a:pPr marL="228600" indent="-228600" defTabSz="914400">
              <a:lnSpc>
                <a:spcPct val="90000"/>
              </a:lnSpc>
              <a:defRPr sz="8000">
                <a:solidFill>
                  <a:srgbClr val="FFFFFF"/>
                </a:solidFill>
                <a:latin typeface="Calibri"/>
                <a:ea typeface="Calibri"/>
                <a:cs typeface="Calibri"/>
                <a:sym typeface="Calibri"/>
              </a:defRPr>
            </a:pPr>
            <a:r>
              <a:t>Pessimism</a:t>
            </a:r>
          </a:p>
          <a:p>
            <a:pPr marL="228600" indent="-228600" defTabSz="914400">
              <a:lnSpc>
                <a:spcPct val="90000"/>
              </a:lnSpc>
              <a:defRPr sz="8000">
                <a:solidFill>
                  <a:srgbClr val="FFFFFF"/>
                </a:solidFill>
                <a:latin typeface="Calibri"/>
                <a:ea typeface="Calibri"/>
                <a:cs typeface="Calibri"/>
                <a:sym typeface="Calibri"/>
              </a:defRPr>
            </a:pPr>
            <a:r>
              <a:t>Desire</a:t>
            </a:r>
          </a:p>
          <a:p>
            <a:pPr marL="228600" indent="-228600" defTabSz="914400">
              <a:lnSpc>
                <a:spcPct val="90000"/>
              </a:lnSpc>
              <a:defRPr sz="8000">
                <a:solidFill>
                  <a:srgbClr val="FFFFFF"/>
                </a:solidFill>
                <a:latin typeface="Calibri"/>
                <a:ea typeface="Calibri"/>
                <a:cs typeface="Calibri"/>
                <a:sym typeface="Calibri"/>
              </a:defRPr>
            </a:pPr>
            <a:r>
              <a:t>Nihilism</a:t>
            </a:r>
          </a:p>
          <a:p>
            <a:pPr marL="228600" indent="-228600" defTabSz="914400">
              <a:lnSpc>
                <a:spcPct val="90000"/>
              </a:lnSpc>
              <a:defRPr sz="8000">
                <a:solidFill>
                  <a:srgbClr val="FFFFFF"/>
                </a:solidFill>
                <a:latin typeface="Calibri"/>
                <a:ea typeface="Calibri"/>
                <a:cs typeface="Calibri"/>
                <a:sym typeface="Calibri"/>
              </a:defRPr>
            </a:pPr>
            <a:r>
              <a:t>Art for Art’s Sake</a:t>
            </a:r>
          </a:p>
          <a:p>
            <a:pPr marL="228600" indent="-228600" defTabSz="914400">
              <a:lnSpc>
                <a:spcPct val="90000"/>
              </a:lnSpc>
              <a:defRPr sz="8000">
                <a:solidFill>
                  <a:srgbClr val="FFFFFF"/>
                </a:solidFill>
                <a:latin typeface="Calibri"/>
                <a:ea typeface="Calibri"/>
                <a:cs typeface="Calibri"/>
                <a:sym typeface="Calibri"/>
              </a:defRPr>
            </a:pPr>
            <a:r>
              <a:t>Fin de siècle</a:t>
            </a:r>
          </a:p>
          <a:p>
            <a:pPr marL="228600" indent="-228600" defTabSz="914400">
              <a:lnSpc>
                <a:spcPct val="90000"/>
              </a:lnSpc>
              <a:defRPr sz="8000">
                <a:solidFill>
                  <a:srgbClr val="FFFFFF"/>
                </a:solidFill>
                <a:latin typeface="Calibri"/>
                <a:ea typeface="Calibri"/>
                <a:cs typeface="Calibri"/>
                <a:sym typeface="Calibri"/>
              </a:defRPr>
            </a:pPr>
            <a:r>
              <a:t>Art Nouveau</a:t>
            </a:r>
          </a:p>
          <a:p>
            <a:pPr marL="228600" indent="-228600" defTabSz="914400">
              <a:lnSpc>
                <a:spcPct val="90000"/>
              </a:lnSpc>
              <a:defRPr sz="8000">
                <a:solidFill>
                  <a:srgbClr val="FFFFFF"/>
                </a:solidFill>
                <a:latin typeface="Calibri"/>
                <a:ea typeface="Calibri"/>
                <a:cs typeface="Calibri"/>
                <a:sym typeface="Calibri"/>
              </a:defRPr>
            </a:pPr>
            <a:r>
              <a:t>Nationalism</a:t>
            </a:r>
          </a:p>
          <a:p>
            <a:pPr marL="228600" indent="-228600" defTabSz="914400">
              <a:lnSpc>
                <a:spcPct val="90000"/>
              </a:lnSpc>
              <a:defRPr sz="8000">
                <a:solidFill>
                  <a:srgbClr val="FFFFFF"/>
                </a:solidFill>
                <a:latin typeface="Calibri"/>
                <a:ea typeface="Calibri"/>
                <a:cs typeface="Calibri"/>
                <a:sym typeface="Calibri"/>
              </a:defRPr>
            </a:pPr>
            <a:r>
              <a:t>Die Brücke</a:t>
            </a:r>
          </a:p>
          <a:p>
            <a:pPr marL="228600" indent="-228600" defTabSz="914400">
              <a:lnSpc>
                <a:spcPct val="90000"/>
              </a:lnSpc>
              <a:defRPr sz="8000">
                <a:solidFill>
                  <a:srgbClr val="FFFFFF"/>
                </a:solidFill>
                <a:latin typeface="Calibri"/>
                <a:ea typeface="Calibri"/>
                <a:cs typeface="Calibri"/>
                <a:sym typeface="Calibri"/>
              </a:defRPr>
            </a:pPr>
            <a:r>
              <a:t>Der Blaue Reiter</a:t>
            </a:r>
          </a:p>
          <a:p>
            <a:pPr marL="228600" indent="-228600" defTabSz="914400">
              <a:lnSpc>
                <a:spcPct val="90000"/>
              </a:lnSpc>
              <a:defRPr sz="8000">
                <a:solidFill>
                  <a:srgbClr val="FFFFFF"/>
                </a:solidFill>
                <a:latin typeface="Calibri"/>
                <a:ea typeface="Calibri"/>
                <a:cs typeface="Calibri"/>
                <a:sym typeface="Calibri"/>
              </a:defRPr>
            </a:pPr>
            <a:r>
              <a:t>Analytic Cubism</a:t>
            </a:r>
          </a:p>
          <a:p>
            <a:pPr marL="228600" indent="-228600" defTabSz="914400">
              <a:lnSpc>
                <a:spcPct val="90000"/>
              </a:lnSpc>
              <a:defRPr sz="8000">
                <a:solidFill>
                  <a:srgbClr val="FFFFFF"/>
                </a:solidFill>
                <a:latin typeface="Calibri"/>
                <a:ea typeface="Calibri"/>
                <a:cs typeface="Calibri"/>
                <a:sym typeface="Calibri"/>
              </a:defRPr>
            </a:pPr>
            <a:r>
              <a:t>Synthetic Cubism</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9" name="image.png" descr="image.png"/>
          <p:cNvPicPr>
            <a:picLocks noChangeAspect="1"/>
          </p:cNvPicPr>
          <p:nvPr/>
        </p:nvPicPr>
        <p:blipFill>
          <a:blip r:embed="rId2">
            <a:extLst/>
          </a:blip>
          <a:stretch>
            <a:fillRect/>
          </a:stretch>
        </p:blipFill>
        <p:spPr>
          <a:xfrm>
            <a:off x="11882808" y="1576388"/>
            <a:ext cx="9177488" cy="5947175"/>
          </a:xfrm>
          <a:prstGeom prst="rect">
            <a:avLst/>
          </a:prstGeom>
          <a:ln w="12700">
            <a:miter lim="400000"/>
          </a:ln>
        </p:spPr>
      </p:pic>
      <p:sp>
        <p:nvSpPr>
          <p:cNvPr id="270" name="Henri Matisse, Blue Nude: Memory of Biskra, 1907"/>
          <p:cNvSpPr txBox="1"/>
          <p:nvPr/>
        </p:nvSpPr>
        <p:spPr>
          <a:xfrm>
            <a:off x="12313666" y="8032155"/>
            <a:ext cx="8018862" cy="965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defTabSz="1285875">
              <a:defRPr sz="3200">
                <a:solidFill>
                  <a:srgbClr val="FFFFFF"/>
                </a:solidFill>
                <a:latin typeface="Times Roman"/>
                <a:ea typeface="Times Roman"/>
                <a:cs typeface="Times Roman"/>
                <a:sym typeface="Times Roman"/>
              </a:defRPr>
            </a:pPr>
            <a:r>
              <a:t>Henri Matisse, </a:t>
            </a:r>
            <a:r>
              <a:rPr b="1" i="1"/>
              <a:t>Blue Nude: Memory of Biskra, </a:t>
            </a:r>
            <a:r>
              <a:t>1907</a:t>
            </a:r>
          </a:p>
        </p:txBody>
      </p:sp>
      <p:pic>
        <p:nvPicPr>
          <p:cNvPr id="271" name="image.png" descr="image.png"/>
          <p:cNvPicPr>
            <a:picLocks noChangeAspect="1"/>
          </p:cNvPicPr>
          <p:nvPr/>
        </p:nvPicPr>
        <p:blipFill>
          <a:blip r:embed="rId3">
            <a:extLst/>
          </a:blip>
          <a:stretch>
            <a:fillRect/>
          </a:stretch>
        </p:blipFill>
        <p:spPr>
          <a:xfrm>
            <a:off x="3323704" y="1442442"/>
            <a:ext cx="8155038" cy="6197206"/>
          </a:xfrm>
          <a:prstGeom prst="rect">
            <a:avLst/>
          </a:prstGeom>
          <a:ln w="12700">
            <a:miter lim="400000"/>
          </a:ln>
        </p:spPr>
      </p:pic>
      <p:sp>
        <p:nvSpPr>
          <p:cNvPr id="272" name="Henri Matisse, Reclining Nude, I, 1907"/>
          <p:cNvSpPr txBox="1"/>
          <p:nvPr/>
        </p:nvSpPr>
        <p:spPr>
          <a:xfrm>
            <a:off x="4156048" y="8255595"/>
            <a:ext cx="6514903" cy="4826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p>
            <a:pPr defTabSz="1285875">
              <a:defRPr sz="3200">
                <a:solidFill>
                  <a:srgbClr val="FFFFFF"/>
                </a:solidFill>
                <a:latin typeface="Times Roman"/>
                <a:ea typeface="Times Roman"/>
                <a:cs typeface="Times Roman"/>
                <a:sym typeface="Times Roman"/>
              </a:defRPr>
            </a:pPr>
            <a:r>
              <a:t>Henri Matisse, </a:t>
            </a:r>
            <a:r>
              <a:rPr b="1" i="1"/>
              <a:t>Reclining Nude, I, </a:t>
            </a:r>
            <a:r>
              <a:t>1907</a:t>
            </a:r>
          </a:p>
        </p:txBody>
      </p:sp>
      <p:pic>
        <p:nvPicPr>
          <p:cNvPr id="273" name="image.png" descr="image.png"/>
          <p:cNvPicPr>
            <a:picLocks noChangeAspect="1"/>
          </p:cNvPicPr>
          <p:nvPr/>
        </p:nvPicPr>
        <p:blipFill>
          <a:blip r:embed="rId4">
            <a:extLst/>
          </a:blip>
          <a:stretch>
            <a:fillRect/>
          </a:stretch>
        </p:blipFill>
        <p:spPr>
          <a:xfrm>
            <a:off x="8102203" y="9186416"/>
            <a:ext cx="4982768" cy="2772668"/>
          </a:xfrm>
          <a:prstGeom prst="rect">
            <a:avLst/>
          </a:prstGeom>
          <a:ln w="12700">
            <a:miter lim="400000"/>
          </a:ln>
        </p:spPr>
      </p:pic>
      <p:sp>
        <p:nvSpPr>
          <p:cNvPr id="274" name="Ingres, The Grand Odalisque, 1814"/>
          <p:cNvSpPr txBox="1"/>
          <p:nvPr/>
        </p:nvSpPr>
        <p:spPr>
          <a:xfrm>
            <a:off x="8604497" y="12608321"/>
            <a:ext cx="4000503" cy="965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defTabSz="1285875">
              <a:defRPr sz="3200">
                <a:solidFill>
                  <a:srgbClr val="FFFFFF"/>
                </a:solidFill>
                <a:latin typeface="Times Roman"/>
                <a:ea typeface="Times Roman"/>
                <a:cs typeface="Times Roman"/>
                <a:sym typeface="Times Roman"/>
              </a:defRPr>
            </a:pPr>
            <a:r>
              <a:t>Ingres, </a:t>
            </a:r>
            <a:r>
              <a:rPr b="1" i="1"/>
              <a:t>The Grand Odalisque, </a:t>
            </a:r>
            <a:r>
              <a:t>1814</a:t>
            </a:r>
          </a:p>
        </p:txBody>
      </p:sp>
      <p:pic>
        <p:nvPicPr>
          <p:cNvPr id="275" name="image.png" descr="image.png"/>
          <p:cNvPicPr>
            <a:picLocks noChangeAspect="1"/>
          </p:cNvPicPr>
          <p:nvPr/>
        </p:nvPicPr>
        <p:blipFill>
          <a:blip r:embed="rId5">
            <a:extLst/>
          </a:blip>
          <a:stretch>
            <a:fillRect/>
          </a:stretch>
        </p:blipFill>
        <p:spPr>
          <a:xfrm>
            <a:off x="13352859" y="9226598"/>
            <a:ext cx="3321847" cy="2687839"/>
          </a:xfrm>
          <a:prstGeom prst="rect">
            <a:avLst/>
          </a:prstGeom>
          <a:ln w="12700">
            <a:miter lim="400000"/>
          </a:ln>
        </p:spPr>
      </p:pic>
      <p:sp>
        <p:nvSpPr>
          <p:cNvPr id="276" name="Delacroix, Odalisque, 1825"/>
          <p:cNvSpPr txBox="1"/>
          <p:nvPr/>
        </p:nvSpPr>
        <p:spPr>
          <a:xfrm>
            <a:off x="13062644" y="12447586"/>
            <a:ext cx="4232675" cy="965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defTabSz="1285875">
              <a:defRPr sz="3200">
                <a:solidFill>
                  <a:srgbClr val="FFFFFF"/>
                </a:solidFill>
                <a:latin typeface="Times Roman"/>
                <a:ea typeface="Times Roman"/>
                <a:cs typeface="Times Roman"/>
                <a:sym typeface="Times Roman"/>
              </a:defRPr>
            </a:pPr>
            <a:r>
              <a:t>Delacroix, </a:t>
            </a:r>
            <a:r>
              <a:rPr b="1" i="1"/>
              <a:t>Odalisque, </a:t>
            </a:r>
            <a:r>
              <a:t>1825</a:t>
            </a:r>
          </a:p>
        </p:txBody>
      </p:sp>
      <p:pic>
        <p:nvPicPr>
          <p:cNvPr id="277" name="image.png" descr="image.png"/>
          <p:cNvPicPr>
            <a:picLocks noChangeAspect="1"/>
          </p:cNvPicPr>
          <p:nvPr/>
        </p:nvPicPr>
        <p:blipFill>
          <a:blip r:embed="rId6">
            <a:extLst/>
          </a:blip>
          <a:stretch>
            <a:fillRect/>
          </a:stretch>
        </p:blipFill>
        <p:spPr>
          <a:xfrm>
            <a:off x="16942593" y="9184182"/>
            <a:ext cx="4071941" cy="2757043"/>
          </a:xfrm>
          <a:prstGeom prst="rect">
            <a:avLst/>
          </a:prstGeom>
          <a:ln w="12700">
            <a:miter lim="400000"/>
          </a:ln>
        </p:spPr>
      </p:pic>
      <p:sp>
        <p:nvSpPr>
          <p:cNvPr id="278" name="Manet, Olympia, 1863"/>
          <p:cNvSpPr txBox="1"/>
          <p:nvPr/>
        </p:nvSpPr>
        <p:spPr>
          <a:xfrm>
            <a:off x="17105560" y="12688885"/>
            <a:ext cx="3768331" cy="482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defTabSz="1285875">
              <a:defRPr sz="3200">
                <a:solidFill>
                  <a:srgbClr val="FFFFFF"/>
                </a:solidFill>
                <a:latin typeface="Times Roman"/>
                <a:ea typeface="Times Roman"/>
                <a:cs typeface="Times Roman"/>
                <a:sym typeface="Times Roman"/>
              </a:defRPr>
            </a:pPr>
            <a:r>
              <a:t>Manet, </a:t>
            </a:r>
            <a:r>
              <a:rPr b="1" i="1"/>
              <a:t>Olympia, </a:t>
            </a:r>
            <a:r>
              <a:t>1863</a:t>
            </a:r>
          </a:p>
        </p:txBody>
      </p:sp>
      <p:pic>
        <p:nvPicPr>
          <p:cNvPr id="279" name="image.png" descr="image.png"/>
          <p:cNvPicPr>
            <a:picLocks noChangeAspect="1"/>
          </p:cNvPicPr>
          <p:nvPr/>
        </p:nvPicPr>
        <p:blipFill>
          <a:blip r:embed="rId7">
            <a:extLst/>
          </a:blip>
          <a:stretch>
            <a:fillRect/>
          </a:stretch>
        </p:blipFill>
        <p:spPr>
          <a:xfrm>
            <a:off x="3173015" y="9219902"/>
            <a:ext cx="4375549" cy="2703466"/>
          </a:xfrm>
          <a:prstGeom prst="rect">
            <a:avLst/>
          </a:prstGeom>
          <a:ln w="12700">
            <a:miter lim="400000"/>
          </a:ln>
        </p:spPr>
      </p:pic>
      <p:sp>
        <p:nvSpPr>
          <p:cNvPr id="280" name="Giorgone, Sleeping Venus, c. 1510"/>
          <p:cNvSpPr txBox="1"/>
          <p:nvPr/>
        </p:nvSpPr>
        <p:spPr>
          <a:xfrm>
            <a:off x="3574851" y="12447586"/>
            <a:ext cx="3589737" cy="965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defTabSz="1285875">
              <a:defRPr sz="3200">
                <a:solidFill>
                  <a:srgbClr val="FFFFFF"/>
                </a:solidFill>
                <a:latin typeface="Times Roman"/>
                <a:ea typeface="Times Roman"/>
                <a:cs typeface="Times Roman"/>
                <a:sym typeface="Times Roman"/>
              </a:defRPr>
            </a:pPr>
            <a:r>
              <a:t>Giorgone, </a:t>
            </a:r>
            <a:r>
              <a:rPr b="1" i="1"/>
              <a:t>Sleeping Venus, </a:t>
            </a:r>
            <a:r>
              <a:t>c. 1510</a:t>
            </a:r>
          </a:p>
        </p:txBody>
      </p:sp>
      <p:sp>
        <p:nvSpPr>
          <p:cNvPr id="281" name="The Problem"/>
          <p:cNvSpPr txBox="1"/>
          <p:nvPr/>
        </p:nvSpPr>
        <p:spPr>
          <a:xfrm>
            <a:off x="3400815" y="584634"/>
            <a:ext cx="1847699" cy="4613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The Problem</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3" name="Pablo Picasso, Les Demoiselles d’Avignon, 1907"/>
          <p:cNvSpPr txBox="1"/>
          <p:nvPr/>
        </p:nvSpPr>
        <p:spPr>
          <a:xfrm>
            <a:off x="14584142" y="12672523"/>
            <a:ext cx="7733111" cy="927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defTabSz="1285875">
              <a:defRPr sz="3200">
                <a:solidFill>
                  <a:srgbClr val="FFFFFF"/>
                </a:solidFill>
                <a:latin typeface="Gill Sans"/>
                <a:ea typeface="Gill Sans"/>
                <a:cs typeface="Gill Sans"/>
                <a:sym typeface="Gill Sans"/>
              </a:defRPr>
            </a:pPr>
            <a:r>
              <a:t>Pablo Picasso, </a:t>
            </a:r>
            <a:r>
              <a:rPr b="1" i="1"/>
              <a:t>Les Demoiselles d’Avignon, </a:t>
            </a:r>
            <a:r>
              <a:t>1907</a:t>
            </a:r>
          </a:p>
        </p:txBody>
      </p:sp>
      <p:pic>
        <p:nvPicPr>
          <p:cNvPr id="284" name="image.png" descr="image.png"/>
          <p:cNvPicPr>
            <a:picLocks noChangeAspect="1"/>
          </p:cNvPicPr>
          <p:nvPr/>
        </p:nvPicPr>
        <p:blipFill>
          <a:blip r:embed="rId2">
            <a:extLst/>
          </a:blip>
          <a:stretch>
            <a:fillRect/>
          </a:stretch>
        </p:blipFill>
        <p:spPr>
          <a:xfrm>
            <a:off x="12809718" y="416255"/>
            <a:ext cx="11281958" cy="11689431"/>
          </a:xfrm>
          <a:prstGeom prst="rect">
            <a:avLst/>
          </a:prstGeom>
          <a:ln w="12700">
            <a:miter lim="400000"/>
          </a:ln>
        </p:spPr>
      </p:pic>
      <p:pic>
        <p:nvPicPr>
          <p:cNvPr id="285" name="image.png" descr="image.png"/>
          <p:cNvPicPr>
            <a:picLocks noChangeAspect="1"/>
          </p:cNvPicPr>
          <p:nvPr/>
        </p:nvPicPr>
        <p:blipFill>
          <a:blip r:embed="rId3">
            <a:extLst/>
          </a:blip>
          <a:stretch>
            <a:fillRect/>
          </a:stretch>
        </p:blipFill>
        <p:spPr>
          <a:xfrm>
            <a:off x="271719" y="1186800"/>
            <a:ext cx="11998182" cy="10148342"/>
          </a:xfrm>
          <a:prstGeom prst="rect">
            <a:avLst/>
          </a:prstGeom>
          <a:ln w="12700">
            <a:miter lim="400000"/>
          </a:ln>
        </p:spPr>
      </p:pic>
      <p:sp>
        <p:nvSpPr>
          <p:cNvPr id="286" name="Cézanne, The Large Bathers, 1898-1905"/>
          <p:cNvSpPr txBox="1"/>
          <p:nvPr/>
        </p:nvSpPr>
        <p:spPr>
          <a:xfrm>
            <a:off x="1154098" y="12901123"/>
            <a:ext cx="10233423" cy="4699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defTabSz="1285875">
              <a:defRPr sz="3200">
                <a:solidFill>
                  <a:srgbClr val="FFFFFF"/>
                </a:solidFill>
                <a:latin typeface="Gill Sans"/>
                <a:ea typeface="Gill Sans"/>
                <a:cs typeface="Gill Sans"/>
                <a:sym typeface="Gill Sans"/>
              </a:defRPr>
            </a:pPr>
            <a:r>
              <a:t>Cézanne, </a:t>
            </a:r>
            <a:r>
              <a:rPr b="1" i="1"/>
              <a:t>The Large Bathers</a:t>
            </a:r>
            <a:r>
              <a:t>, 1898-1905</a:t>
            </a:r>
          </a:p>
        </p:txBody>
      </p:sp>
      <p:sp>
        <p:nvSpPr>
          <p:cNvPr id="287" name="The Problem"/>
          <p:cNvSpPr txBox="1"/>
          <p:nvPr/>
        </p:nvSpPr>
        <p:spPr>
          <a:xfrm>
            <a:off x="320232" y="442454"/>
            <a:ext cx="1847699" cy="4613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The Problem</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9" name="Image" descr="Image"/>
          <p:cNvPicPr>
            <a:picLocks noChangeAspect="1"/>
          </p:cNvPicPr>
          <p:nvPr/>
        </p:nvPicPr>
        <p:blipFill>
          <a:blip r:embed="rId2">
            <a:extLst/>
          </a:blip>
          <a:stretch>
            <a:fillRect/>
          </a:stretch>
        </p:blipFill>
        <p:spPr>
          <a:xfrm>
            <a:off x="3514728" y="331755"/>
            <a:ext cx="17354544" cy="11607567"/>
          </a:xfrm>
          <a:prstGeom prst="rect">
            <a:avLst/>
          </a:prstGeom>
          <a:ln w="12700">
            <a:miter lim="400000"/>
          </a:ln>
        </p:spPr>
      </p:pic>
      <p:sp>
        <p:nvSpPr>
          <p:cNvPr id="290" name="Marie Laurencin, Meeting in the country (Apollinairehis friends), 1909, Musée Picasso, Paris.…"/>
          <p:cNvSpPr txBox="1"/>
          <p:nvPr/>
        </p:nvSpPr>
        <p:spPr>
          <a:xfrm>
            <a:off x="520104" y="12045598"/>
            <a:ext cx="23343792" cy="1473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defTabSz="1285875">
              <a:defRPr sz="3200">
                <a:solidFill>
                  <a:srgbClr val="FFFFFF"/>
                </a:solidFill>
                <a:latin typeface="Gill Sans"/>
                <a:ea typeface="Gill Sans"/>
                <a:cs typeface="Gill Sans"/>
                <a:sym typeface="Gill Sans"/>
              </a:defRPr>
            </a:pPr>
            <a:r>
              <a:t>Marie Laurencin, Meeting in the country (Apollinairehis friends), 1909, </a:t>
            </a:r>
            <a:r>
              <a:rPr>
                <a:hlinkClick r:id="rId3" invalidUrl="" action="" tgtFrame="" tooltip="" history="1" highlightClick="0" endSnd="0"/>
              </a:rPr>
              <a:t>Musée Picasso</a:t>
            </a:r>
            <a:r>
              <a:t>, Paris. </a:t>
            </a:r>
          </a:p>
          <a:p>
            <a:pPr defTabSz="1285875">
              <a:defRPr sz="3200">
                <a:solidFill>
                  <a:srgbClr val="FFFFFF"/>
                </a:solidFill>
                <a:latin typeface="Gill Sans"/>
                <a:ea typeface="Gill Sans"/>
                <a:cs typeface="Gill Sans"/>
                <a:sym typeface="Gill Sans"/>
              </a:defRPr>
            </a:pPr>
            <a:r>
              <a:rPr>
                <a:hlinkClick r:id="rId4" invalidUrl="" action="" tgtFrame="" tooltip="" history="1" highlightClick="0" endSnd="0"/>
              </a:rPr>
              <a:t>Gertrude Stein</a:t>
            </a:r>
            <a:r>
              <a:t>, </a:t>
            </a:r>
            <a:r>
              <a:rPr>
                <a:hlinkClick r:id="rId5" invalidUrl="" action="" tgtFrame="" tooltip="" history="1" highlightClick="0" endSnd="0"/>
              </a:rPr>
              <a:t>Fernande Olivier</a:t>
            </a:r>
            <a:r>
              <a:t>, a muse, </a:t>
            </a:r>
            <a:r>
              <a:rPr>
                <a:hlinkClick r:id="rId6" invalidUrl="" action="" tgtFrame="" tooltip="" history="1" highlightClick="0" endSnd="0"/>
              </a:rPr>
              <a:t>Guillaume Apollinaire</a:t>
            </a:r>
            <a:r>
              <a:t>, Fricka the dog, </a:t>
            </a:r>
            <a:r>
              <a:rPr>
                <a:hlinkClick r:id="rId7" invalidUrl="" action="" tgtFrame="" tooltip="" history="1" highlightClick="0" endSnd="0"/>
              </a:rPr>
              <a:t>Pablo Picasso</a:t>
            </a:r>
            <a:r>
              <a:t>, Marguerite Gillot, Maurice Cremnitz and Marie Laurencin., 1907</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2" name="Marie Laurencin,The Elegant Ball, The Dance in the countryside, 1913,"/>
          <p:cNvSpPr txBox="1"/>
          <p:nvPr/>
        </p:nvSpPr>
        <p:spPr>
          <a:xfrm>
            <a:off x="12263565" y="12835876"/>
            <a:ext cx="9667342" cy="4613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Marie Laurencin,The Elegant Ball, The Dance in the countryside, 1913,</a:t>
            </a:r>
          </a:p>
        </p:txBody>
      </p:sp>
      <p:pic>
        <p:nvPicPr>
          <p:cNvPr id="293" name="Image" descr="Image"/>
          <p:cNvPicPr>
            <a:picLocks noChangeAspect="1"/>
          </p:cNvPicPr>
          <p:nvPr/>
        </p:nvPicPr>
        <p:blipFill>
          <a:blip r:embed="rId2">
            <a:extLst/>
          </a:blip>
          <a:stretch>
            <a:fillRect/>
          </a:stretch>
        </p:blipFill>
        <p:spPr>
          <a:xfrm>
            <a:off x="9468283" y="389579"/>
            <a:ext cx="14926152" cy="12149978"/>
          </a:xfrm>
          <a:prstGeom prst="rect">
            <a:avLst/>
          </a:prstGeom>
          <a:ln w="12700">
            <a:miter lim="400000"/>
          </a:ln>
        </p:spPr>
      </p:pic>
      <p:sp>
        <p:nvSpPr>
          <p:cNvPr id="294" name="Pablo Picasso, Accordionist, 1911"/>
          <p:cNvSpPr txBox="1"/>
          <p:nvPr/>
        </p:nvSpPr>
        <p:spPr>
          <a:xfrm>
            <a:off x="1618217" y="12831609"/>
            <a:ext cx="5831483" cy="4699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p>
            <a:pPr defTabSz="1285875">
              <a:defRPr sz="3200">
                <a:solidFill>
                  <a:srgbClr val="FFFFFF"/>
                </a:solidFill>
                <a:latin typeface="Gill Sans"/>
                <a:ea typeface="Gill Sans"/>
                <a:cs typeface="Gill Sans"/>
                <a:sym typeface="Gill Sans"/>
              </a:defRPr>
            </a:pPr>
            <a:r>
              <a:t>Pablo Picasso, </a:t>
            </a:r>
            <a:r>
              <a:rPr b="1" i="1"/>
              <a:t>Accordionist, </a:t>
            </a:r>
            <a:r>
              <a:t>1911</a:t>
            </a:r>
          </a:p>
        </p:txBody>
      </p:sp>
      <p:pic>
        <p:nvPicPr>
          <p:cNvPr id="295" name="image.png" descr="image.png"/>
          <p:cNvPicPr>
            <a:picLocks noChangeAspect="1"/>
          </p:cNvPicPr>
          <p:nvPr/>
        </p:nvPicPr>
        <p:blipFill>
          <a:blip r:embed="rId3">
            <a:extLst/>
          </a:blip>
          <a:stretch>
            <a:fillRect/>
          </a:stretch>
        </p:blipFill>
        <p:spPr>
          <a:xfrm>
            <a:off x="429535" y="502211"/>
            <a:ext cx="8208849" cy="12149978"/>
          </a:xfrm>
          <a:prstGeom prst="rect">
            <a:avLst/>
          </a:prstGeom>
          <a:ln w="12700">
            <a:miter lim="400000"/>
          </a:ln>
        </p:spPr>
      </p:pic>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97" name="Image" descr="Image"/>
          <p:cNvPicPr>
            <a:picLocks noChangeAspect="1"/>
          </p:cNvPicPr>
          <p:nvPr/>
        </p:nvPicPr>
        <p:blipFill>
          <a:blip r:embed="rId2">
            <a:extLst/>
          </a:blip>
          <a:stretch>
            <a:fillRect/>
          </a:stretch>
        </p:blipFill>
        <p:spPr>
          <a:xfrm>
            <a:off x="4279059" y="213271"/>
            <a:ext cx="15825882" cy="12220897"/>
          </a:xfrm>
          <a:prstGeom prst="rect">
            <a:avLst/>
          </a:prstGeom>
          <a:ln w="12700">
            <a:miter lim="400000"/>
          </a:ln>
        </p:spPr>
      </p:pic>
      <p:sp>
        <p:nvSpPr>
          <p:cNvPr id="298" name="Marie Laurencin,The Elegant Ball, The Young Girls, 1910-11,"/>
          <p:cNvSpPr txBox="1"/>
          <p:nvPr/>
        </p:nvSpPr>
        <p:spPr>
          <a:xfrm>
            <a:off x="7617891" y="12954360"/>
            <a:ext cx="8295133" cy="4613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Marie Laurencin,The Elegant Ball, The Young Girls, 1910-11,</a:t>
            </a:r>
          </a:p>
        </p:txBody>
      </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00" name="Image" descr="Image"/>
          <p:cNvPicPr>
            <a:picLocks noChangeAspect="1"/>
          </p:cNvPicPr>
          <p:nvPr/>
        </p:nvPicPr>
        <p:blipFill>
          <a:blip r:embed="rId2">
            <a:extLst/>
          </a:blip>
          <a:stretch>
            <a:fillRect/>
          </a:stretch>
        </p:blipFill>
        <p:spPr>
          <a:xfrm>
            <a:off x="656845" y="1007132"/>
            <a:ext cx="10011446" cy="9894646"/>
          </a:xfrm>
          <a:prstGeom prst="rect">
            <a:avLst/>
          </a:prstGeom>
          <a:ln w="12700">
            <a:miter lim="400000"/>
          </a:ln>
        </p:spPr>
      </p:pic>
      <p:sp>
        <p:nvSpPr>
          <p:cNvPr id="301" name="Marie Laurencin,The Visit, 1916,"/>
          <p:cNvSpPr txBox="1"/>
          <p:nvPr/>
        </p:nvSpPr>
        <p:spPr>
          <a:xfrm>
            <a:off x="3428688" y="11224495"/>
            <a:ext cx="4467760" cy="4613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Marie Laurencin,The Visit, 1916,</a:t>
            </a:r>
          </a:p>
        </p:txBody>
      </p:sp>
      <p:pic>
        <p:nvPicPr>
          <p:cNvPr id="302" name="Image" descr="Image"/>
          <p:cNvPicPr>
            <a:picLocks noChangeAspect="1"/>
          </p:cNvPicPr>
          <p:nvPr/>
        </p:nvPicPr>
        <p:blipFill>
          <a:blip r:embed="rId3">
            <a:extLst/>
          </a:blip>
          <a:stretch>
            <a:fillRect/>
          </a:stretch>
        </p:blipFill>
        <p:spPr>
          <a:xfrm>
            <a:off x="11172415" y="830234"/>
            <a:ext cx="12810551" cy="10248441"/>
          </a:xfrm>
          <a:prstGeom prst="rect">
            <a:avLst/>
          </a:prstGeom>
          <a:ln w="12700">
            <a:miter lim="400000"/>
          </a:ln>
        </p:spPr>
      </p:pic>
      <p:sp>
        <p:nvSpPr>
          <p:cNvPr id="303" name="Marie Laurencin,Women with a Dog, 1923,"/>
          <p:cNvSpPr txBox="1"/>
          <p:nvPr/>
        </p:nvSpPr>
        <p:spPr>
          <a:xfrm>
            <a:off x="14632712" y="11224495"/>
            <a:ext cx="5889956" cy="4613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Marie Laurencin,Women with a Dog, 1923,</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4" name="Picture 2" descr="Picture 2"/>
          <p:cNvPicPr>
            <a:picLocks noChangeAspect="1"/>
          </p:cNvPicPr>
          <p:nvPr/>
        </p:nvPicPr>
        <p:blipFill>
          <a:blip r:embed="rId2">
            <a:extLst/>
          </a:blip>
          <a:stretch>
            <a:fillRect/>
          </a:stretch>
        </p:blipFill>
        <p:spPr>
          <a:xfrm>
            <a:off x="10384380" y="3110813"/>
            <a:ext cx="12482177" cy="9449312"/>
          </a:xfrm>
          <a:prstGeom prst="rect">
            <a:avLst/>
          </a:prstGeom>
          <a:ln w="12700">
            <a:miter lim="400000"/>
          </a:ln>
        </p:spPr>
      </p:pic>
      <p:pic>
        <p:nvPicPr>
          <p:cNvPr id="165" name="Picture 3" descr="Picture 3"/>
          <p:cNvPicPr>
            <a:picLocks noChangeAspect="1"/>
          </p:cNvPicPr>
          <p:nvPr/>
        </p:nvPicPr>
        <p:blipFill>
          <a:blip r:embed="rId3">
            <a:extLst/>
          </a:blip>
          <a:stretch>
            <a:fillRect/>
          </a:stretch>
        </p:blipFill>
        <p:spPr>
          <a:xfrm>
            <a:off x="251876" y="3171115"/>
            <a:ext cx="7004614" cy="9328707"/>
          </a:xfrm>
          <a:prstGeom prst="rect">
            <a:avLst/>
          </a:prstGeom>
          <a:ln w="12700">
            <a:miter lim="400000"/>
          </a:ln>
        </p:spPr>
      </p:pic>
      <p:sp>
        <p:nvSpPr>
          <p:cNvPr id="166" name="Rectangle 5"/>
          <p:cNvSpPr txBox="1"/>
          <p:nvPr/>
        </p:nvSpPr>
        <p:spPr>
          <a:xfrm>
            <a:off x="12916127" y="12867326"/>
            <a:ext cx="8072231" cy="640771"/>
          </a:xfrm>
          <a:prstGeom prst="rect">
            <a:avLst/>
          </a:prstGeom>
          <a:ln w="12700">
            <a:miter lim="400000"/>
          </a:ln>
          <a:extLst>
            <a:ext uri="{C572A759-6A51-4108-AA02-DFA0A04FC94B}">
              <ma14:wrappingTextBoxFlag xmlns:ma14="http://schemas.microsoft.com/office/mac/drawingml/2011/main" val="1"/>
            </a:ext>
          </a:extLst>
        </p:spPr>
        <p:txBody>
          <a:bodyPr wrap="none" lIns="91437" tIns="91437" rIns="91437" bIns="91437">
            <a:spAutoFit/>
          </a:bodyPr>
          <a:lstStyle>
            <a:lvl1pPr algn="l" defTabSz="1828800">
              <a:defRPr sz="3600">
                <a:solidFill>
                  <a:srgbClr val="FFFFFF"/>
                </a:solidFill>
                <a:latin typeface="Calibri"/>
                <a:ea typeface="Calibri"/>
                <a:cs typeface="Calibri"/>
                <a:sym typeface="Calibri"/>
              </a:defRPr>
            </a:lvl1pPr>
          </a:lstStyle>
          <a:p>
            <a:pPr/>
            <a:r>
              <a:t>Lovis Corinth, Self-Portrait with Skull, 1896</a:t>
            </a:r>
          </a:p>
        </p:txBody>
      </p:sp>
      <p:sp>
        <p:nvSpPr>
          <p:cNvPr id="167" name="Rectangle 6"/>
          <p:cNvSpPr txBox="1"/>
          <p:nvPr/>
        </p:nvSpPr>
        <p:spPr>
          <a:xfrm>
            <a:off x="179078" y="12587926"/>
            <a:ext cx="8791376" cy="1199571"/>
          </a:xfrm>
          <a:prstGeom prst="rect">
            <a:avLst/>
          </a:prstGeom>
          <a:ln w="12700">
            <a:miter lim="400000"/>
          </a:ln>
          <a:extLst>
            <a:ext uri="{C572A759-6A51-4108-AA02-DFA0A04FC94B}">
              <ma14:wrappingTextBoxFlag xmlns:ma14="http://schemas.microsoft.com/office/mac/drawingml/2011/main" val="1"/>
            </a:ext>
          </a:extLst>
        </p:spPr>
        <p:txBody>
          <a:bodyPr lIns="91437" tIns="91437" rIns="91437" bIns="91437">
            <a:spAutoFit/>
          </a:bodyPr>
          <a:lstStyle>
            <a:lvl1pPr defTabSz="1828800">
              <a:defRPr sz="3600">
                <a:solidFill>
                  <a:srgbClr val="FFFFFF"/>
                </a:solidFill>
                <a:latin typeface="Calibri"/>
                <a:ea typeface="Calibri"/>
                <a:cs typeface="Calibri"/>
                <a:sym typeface="Calibri"/>
              </a:defRPr>
            </a:lvl1pPr>
          </a:lstStyle>
          <a:p>
            <a:pPr/>
            <a:r>
              <a:t>Caspar David Friedrich, View from the Artist’s Studio,  1817</a:t>
            </a:r>
          </a:p>
        </p:txBody>
      </p:sp>
      <p:sp>
        <p:nvSpPr>
          <p:cNvPr id="168" name="From Romanticism to Pessimism"/>
          <p:cNvSpPr txBox="1"/>
          <p:nvPr/>
        </p:nvSpPr>
        <p:spPr>
          <a:xfrm>
            <a:off x="171150" y="277254"/>
            <a:ext cx="7596125" cy="69697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7">
              <a:defRPr sz="4000">
                <a:solidFill>
                  <a:srgbClr val="FFFFFF"/>
                </a:solidFill>
              </a:defRPr>
            </a:lvl1pPr>
          </a:lstStyle>
          <a:p>
            <a:pPr/>
            <a:r>
              <a:t>From Romanticism to Pessimism</a:t>
            </a:r>
          </a:p>
        </p:txBody>
      </p:sp>
      <p:sp>
        <p:nvSpPr>
          <p:cNvPr id="169" name="“All satisfaction, or what is commonly called happiness, is really and essentially always negative only, and never positive. It is not a gratification which comes to us originally and of itself, but it must always be the satisfaction of a wish. For desir"/>
          <p:cNvSpPr txBox="1"/>
          <p:nvPr/>
        </p:nvSpPr>
        <p:spPr>
          <a:xfrm>
            <a:off x="69017" y="1010496"/>
            <a:ext cx="24245966" cy="21243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2438337">
              <a:defRPr sz="2600">
                <a:solidFill>
                  <a:srgbClr val="FFFFFF"/>
                </a:solidFill>
              </a:defRPr>
            </a:pPr>
            <a:r>
              <a:t>“All satisfaction, or what is commonly called happiness, is really and essentially always negative only, and never positive. It is not a gratification which comes to us originally and of itself, but it must always be the satisfaction of a wish. For </a:t>
            </a:r>
            <a:r>
              <a:rPr>
                <a:solidFill>
                  <a:schemeClr val="accent5"/>
                </a:solidFill>
              </a:rPr>
              <a:t>desire…is the precedent condition of every pleasure</a:t>
            </a:r>
            <a:r>
              <a:t>; but with the satisfaction, the desire and therefore the pleasure cease; and so the satisfaction or gratification can never be more than </a:t>
            </a:r>
            <a:r>
              <a:rPr>
                <a:solidFill>
                  <a:schemeClr val="accent5"/>
                </a:solidFill>
              </a:rPr>
              <a:t>deliverance from pain, from a want</a:t>
            </a:r>
            <a:r>
              <a:t>. Such is not only every actual and evident suffering, but also every desire whose importunity disturbs our peace, and indeed even the deadening boredom that makes existence a burden to us.”————Arthur Schopenhauer, World as Will and Representation, 1818</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6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164"/>
                                        </p:tgtEl>
                                        <p:attrNameLst>
                                          <p:attrName>style.visibility</p:attrName>
                                        </p:attrNameLst>
                                      </p:cBhvr>
                                      <p:to>
                                        <p:strVal val="visible"/>
                                      </p:to>
                                    </p:set>
                                  </p:childTnLst>
                                </p:cTn>
                              </p:par>
                            </p:childTnLst>
                          </p:cTn>
                        </p:par>
                        <p:par>
                          <p:cTn id="11" fill="hold">
                            <p:stCondLst>
                              <p:cond delay="0"/>
                            </p:stCondLst>
                            <p:childTnLst>
                              <p:par>
                                <p:cTn id="12" presetClass="entr" nodeType="afterEffect" presetSubtype="0" presetID="1" grpId="3" fill="hold">
                                  <p:stCondLst>
                                    <p:cond delay="0"/>
                                  </p:stCondLst>
                                  <p:iterate type="el" backwards="0">
                                    <p:tmAbs val="0"/>
                                  </p:iterate>
                                  <p:childTnLst>
                                    <p:set>
                                      <p:cBhvr>
                                        <p:cTn id="13" fill="hold"/>
                                        <p:tgtEl>
                                          <p:spTgt spid="16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69" grpId="1"/>
      <p:bldP build="whole" bldLvl="1" animBg="1" rev="0" advAuto="0" spid="164" grpId="2"/>
      <p:bldP build="whole" bldLvl="1" animBg="1" rev="0" advAuto="0" spid="166" grpId="3"/>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1" name="Rectangle 1"/>
          <p:cNvSpPr txBox="1"/>
          <p:nvPr/>
        </p:nvSpPr>
        <p:spPr>
          <a:xfrm>
            <a:off x="15059978" y="12224069"/>
            <a:ext cx="6552181" cy="57532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lgn="l" defTabSz="1828800">
              <a:defRPr sz="4000">
                <a:solidFill>
                  <a:srgbClr val="FFFFFF"/>
                </a:solidFill>
                <a:latin typeface="Times New Roman"/>
                <a:ea typeface="Times New Roman"/>
                <a:cs typeface="Times New Roman"/>
                <a:sym typeface="Times New Roman"/>
              </a:defRPr>
            </a:pPr>
            <a:r>
              <a:t>Lovis Corinth, Nude Girl</a:t>
            </a:r>
            <a:r>
              <a:rPr i="1"/>
              <a:t>, </a:t>
            </a:r>
            <a:r>
              <a:t>1896</a:t>
            </a:r>
          </a:p>
        </p:txBody>
      </p:sp>
      <p:pic>
        <p:nvPicPr>
          <p:cNvPr id="172" name="Picture 2" descr="Picture 2"/>
          <p:cNvPicPr>
            <a:picLocks noChangeAspect="1"/>
          </p:cNvPicPr>
          <p:nvPr/>
        </p:nvPicPr>
        <p:blipFill>
          <a:blip r:embed="rId2">
            <a:extLst/>
          </a:blip>
          <a:stretch>
            <a:fillRect/>
          </a:stretch>
        </p:blipFill>
        <p:spPr>
          <a:xfrm>
            <a:off x="14217378" y="1918246"/>
            <a:ext cx="8237384" cy="9924982"/>
          </a:xfrm>
          <a:prstGeom prst="rect">
            <a:avLst/>
          </a:prstGeom>
          <a:ln w="12700">
            <a:miter lim="400000"/>
          </a:ln>
        </p:spPr>
      </p:pic>
      <p:pic>
        <p:nvPicPr>
          <p:cNvPr id="173" name="Image" descr="Image"/>
          <p:cNvPicPr>
            <a:picLocks noChangeAspect="1"/>
          </p:cNvPicPr>
          <p:nvPr/>
        </p:nvPicPr>
        <p:blipFill>
          <a:blip r:embed="rId3">
            <a:extLst/>
          </a:blip>
          <a:stretch>
            <a:fillRect/>
          </a:stretch>
        </p:blipFill>
        <p:spPr>
          <a:xfrm>
            <a:off x="1954851" y="3941800"/>
            <a:ext cx="8004427" cy="8961606"/>
          </a:xfrm>
          <a:prstGeom prst="rect">
            <a:avLst/>
          </a:prstGeom>
          <a:ln w="12700">
            <a:miter lim="400000"/>
          </a:ln>
        </p:spPr>
      </p:pic>
      <p:sp>
        <p:nvSpPr>
          <p:cNvPr id="174" name="Pierre Bonnard, Nude Against the Light, 1906"/>
          <p:cNvSpPr txBox="1"/>
          <p:nvPr/>
        </p:nvSpPr>
        <p:spPr>
          <a:xfrm>
            <a:off x="1215796" y="12849725"/>
            <a:ext cx="9482536" cy="67692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defTabSz="1828800">
              <a:defRPr sz="4000">
                <a:solidFill>
                  <a:srgbClr val="FFFFFF"/>
                </a:solidFill>
                <a:latin typeface="Times New Roman"/>
                <a:ea typeface="Times New Roman"/>
                <a:cs typeface="Times New Roman"/>
                <a:sym typeface="Times New Roman"/>
              </a:defRPr>
            </a:pPr>
            <a:r>
              <a:t>Pierre Bonnard, Nude Against the Light</a:t>
            </a:r>
            <a:r>
              <a:rPr i="1"/>
              <a:t>, </a:t>
            </a:r>
            <a:r>
              <a:t>1906</a:t>
            </a:r>
          </a:p>
        </p:txBody>
      </p:sp>
      <p:pic>
        <p:nvPicPr>
          <p:cNvPr id="175" name="Picture 2" descr="Picture 2"/>
          <p:cNvPicPr>
            <a:picLocks noChangeAspect="1"/>
          </p:cNvPicPr>
          <p:nvPr/>
        </p:nvPicPr>
        <p:blipFill>
          <a:blip r:embed="rId4">
            <a:extLst/>
          </a:blip>
          <a:stretch>
            <a:fillRect/>
          </a:stretch>
        </p:blipFill>
        <p:spPr>
          <a:xfrm>
            <a:off x="14210517" y="419656"/>
            <a:ext cx="8251105" cy="12450145"/>
          </a:xfrm>
          <a:prstGeom prst="rect">
            <a:avLst/>
          </a:prstGeom>
          <a:ln w="12700">
            <a:miter lim="400000"/>
          </a:ln>
        </p:spPr>
      </p:pic>
      <p:sp>
        <p:nvSpPr>
          <p:cNvPr id="176" name="Lovis Corinth, At the Mirror, 1912"/>
          <p:cNvSpPr txBox="1"/>
          <p:nvPr/>
        </p:nvSpPr>
        <p:spPr>
          <a:xfrm>
            <a:off x="14754420" y="12849725"/>
            <a:ext cx="7163297" cy="67692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1828800">
              <a:defRPr sz="4000">
                <a:solidFill>
                  <a:srgbClr val="FFFFFF"/>
                </a:solidFill>
                <a:latin typeface="Times New Roman"/>
                <a:ea typeface="Times New Roman"/>
                <a:cs typeface="Times New Roman"/>
                <a:sym typeface="Times New Roman"/>
              </a:defRPr>
            </a:lvl1pPr>
          </a:lstStyle>
          <a:p>
            <a:pPr/>
            <a:r>
              <a:t>Lovis Corinth, At the Mirror, 1912</a:t>
            </a:r>
          </a:p>
        </p:txBody>
      </p:sp>
      <p:sp>
        <p:nvSpPr>
          <p:cNvPr id="177" name="“If the whole world as representation is only the visibility of the will, then art is the elucidation of this visibility, the camera obscura which shows the objects more purely, and enables us to survey and comprehend them better. It is the play within t"/>
          <p:cNvSpPr txBox="1"/>
          <p:nvPr/>
        </p:nvSpPr>
        <p:spPr>
          <a:xfrm>
            <a:off x="438929" y="1436527"/>
            <a:ext cx="11685284" cy="21377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2438337">
              <a:defRPr sz="2700">
                <a:solidFill>
                  <a:srgbClr val="FFFFFF"/>
                </a:solidFill>
              </a:defRPr>
            </a:pPr>
            <a:r>
              <a:t>“If the whole world as</a:t>
            </a:r>
            <a:r>
              <a:rPr>
                <a:solidFill>
                  <a:schemeClr val="accent5"/>
                </a:solidFill>
              </a:rPr>
              <a:t> representation</a:t>
            </a:r>
            <a:r>
              <a:t> is only the</a:t>
            </a:r>
            <a:r>
              <a:rPr>
                <a:solidFill>
                  <a:schemeClr val="accent5"/>
                </a:solidFill>
              </a:rPr>
              <a:t> visibility of the will</a:t>
            </a:r>
            <a:r>
              <a:t>, then art is the elucidation of this visibility, the camera obscura which shows the objects more </a:t>
            </a:r>
            <a:r>
              <a:rPr>
                <a:solidFill>
                  <a:schemeClr val="accent5"/>
                </a:solidFill>
              </a:rPr>
              <a:t>purely</a:t>
            </a:r>
            <a:r>
              <a:t>, and enables us to survey and </a:t>
            </a:r>
            <a:r>
              <a:rPr>
                <a:solidFill>
                  <a:schemeClr val="accent5"/>
                </a:solidFill>
              </a:rPr>
              <a:t>comprehend </a:t>
            </a:r>
            <a:r>
              <a:t>them better. It is the play within the play, the stage on the stage in Hamlet.”</a:t>
            </a:r>
          </a:p>
          <a:p>
            <a:pPr defTabSz="2438337">
              <a:defRPr>
                <a:solidFill>
                  <a:srgbClr val="FFFFFF"/>
                </a:solidFill>
              </a:defRPr>
            </a:pPr>
            <a:r>
              <a:t>—— Arthur Schopenhauer, the World as Will and Representation</a:t>
            </a:r>
          </a:p>
        </p:txBody>
      </p:sp>
      <p:sp>
        <p:nvSpPr>
          <p:cNvPr id="178" name="Representing the Will- Against the stimulation of desire"/>
          <p:cNvSpPr txBox="1"/>
          <p:nvPr/>
        </p:nvSpPr>
        <p:spPr>
          <a:xfrm>
            <a:off x="422319" y="490525"/>
            <a:ext cx="12544045" cy="69697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7">
              <a:defRPr sz="4000">
                <a:solidFill>
                  <a:srgbClr val="FFFFFF"/>
                </a:solidFill>
              </a:defRPr>
            </a:lvl1pPr>
          </a:lstStyle>
          <a:p>
            <a:pPr/>
            <a:r>
              <a:t>Representing the Will- Against the stimulation of desire</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75"/>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17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75" grpId="1"/>
      <p:bldP build="whole" bldLvl="1" animBg="1" rev="0" advAuto="0" spid="176" grpId="2"/>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0" name="Rectangle 1"/>
          <p:cNvSpPr txBox="1"/>
          <p:nvPr/>
        </p:nvSpPr>
        <p:spPr>
          <a:xfrm>
            <a:off x="12462936" y="12090248"/>
            <a:ext cx="11921064" cy="117222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defTabSz="1828800">
              <a:defRPr sz="4000">
                <a:solidFill>
                  <a:srgbClr val="FFFFFF"/>
                </a:solidFill>
                <a:latin typeface="Times New Roman"/>
                <a:ea typeface="Times New Roman"/>
                <a:cs typeface="Times New Roman"/>
                <a:sym typeface="Times New Roman"/>
              </a:defRPr>
            </a:pPr>
            <a:r>
              <a:t>Paula Modersohn- Becker, </a:t>
            </a:r>
            <a:r>
              <a:rPr i="1"/>
              <a:t>Self-Portrait on Her Sixth Wedding Anniversary</a:t>
            </a:r>
            <a:r>
              <a:t>, 1906</a:t>
            </a:r>
          </a:p>
        </p:txBody>
      </p:sp>
      <p:pic>
        <p:nvPicPr>
          <p:cNvPr id="181" name="Picture 2" descr="Picture 2"/>
          <p:cNvPicPr>
            <a:picLocks noChangeAspect="1"/>
          </p:cNvPicPr>
          <p:nvPr/>
        </p:nvPicPr>
        <p:blipFill>
          <a:blip r:embed="rId2">
            <a:extLst/>
          </a:blip>
          <a:stretch>
            <a:fillRect/>
          </a:stretch>
        </p:blipFill>
        <p:spPr>
          <a:xfrm>
            <a:off x="14570529" y="735745"/>
            <a:ext cx="7855153" cy="11200229"/>
          </a:xfrm>
          <a:prstGeom prst="rect">
            <a:avLst/>
          </a:prstGeom>
          <a:ln w="12700">
            <a:miter lim="400000"/>
          </a:ln>
        </p:spPr>
      </p:pic>
      <p:pic>
        <p:nvPicPr>
          <p:cNvPr id="182" name="Image" descr="Image"/>
          <p:cNvPicPr>
            <a:picLocks noChangeAspect="1"/>
          </p:cNvPicPr>
          <p:nvPr/>
        </p:nvPicPr>
        <p:blipFill>
          <a:blip r:embed="rId3">
            <a:extLst/>
          </a:blip>
          <a:stretch>
            <a:fillRect/>
          </a:stretch>
        </p:blipFill>
        <p:spPr>
          <a:xfrm>
            <a:off x="1698329" y="788510"/>
            <a:ext cx="8402892" cy="10864677"/>
          </a:xfrm>
          <a:prstGeom prst="rect">
            <a:avLst/>
          </a:prstGeom>
          <a:ln w="12700">
            <a:miter lim="400000"/>
          </a:ln>
        </p:spPr>
      </p:pic>
      <p:sp>
        <p:nvSpPr>
          <p:cNvPr id="183" name="Paul Gaugin,  Two Tahitian Women,1899"/>
          <p:cNvSpPr txBox="1"/>
          <p:nvPr/>
        </p:nvSpPr>
        <p:spPr>
          <a:xfrm>
            <a:off x="1520269" y="12327869"/>
            <a:ext cx="9222233" cy="69697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7">
              <a:defRPr sz="4000">
                <a:solidFill>
                  <a:srgbClr val="FFFFFF"/>
                </a:solidFill>
              </a:defRPr>
            </a:lvl1pPr>
          </a:lstStyle>
          <a:p>
            <a:pPr/>
            <a:r>
              <a:t>Paul Gaugin,  Two Tahitian Women,1899</a:t>
            </a:r>
          </a:p>
        </p:txBody>
      </p:sp>
      <p:sp>
        <p:nvSpPr>
          <p:cNvPr id="184" name="&quot;I am becoming somebody – I'm living the most intensively happy period of my life.&quot;—Paula Modersohn-Becker"/>
          <p:cNvSpPr txBox="1"/>
          <p:nvPr/>
        </p:nvSpPr>
        <p:spPr>
          <a:xfrm>
            <a:off x="4653483" y="296005"/>
            <a:ext cx="15077034" cy="469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7">
              <a:defRPr>
                <a:solidFill>
                  <a:srgbClr val="FFFFFF"/>
                </a:solidFill>
                <a:latin typeface="+mn-lt"/>
                <a:ea typeface="+mn-ea"/>
                <a:cs typeface="+mn-cs"/>
                <a:sym typeface="Helvetica"/>
              </a:defRPr>
            </a:lvl1pPr>
          </a:lstStyle>
          <a:p>
            <a:pPr/>
            <a:r>
              <a:t>"I am becoming somebody – I'm living the most intensively happy period of my life."—Paula Modersohn-Becker</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81"/>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18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80" grpId="2"/>
      <p:bldP build="whole" bldLvl="1" animBg="1" rev="0" advAuto="0" spid="181" grpId="1"/>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6" name="Image" descr="Image"/>
          <p:cNvPicPr>
            <a:picLocks noChangeAspect="1"/>
          </p:cNvPicPr>
          <p:nvPr/>
        </p:nvPicPr>
        <p:blipFill>
          <a:blip r:embed="rId2">
            <a:extLst/>
          </a:blip>
          <a:stretch>
            <a:fillRect/>
          </a:stretch>
        </p:blipFill>
        <p:spPr>
          <a:xfrm>
            <a:off x="930593" y="213270"/>
            <a:ext cx="9760322" cy="12743700"/>
          </a:xfrm>
          <a:prstGeom prst="rect">
            <a:avLst/>
          </a:prstGeom>
          <a:ln w="12700">
            <a:miter lim="400000"/>
          </a:ln>
        </p:spPr>
      </p:pic>
      <p:sp>
        <p:nvSpPr>
          <p:cNvPr id="187" name="Paula Modersohn-Becker, Rainer Maria Rilke, 1906"/>
          <p:cNvSpPr txBox="1"/>
          <p:nvPr/>
        </p:nvSpPr>
        <p:spPr>
          <a:xfrm>
            <a:off x="2280475" y="13021182"/>
            <a:ext cx="7060556" cy="469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7">
              <a:defRPr>
                <a:solidFill>
                  <a:srgbClr val="FFFFFF"/>
                </a:solidFill>
                <a:latin typeface="+mn-lt"/>
                <a:ea typeface="+mn-ea"/>
                <a:cs typeface="+mn-cs"/>
                <a:sym typeface="Helvetica"/>
              </a:defRPr>
            </a:lvl1pPr>
          </a:lstStyle>
          <a:p>
            <a:pPr/>
            <a:r>
              <a:t>Paula Modersohn-Becker, Rainer Maria Rilke, 1906</a:t>
            </a:r>
          </a:p>
        </p:txBody>
      </p:sp>
      <p:pic>
        <p:nvPicPr>
          <p:cNvPr id="188" name="Image" descr="Image"/>
          <p:cNvPicPr>
            <a:picLocks noChangeAspect="1"/>
          </p:cNvPicPr>
          <p:nvPr/>
        </p:nvPicPr>
        <p:blipFill>
          <a:blip r:embed="rId3">
            <a:extLst/>
          </a:blip>
          <a:stretch>
            <a:fillRect/>
          </a:stretch>
        </p:blipFill>
        <p:spPr>
          <a:xfrm>
            <a:off x="13055474" y="316990"/>
            <a:ext cx="8363569" cy="12672073"/>
          </a:xfrm>
          <a:prstGeom prst="rect">
            <a:avLst/>
          </a:prstGeom>
          <a:ln w="12700">
            <a:miter lim="400000"/>
          </a:ln>
        </p:spPr>
      </p:pic>
      <p:sp>
        <p:nvSpPr>
          <p:cNvPr id="189" name="Paula Modersohn-Becker, Portrait of a young woman with red hat, 1900"/>
          <p:cNvSpPr txBox="1"/>
          <p:nvPr/>
        </p:nvSpPr>
        <p:spPr>
          <a:xfrm>
            <a:off x="12351305" y="13021182"/>
            <a:ext cx="9771906" cy="469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7">
              <a:defRPr>
                <a:solidFill>
                  <a:srgbClr val="FFFFFF"/>
                </a:solidFill>
                <a:latin typeface="+mn-lt"/>
                <a:ea typeface="+mn-ea"/>
                <a:cs typeface="+mn-cs"/>
                <a:sym typeface="Helvetica"/>
              </a:defRPr>
            </a:lvl1pPr>
          </a:lstStyle>
          <a:p>
            <a:pPr/>
            <a:r>
              <a:t>Paula Modersohn-Becker, Portrait of a young woman with red hat, 1900</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1" name="Image" descr="Image"/>
          <p:cNvPicPr>
            <a:picLocks noChangeAspect="1"/>
          </p:cNvPicPr>
          <p:nvPr/>
        </p:nvPicPr>
        <p:blipFill>
          <a:blip r:embed="rId2">
            <a:extLst/>
          </a:blip>
          <a:stretch>
            <a:fillRect/>
          </a:stretch>
        </p:blipFill>
        <p:spPr>
          <a:xfrm>
            <a:off x="14210726" y="110123"/>
            <a:ext cx="9455577" cy="12045322"/>
          </a:xfrm>
          <a:prstGeom prst="rect">
            <a:avLst/>
          </a:prstGeom>
          <a:ln w="12700">
            <a:miter lim="400000"/>
          </a:ln>
        </p:spPr>
      </p:pic>
      <p:sp>
        <p:nvSpPr>
          <p:cNvPr id="192" name="Paula Modersohn- Becker, Elizabeth with Hens under an Apple Tree, 1902"/>
          <p:cNvSpPr txBox="1"/>
          <p:nvPr/>
        </p:nvSpPr>
        <p:spPr>
          <a:xfrm>
            <a:off x="14701077" y="12294787"/>
            <a:ext cx="9106515" cy="130657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1828800">
              <a:defRPr sz="4000">
                <a:solidFill>
                  <a:srgbClr val="FFFFFF"/>
                </a:solidFill>
              </a:defRPr>
            </a:lvl1pPr>
          </a:lstStyle>
          <a:p>
            <a:pPr/>
            <a:r>
              <a:t>Paula Modersohn- Becker, Elizabeth with Hens under an Apple Tree, 1902 </a:t>
            </a:r>
          </a:p>
        </p:txBody>
      </p:sp>
      <p:pic>
        <p:nvPicPr>
          <p:cNvPr id="193" name="Image" descr="Image"/>
          <p:cNvPicPr>
            <a:picLocks noChangeAspect="1"/>
          </p:cNvPicPr>
          <p:nvPr/>
        </p:nvPicPr>
        <p:blipFill>
          <a:blip r:embed="rId3">
            <a:extLst/>
          </a:blip>
          <a:stretch>
            <a:fillRect/>
          </a:stretch>
        </p:blipFill>
        <p:spPr>
          <a:xfrm>
            <a:off x="418931" y="236595"/>
            <a:ext cx="9768018" cy="11792376"/>
          </a:xfrm>
          <a:prstGeom prst="rect">
            <a:avLst/>
          </a:prstGeom>
          <a:ln w="12700">
            <a:miter lim="400000"/>
          </a:ln>
        </p:spPr>
      </p:pic>
      <p:sp>
        <p:nvSpPr>
          <p:cNvPr id="194" name="Berthe Morisot, In the Garden, c. 1885"/>
          <p:cNvSpPr txBox="1"/>
          <p:nvPr/>
        </p:nvSpPr>
        <p:spPr>
          <a:xfrm>
            <a:off x="893500" y="12362619"/>
            <a:ext cx="8818881" cy="69697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7">
              <a:defRPr sz="4000">
                <a:solidFill>
                  <a:srgbClr val="FFFFFF"/>
                </a:solidFill>
              </a:defRPr>
            </a:lvl1pPr>
          </a:lstStyle>
          <a:p>
            <a:pPr/>
            <a:r>
              <a:t>Berthe Morisot, In the Garden, c. 1885</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6" name="Gerrman Expressionism"/>
          <p:cNvSpPr txBox="1"/>
          <p:nvPr/>
        </p:nvSpPr>
        <p:spPr>
          <a:xfrm>
            <a:off x="292832" y="489846"/>
            <a:ext cx="3371699" cy="4613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7">
              <a:defRPr>
                <a:solidFill>
                  <a:srgbClr val="FFFFFF"/>
                </a:solidFill>
              </a:defRPr>
            </a:lvl1pPr>
          </a:lstStyle>
          <a:p>
            <a:pPr/>
            <a:r>
              <a:t>Gerrman Expressionism</a:t>
            </a:r>
          </a:p>
        </p:txBody>
      </p:sp>
      <p:sp>
        <p:nvSpPr>
          <p:cNvPr id="197" name="Die Brucke: “we want to achieve freedom of life and action against the well established older forces.”…"/>
          <p:cNvSpPr txBox="1"/>
          <p:nvPr/>
        </p:nvSpPr>
        <p:spPr>
          <a:xfrm>
            <a:off x="338924" y="1160207"/>
            <a:ext cx="9373276" cy="414436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7">
              <a:defRPr>
                <a:solidFill>
                  <a:srgbClr val="FFFFFF"/>
                </a:solidFill>
              </a:defRPr>
            </a:pPr>
            <a:r>
              <a:t>Die Brucke: “we want to achieve freedom of life and action against the well established older forces.”</a:t>
            </a:r>
          </a:p>
          <a:p>
            <a:pPr defTabSz="2438337">
              <a:defRPr>
                <a:solidFill>
                  <a:srgbClr val="FFFFFF"/>
                </a:solidFill>
              </a:defRPr>
            </a:pPr>
            <a:r>
              <a:t>——1906 Manifesto. (Dresden)</a:t>
            </a:r>
          </a:p>
          <a:p>
            <a:pPr algn="l" defTabSz="2438337">
              <a:defRPr>
                <a:solidFill>
                  <a:srgbClr val="FFFFFF"/>
                </a:solidFill>
              </a:defRPr>
            </a:pPr>
            <a:r>
              <a:t>Synthesis of elements of old German art, African and South Pacific tribal art with post-impressionism and fauvism to produce new anti naturalistic work expressing emotional, psychic experience</a:t>
            </a:r>
          </a:p>
          <a:p>
            <a:pPr algn="l" defTabSz="2438337">
              <a:defRPr>
                <a:solidFill>
                  <a:srgbClr val="FFFFFF"/>
                </a:solidFill>
              </a:defRPr>
            </a:pPr>
          </a:p>
          <a:p>
            <a:pPr algn="l" defTabSz="2438337">
              <a:defRPr>
                <a:solidFill>
                  <a:srgbClr val="FFFFFF"/>
                </a:solidFill>
              </a:defRPr>
            </a:pPr>
            <a:r>
              <a:t>More direct relationship with nature. </a:t>
            </a:r>
          </a:p>
          <a:p>
            <a:pPr algn="l" defTabSz="2438337">
              <a:defRPr>
                <a:solidFill>
                  <a:srgbClr val="FFFFFF"/>
                </a:solidFill>
              </a:defRPr>
            </a:pPr>
          </a:p>
          <a:p>
            <a:pPr algn="l" defTabSz="2438337">
              <a:defRPr>
                <a:solidFill>
                  <a:srgbClr val="FFFFFF"/>
                </a:solidFill>
              </a:defRPr>
            </a:pPr>
            <a:r>
              <a:t>Emphasis on print media</a:t>
            </a:r>
          </a:p>
        </p:txBody>
      </p:sp>
      <p:sp>
        <p:nvSpPr>
          <p:cNvPr id="198" name="Die Blaue Reiter…"/>
          <p:cNvSpPr txBox="1"/>
          <p:nvPr/>
        </p:nvSpPr>
        <p:spPr>
          <a:xfrm>
            <a:off x="12435543" y="609755"/>
            <a:ext cx="11865322" cy="377606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7">
              <a:defRPr>
                <a:solidFill>
                  <a:srgbClr val="FFFFFF"/>
                </a:solidFill>
              </a:defRPr>
            </a:pPr>
            <a:r>
              <a:t>Die Blaue Reiter</a:t>
            </a:r>
          </a:p>
          <a:p>
            <a:pPr defTabSz="2438337">
              <a:defRPr>
                <a:solidFill>
                  <a:srgbClr val="FFFFFF"/>
                </a:solidFill>
              </a:defRPr>
            </a:pPr>
          </a:p>
          <a:p>
            <a:pPr algn="l" defTabSz="2438337">
              <a:defRPr>
                <a:solidFill>
                  <a:srgbClr val="FFFFFF"/>
                </a:solidFill>
              </a:defRPr>
            </a:pPr>
            <a:r>
              <a:t>The turning back to nature</a:t>
            </a:r>
          </a:p>
          <a:p>
            <a:pPr algn="l" defTabSz="2438337">
              <a:defRPr>
                <a:solidFill>
                  <a:srgbClr val="FFFFFF"/>
                </a:solidFill>
              </a:defRPr>
            </a:pPr>
          </a:p>
          <a:p>
            <a:pPr algn="l" defTabSz="2438337">
              <a:defRPr>
                <a:solidFill>
                  <a:srgbClr val="FFFFFF"/>
                </a:solidFill>
              </a:defRPr>
            </a:pPr>
            <a:r>
              <a:t>Abstracted forms and prismatic colors</a:t>
            </a:r>
          </a:p>
          <a:p>
            <a:pPr algn="l" defTabSz="2438337">
              <a:defRPr>
                <a:solidFill>
                  <a:srgbClr val="FFFFFF"/>
                </a:solidFill>
              </a:defRPr>
            </a:pPr>
          </a:p>
          <a:p>
            <a:pPr algn="l" defTabSz="2438337">
              <a:defRPr>
                <a:solidFill>
                  <a:srgbClr val="FFFFFF"/>
                </a:solidFill>
              </a:defRPr>
            </a:pPr>
            <a:r>
              <a:t>Belief in the mystical spiritual potential of color against the corruption and materialism of modernity</a:t>
            </a:r>
          </a:p>
          <a:p>
            <a:pPr algn="l" defTabSz="2438337">
              <a:defRPr>
                <a:solidFill>
                  <a:srgbClr val="FFFFFF"/>
                </a:solidFill>
              </a:defRPr>
            </a:pPr>
          </a:p>
          <a:p>
            <a:pPr algn="l" defTabSz="2438337">
              <a:defRPr>
                <a:solidFill>
                  <a:srgbClr val="FFFFFF"/>
                </a:solidFill>
              </a:defRPr>
            </a:pPr>
            <a:r>
              <a:t>Emphasis on flattened perspective and reductive forms drawn from woodcut </a:t>
            </a:r>
          </a:p>
        </p:txBody>
      </p:sp>
      <p:pic>
        <p:nvPicPr>
          <p:cNvPr id="199" name="Image" descr="Image"/>
          <p:cNvPicPr>
            <a:picLocks noChangeAspect="1"/>
          </p:cNvPicPr>
          <p:nvPr/>
        </p:nvPicPr>
        <p:blipFill>
          <a:blip r:embed="rId2">
            <a:extLst/>
          </a:blip>
          <a:stretch>
            <a:fillRect/>
          </a:stretch>
        </p:blipFill>
        <p:spPr>
          <a:xfrm>
            <a:off x="14369349" y="4749512"/>
            <a:ext cx="7997706" cy="7679615"/>
          </a:xfrm>
          <a:prstGeom prst="rect">
            <a:avLst/>
          </a:prstGeom>
          <a:ln w="12700">
            <a:miter lim="400000"/>
          </a:ln>
        </p:spPr>
      </p:pic>
      <p:sp>
        <p:nvSpPr>
          <p:cNvPr id="200" name="Wassily Kandinsky, 1903, The Blue Rider (Der Blaue Reiter)"/>
          <p:cNvSpPr txBox="1"/>
          <p:nvPr/>
        </p:nvSpPr>
        <p:spPr>
          <a:xfrm>
            <a:off x="14314058" y="13049146"/>
            <a:ext cx="8108291" cy="4613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defTabSz="2438337">
              <a:defRPr>
                <a:solidFill>
                  <a:srgbClr val="FFFFFF"/>
                </a:solidFill>
              </a:defRPr>
            </a:pPr>
            <a:r>
              <a:t>Wassily Kandinsky, 1903, </a:t>
            </a:r>
            <a:r>
              <a:rPr i="1"/>
              <a:t>The Blue Rider</a:t>
            </a:r>
            <a:r>
              <a:t> (</a:t>
            </a:r>
            <a:r>
              <a:rPr i="1"/>
              <a:t>Der Blaue Reiter</a:t>
            </a:r>
            <a:r>
              <a:t>)</a:t>
            </a:r>
          </a:p>
        </p:txBody>
      </p:sp>
      <p:pic>
        <p:nvPicPr>
          <p:cNvPr id="201" name="Image" descr="Image"/>
          <p:cNvPicPr>
            <a:picLocks noChangeAspect="1"/>
          </p:cNvPicPr>
          <p:nvPr/>
        </p:nvPicPr>
        <p:blipFill>
          <a:blip r:embed="rId3">
            <a:extLst/>
          </a:blip>
          <a:stretch>
            <a:fillRect/>
          </a:stretch>
        </p:blipFill>
        <p:spPr>
          <a:xfrm>
            <a:off x="472691" y="4971472"/>
            <a:ext cx="10698072" cy="8041385"/>
          </a:xfrm>
          <a:prstGeom prst="rect">
            <a:avLst/>
          </a:prstGeom>
          <a:ln w="12700">
            <a:miter lim="400000"/>
          </a:ln>
        </p:spPr>
      </p:pic>
      <p:sp>
        <p:nvSpPr>
          <p:cNvPr id="202" name="Ernst Ludwig Kirchner, Bathers at Moritzburg, 1909–26"/>
          <p:cNvSpPr txBox="1"/>
          <p:nvPr/>
        </p:nvSpPr>
        <p:spPr>
          <a:xfrm>
            <a:off x="1602433" y="13049146"/>
            <a:ext cx="7529780" cy="4613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defTabSz="2438337">
              <a:defRPr>
                <a:solidFill>
                  <a:srgbClr val="FFFFFF"/>
                </a:solidFill>
              </a:defRPr>
            </a:pPr>
            <a:r>
              <a:t>Ernst Ludwig Kirchner, </a:t>
            </a:r>
            <a:r>
              <a:rPr i="1"/>
              <a:t>Bathers at Moritzburg, 1</a:t>
            </a:r>
            <a:r>
              <a:t>909–26</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4" name="Rectangle 1"/>
          <p:cNvSpPr txBox="1"/>
          <p:nvPr/>
        </p:nvSpPr>
        <p:spPr>
          <a:xfrm>
            <a:off x="13614516" y="12900252"/>
            <a:ext cx="11487073" cy="57532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lgn="l" defTabSz="1828800">
              <a:defRPr sz="4000">
                <a:solidFill>
                  <a:srgbClr val="FFFFFF"/>
                </a:solidFill>
                <a:latin typeface="Times New Roman"/>
                <a:ea typeface="Times New Roman"/>
                <a:cs typeface="Times New Roman"/>
                <a:sym typeface="Times New Roman"/>
              </a:defRPr>
            </a:pPr>
            <a:r>
              <a:t>Ernst Ludwig Kirchner, </a:t>
            </a:r>
            <a:r>
              <a:rPr i="1"/>
              <a:t>Street, Dresden, </a:t>
            </a:r>
            <a:r>
              <a:t>1908</a:t>
            </a:r>
          </a:p>
        </p:txBody>
      </p:sp>
      <p:pic>
        <p:nvPicPr>
          <p:cNvPr id="205" name="Picture 2" descr="Picture 2"/>
          <p:cNvPicPr>
            <a:picLocks noChangeAspect="1"/>
          </p:cNvPicPr>
          <p:nvPr/>
        </p:nvPicPr>
        <p:blipFill>
          <a:blip r:embed="rId2">
            <a:extLst/>
          </a:blip>
          <a:stretch>
            <a:fillRect/>
          </a:stretch>
        </p:blipFill>
        <p:spPr>
          <a:xfrm>
            <a:off x="12582090" y="4213812"/>
            <a:ext cx="11608784" cy="8728785"/>
          </a:xfrm>
          <a:prstGeom prst="rect">
            <a:avLst/>
          </a:prstGeom>
          <a:ln w="12700">
            <a:miter lim="400000"/>
          </a:ln>
        </p:spPr>
      </p:pic>
      <p:pic>
        <p:nvPicPr>
          <p:cNvPr id="206" name="Picture 3" descr="Picture 3"/>
          <p:cNvPicPr>
            <a:picLocks noChangeAspect="1"/>
          </p:cNvPicPr>
          <p:nvPr/>
        </p:nvPicPr>
        <p:blipFill>
          <a:blip r:embed="rId3">
            <a:extLst/>
          </a:blip>
          <a:stretch>
            <a:fillRect/>
          </a:stretch>
        </p:blipFill>
        <p:spPr>
          <a:xfrm>
            <a:off x="396991" y="4638035"/>
            <a:ext cx="11632284" cy="7880341"/>
          </a:xfrm>
          <a:prstGeom prst="rect">
            <a:avLst/>
          </a:prstGeom>
          <a:ln w="12700">
            <a:miter lim="400000"/>
          </a:ln>
        </p:spPr>
      </p:pic>
      <p:sp>
        <p:nvSpPr>
          <p:cNvPr id="207" name="Rectangle 4"/>
          <p:cNvSpPr txBox="1"/>
          <p:nvPr/>
        </p:nvSpPr>
        <p:spPr>
          <a:xfrm>
            <a:off x="134463" y="12912683"/>
            <a:ext cx="11799383" cy="55046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defTabSz="1828800">
              <a:defRPr sz="3900">
                <a:solidFill>
                  <a:srgbClr val="FFFFFF"/>
                </a:solidFill>
                <a:latin typeface="Times New Roman"/>
                <a:ea typeface="Times New Roman"/>
                <a:cs typeface="Times New Roman"/>
                <a:sym typeface="Times New Roman"/>
              </a:defRPr>
            </a:pPr>
            <a:r>
              <a:t>Edvard Munch, </a:t>
            </a:r>
            <a:r>
              <a:rPr i="1"/>
              <a:t>Spring Evening on Karl Johan Street, </a:t>
            </a:r>
            <a:r>
              <a:t>1892</a:t>
            </a:r>
          </a:p>
        </p:txBody>
      </p:sp>
      <p:sp>
        <p:nvSpPr>
          <p:cNvPr id="208" name="Nihilism"/>
          <p:cNvSpPr txBox="1"/>
          <p:nvPr/>
        </p:nvSpPr>
        <p:spPr>
          <a:xfrm>
            <a:off x="285069" y="361367"/>
            <a:ext cx="2638796" cy="90789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2438337">
              <a:defRPr sz="5400">
                <a:solidFill>
                  <a:srgbClr val="FFFFFF"/>
                </a:solidFill>
              </a:defRPr>
            </a:lvl1pPr>
          </a:lstStyle>
          <a:p>
            <a:pPr/>
            <a:r>
              <a:t>Nihilism</a:t>
            </a:r>
          </a:p>
        </p:txBody>
      </p:sp>
      <p:sp>
        <p:nvSpPr>
          <p:cNvPr id="209" name="“Leveling at its maximum is like the stillness of death, where one can hear one's own heartbeat, a stillness like death, into which nothing can penetrate, in which everything sinks, powerless. One person can head a rebellion, but one person cannot head t"/>
          <p:cNvSpPr txBox="1"/>
          <p:nvPr/>
        </p:nvSpPr>
        <p:spPr>
          <a:xfrm>
            <a:off x="137693" y="1631958"/>
            <a:ext cx="24108614" cy="24425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defTabSz="2438337">
              <a:defRPr sz="3300">
                <a:solidFill>
                  <a:srgbClr val="FFFFFF"/>
                </a:solidFill>
              </a:defRPr>
            </a:pPr>
            <a:r>
              <a:t>“Leveling at its maximum is like the stillness of death, where one can hear one's own heartbeat, a stillness like death, into which nothing can penetrate, in which everything sinks, powerless. One person can head a rebellion, but one person cannot head this leveling process, for that would make him a leader and he would avoid being leveled. Each individual can in his little circle participate in this leveling, but it is an abstract process, and </a:t>
            </a:r>
            <a:r>
              <a:rPr>
                <a:solidFill>
                  <a:schemeClr val="accent5"/>
                </a:solidFill>
              </a:rPr>
              <a:t>leveling is abstraction conquering individuality</a:t>
            </a:r>
            <a:r>
              <a:t>.” </a:t>
            </a:r>
          </a:p>
          <a:p>
            <a:pPr lvl="8" indent="3657600" algn="l" defTabSz="2438337">
              <a:defRPr>
                <a:solidFill>
                  <a:srgbClr val="FFFFFF"/>
                </a:solidFill>
              </a:defRPr>
            </a:pPr>
            <a:r>
              <a:t>—Soren Kierkegaard, The Present Age: On the Death of Rebellion, 1846</a:t>
            </a:r>
          </a:p>
        </p:txBody>
      </p:sp>
      <p:sp>
        <p:nvSpPr>
          <p:cNvPr id="210" name="“Levelling:” The suppression/erasure  of individuality under the conditions of Modernity (mass media, industrial production"/>
          <p:cNvSpPr txBox="1"/>
          <p:nvPr/>
        </p:nvSpPr>
        <p:spPr>
          <a:xfrm>
            <a:off x="177725" y="1200751"/>
            <a:ext cx="16780460" cy="4613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2438337">
              <a:defRPr>
                <a:solidFill>
                  <a:srgbClr val="FFFFFF"/>
                </a:solidFill>
              </a:defRPr>
            </a:lvl1pPr>
          </a:lstStyle>
          <a:p>
            <a:pPr/>
            <a:r>
              <a:t>“Levelling:” The suppression/erasure  of individuality under the conditions of Modernity (mass media, industrial production)</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20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10" grpId="1"/>
      <p:bldP build="whole" bldLvl="1" animBg="1" rev="0" advAuto="0" spid="209" grpId="2"/>
    </p:bldLst>
  </p:timing>
</p:sld>
</file>

<file path=ppt/theme/theme1.xml><?xml version="1.0" encoding="utf-8"?>
<a:theme xmlns:a="http://schemas.openxmlformats.org/drawingml/2006/main" xmlns:r="http://schemas.openxmlformats.org/officeDocument/2006/relationships" name="20_BasicBlack">
  <a:themeElements>
    <a:clrScheme name="20_BasicBlack">
      <a:dk1>
        <a:srgbClr val="000000"/>
      </a:dk1>
      <a:lt1>
        <a:srgbClr val="000000"/>
      </a:lt1>
      <a:dk2>
        <a:srgbClr val="A7A7A7"/>
      </a:dk2>
      <a:lt2>
        <a:srgbClr val="535353"/>
      </a:lt2>
      <a:accent1>
        <a:srgbClr val="0076BA"/>
      </a:accent1>
      <a:accent2>
        <a:srgbClr val="05A89D"/>
      </a:accent2>
      <a:accent3>
        <a:srgbClr val="1DB100"/>
      </a:accent3>
      <a:accent4>
        <a:srgbClr val="F9B900"/>
      </a:accent4>
      <a:accent5>
        <a:srgbClr val="EE220D"/>
      </a:accent5>
      <a:accent6>
        <a:srgbClr val="CB297B"/>
      </a:accent6>
      <a:hlink>
        <a:srgbClr val="0000FF"/>
      </a:hlink>
      <a:folHlink>
        <a:srgbClr val="FF00FF"/>
      </a:folHlink>
    </a:clrScheme>
    <a:fontScheme name="20_BasicBlack">
      <a:majorFont>
        <a:latin typeface="Helvetica Neue"/>
        <a:ea typeface="Helvetica Neue"/>
        <a:cs typeface="Helvetica Neue"/>
      </a:majorFont>
      <a:minorFont>
        <a:latin typeface="Helvetica"/>
        <a:ea typeface="Helvetica"/>
        <a:cs typeface="Helvetica"/>
      </a:minorFont>
    </a:fontScheme>
    <a:fmtScheme name="20_Basic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20_BasicBlack">
  <a:themeElements>
    <a:clrScheme name="20_BasicBlack">
      <a:dk1>
        <a:srgbClr val="000000"/>
      </a:dk1>
      <a:lt1>
        <a:srgbClr val="FFFFFF"/>
      </a:lt1>
      <a:dk2>
        <a:srgbClr val="A7A7A7"/>
      </a:dk2>
      <a:lt2>
        <a:srgbClr val="535353"/>
      </a:lt2>
      <a:accent1>
        <a:srgbClr val="0076BA"/>
      </a:accent1>
      <a:accent2>
        <a:srgbClr val="05A89D"/>
      </a:accent2>
      <a:accent3>
        <a:srgbClr val="1DB100"/>
      </a:accent3>
      <a:accent4>
        <a:srgbClr val="F9B900"/>
      </a:accent4>
      <a:accent5>
        <a:srgbClr val="EE220D"/>
      </a:accent5>
      <a:accent6>
        <a:srgbClr val="CB297B"/>
      </a:accent6>
      <a:hlink>
        <a:srgbClr val="0000FF"/>
      </a:hlink>
      <a:folHlink>
        <a:srgbClr val="FF00FF"/>
      </a:folHlink>
    </a:clrScheme>
    <a:fontScheme name="20_BasicBlack">
      <a:majorFont>
        <a:latin typeface="Helvetica Neue"/>
        <a:ea typeface="Helvetica Neue"/>
        <a:cs typeface="Helvetica Neue"/>
      </a:majorFont>
      <a:minorFont>
        <a:latin typeface="Helvetica"/>
        <a:ea typeface="Helvetica"/>
        <a:cs typeface="Helvetica"/>
      </a:minorFont>
    </a:fontScheme>
    <a:fmtScheme name="20_Basic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