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jpeg" ContentType="image/jpeg"/>
  <Override PartName="/ppt/notesSlides/notesSlide2.xml" ContentType="application/vnd.openxmlformats-officedocument.presentationml.notesSlide+xml"/>
  <Override PartName="/ppt/media/image2.jpeg" ContentType="image/jpeg"/>
  <Override PartName="/ppt/notesSlides/notesSlide3.xml" ContentType="application/vnd.openxmlformats-officedocument.presentationml.notesSlide+xml"/>
  <Override PartName="/ppt/media/image3.jpeg" ContentType="image/jpeg"/>
  <Override PartName="/ppt/notesSlides/notesSlide4.xml" ContentType="application/vnd.openxmlformats-officedocument.presentationml.notesSlide+xml"/>
  <Override PartName="/ppt/media/image4.jpeg" ContentType="image/jpeg"/>
  <Override PartName="/ppt/media/image5.jpeg" ContentType="image/jpeg"/>
  <Override PartName="/ppt/media/image6.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Gill Sans"/>
        <a:ea typeface="Gill Sans"/>
        <a:cs typeface="Gill Sans"/>
        <a:sym typeface="Gill Sans"/>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Gill Sans"/>
        <a:ea typeface="Gill Sans"/>
        <a:cs typeface="Gill Sans"/>
        <a:sym typeface="Gill Sans"/>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Gill Sans"/>
        <a:ea typeface="Gill Sans"/>
        <a:cs typeface="Gill Sans"/>
        <a:sym typeface="Gill Sans"/>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Gill Sans"/>
        <a:ea typeface="Gill Sans"/>
        <a:cs typeface="Gill Sans"/>
        <a:sym typeface="Gill Sans"/>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Gill Sans"/>
        <a:ea typeface="Gill Sans"/>
        <a:cs typeface="Gill Sans"/>
        <a:sym typeface="Gill Sans"/>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Gill Sans"/>
        <a:ea typeface="Gill Sans"/>
        <a:cs typeface="Gill Sans"/>
        <a:sym typeface="Gill Sans"/>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Gill Sans"/>
        <a:ea typeface="Gill Sans"/>
        <a:cs typeface="Gill Sans"/>
        <a:sym typeface="Gill Sans"/>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Gill Sans"/>
        <a:ea typeface="Gill Sans"/>
        <a:cs typeface="Gill Sans"/>
        <a:sym typeface="Gill Sans"/>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Gill Sans"/>
        <a:ea typeface="Gill Sans"/>
        <a:cs typeface="Gill Sans"/>
        <a:sym typeface="Gill San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Gill Sans"/>
          <a:ea typeface="Gill Sans"/>
          <a:cs typeface="Gill San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7F3F4"/>
          </a:solidFill>
        </a:fill>
      </a:tcStyle>
    </a:wholeTbl>
    <a:band2H>
      <a:tcTxStyle b="def" i="def"/>
      <a:tcStyle>
        <a:tcBdr/>
        <a:fill>
          <a:solidFill>
            <a:srgbClr val="F3F9FA"/>
          </a:solidFill>
        </a:fill>
      </a:tcStyle>
    </a:band2H>
    <a:firstCol>
      <a:tcTxStyle b="on" i="off">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Gill Sans"/>
          <a:ea typeface="Gill Sans"/>
          <a:cs typeface="Gill San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Gill Sans"/>
          <a:ea typeface="Gill Sans"/>
          <a:cs typeface="Gill San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Gill Sans"/>
          <a:ea typeface="Gill Sans"/>
          <a:cs typeface="Gill Sans"/>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
          <a:latin typeface="Gill Sans"/>
          <a:ea typeface="Gill Sans"/>
          <a:cs typeface="Gill Sans"/>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Gill Sans"/>
          <a:ea typeface="Gill Sans"/>
          <a:cs typeface="Gill Sans"/>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Gill Sans"/>
          <a:ea typeface="Gill Sans"/>
          <a:cs typeface="Gill Sans"/>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Gill Sans"/>
          <a:ea typeface="Gill Sans"/>
          <a:cs typeface="Gill San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Gill Sans"/>
          <a:ea typeface="Gill Sans"/>
          <a:cs typeface="Gill San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
          <a:latin typeface="Gill Sans"/>
          <a:ea typeface="Gill Sans"/>
          <a:cs typeface="Gill San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Gill Sans"/>
          <a:ea typeface="Gill Sans"/>
          <a:cs typeface="Gill Sans"/>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Gill Sans"/>
          <a:ea typeface="Gill Sans"/>
          <a:cs typeface="Gill San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4" name="Shape 134"/>
          <p:cNvSpPr/>
          <p:nvPr>
            <p:ph type="sldImg"/>
          </p:nvPr>
        </p:nvSpPr>
        <p:spPr>
          <a:xfrm>
            <a:off x="1143000" y="685800"/>
            <a:ext cx="4572000" cy="3429000"/>
          </a:xfrm>
          <a:prstGeom prst="rect">
            <a:avLst/>
          </a:prstGeom>
        </p:spPr>
        <p:txBody>
          <a:bodyPr/>
          <a:lstStyle/>
          <a:p>
            <a:pPr/>
          </a:p>
        </p:txBody>
      </p:sp>
      <p:sp>
        <p:nvSpPr>
          <p:cNvPr id="135" name="Shape 13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n-lt"/>
        <a:ea typeface="+mn-ea"/>
        <a:cs typeface="+mn-cs"/>
        <a:sym typeface="Calibri"/>
      </a:defRPr>
    </a:lvl1pPr>
    <a:lvl2pPr indent="228600" latinLnBrk="0">
      <a:spcBef>
        <a:spcPts val="400"/>
      </a:spcBef>
      <a:defRPr sz="1200">
        <a:latin typeface="+mn-lt"/>
        <a:ea typeface="+mn-ea"/>
        <a:cs typeface="+mn-cs"/>
        <a:sym typeface="Calibri"/>
      </a:defRPr>
    </a:lvl2pPr>
    <a:lvl3pPr indent="457200" latinLnBrk="0">
      <a:spcBef>
        <a:spcPts val="400"/>
      </a:spcBef>
      <a:defRPr sz="1200">
        <a:latin typeface="+mn-lt"/>
        <a:ea typeface="+mn-ea"/>
        <a:cs typeface="+mn-cs"/>
        <a:sym typeface="Calibri"/>
      </a:defRPr>
    </a:lvl3pPr>
    <a:lvl4pPr indent="685800" latinLnBrk="0">
      <a:spcBef>
        <a:spcPts val="400"/>
      </a:spcBef>
      <a:defRPr sz="1200">
        <a:latin typeface="+mn-lt"/>
        <a:ea typeface="+mn-ea"/>
        <a:cs typeface="+mn-cs"/>
        <a:sym typeface="Calibri"/>
      </a:defRPr>
    </a:lvl4pPr>
    <a:lvl5pPr indent="914400" latinLnBrk="0">
      <a:spcBef>
        <a:spcPts val="400"/>
      </a:spcBef>
      <a:defRPr sz="1200">
        <a:latin typeface="+mn-lt"/>
        <a:ea typeface="+mn-ea"/>
        <a:cs typeface="+mn-cs"/>
        <a:sym typeface="Calibri"/>
      </a:defRPr>
    </a:lvl5pPr>
    <a:lvl6pPr indent="1143000" latinLnBrk="0">
      <a:spcBef>
        <a:spcPts val="400"/>
      </a:spcBef>
      <a:defRPr sz="1200">
        <a:latin typeface="+mn-lt"/>
        <a:ea typeface="+mn-ea"/>
        <a:cs typeface="+mn-cs"/>
        <a:sym typeface="Calibri"/>
      </a:defRPr>
    </a:lvl6pPr>
    <a:lvl7pPr indent="1371600" latinLnBrk="0">
      <a:spcBef>
        <a:spcPts val="400"/>
      </a:spcBef>
      <a:defRPr sz="1200">
        <a:latin typeface="+mn-lt"/>
        <a:ea typeface="+mn-ea"/>
        <a:cs typeface="+mn-cs"/>
        <a:sym typeface="Calibri"/>
      </a:defRPr>
    </a:lvl7pPr>
    <a:lvl8pPr indent="1600200" latinLnBrk="0">
      <a:spcBef>
        <a:spcPts val="400"/>
      </a:spcBef>
      <a:defRPr sz="1200">
        <a:latin typeface="+mn-lt"/>
        <a:ea typeface="+mn-ea"/>
        <a:cs typeface="+mn-cs"/>
        <a:sym typeface="Calibri"/>
      </a:defRPr>
    </a:lvl8pPr>
    <a:lvl9pPr indent="1828800" latinLnBrk="0">
      <a:spcBef>
        <a:spcPts val="400"/>
      </a:spcBef>
      <a:defRPr sz="1200">
        <a:latin typeface="+mn-lt"/>
        <a:ea typeface="+mn-ea"/>
        <a:cs typeface="+mn-cs"/>
        <a:sym typeface="Calibri"/>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3" name="Shape 153"/>
          <p:cNvSpPr/>
          <p:nvPr>
            <p:ph type="sldImg"/>
          </p:nvPr>
        </p:nvSpPr>
        <p:spPr>
          <a:prstGeom prst="rect">
            <a:avLst/>
          </a:prstGeom>
        </p:spPr>
        <p:txBody>
          <a:bodyPr/>
          <a:lstStyle/>
          <a:p>
            <a:pPr/>
          </a:p>
        </p:txBody>
      </p:sp>
      <p:sp>
        <p:nvSpPr>
          <p:cNvPr id="154" name="Shape 154"/>
          <p:cNvSpPr/>
          <p:nvPr>
            <p:ph type="body" sz="quarter" idx="1"/>
          </p:nvPr>
        </p:nvSpPr>
        <p:spPr>
          <a:prstGeom prst="rect">
            <a:avLst/>
          </a:prstGeom>
        </p:spPr>
        <p:txBody>
          <a:bodyPr/>
          <a:lstStyle>
            <a:lvl1pPr indent="57150">
              <a:spcBef>
                <a:spcPts val="0"/>
              </a:spcBef>
              <a:defRPr sz="1600">
                <a:latin typeface="Lucida Grande"/>
                <a:ea typeface="Lucida Grande"/>
                <a:cs typeface="Lucida Grande"/>
                <a:sym typeface="Lucida Grande"/>
              </a:defRPr>
            </a:lvl1pPr>
          </a:lstStyle>
          <a:p>
            <a:pPr/>
            <a:r>
              <a:t>5.  The Scandal of the Fountain: Interrogation of site/institution, critique of aesthetic value, photography, replica, mass produced objects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0" name="Shape 160"/>
          <p:cNvSpPr/>
          <p:nvPr>
            <p:ph type="sldImg"/>
          </p:nvPr>
        </p:nvSpPr>
        <p:spPr>
          <a:prstGeom prst="rect">
            <a:avLst/>
          </a:prstGeom>
        </p:spPr>
        <p:txBody>
          <a:bodyPr/>
          <a:lstStyle/>
          <a:p>
            <a:pPr/>
          </a:p>
        </p:txBody>
      </p:sp>
      <p:sp>
        <p:nvSpPr>
          <p:cNvPr id="161" name="Shape 161"/>
          <p:cNvSpPr/>
          <p:nvPr>
            <p:ph type="body" sz="quarter" idx="1"/>
          </p:nvPr>
        </p:nvSpPr>
        <p:spPr>
          <a:prstGeom prst="rect">
            <a:avLst/>
          </a:prstGeom>
        </p:spPr>
        <p:txBody>
          <a:bodyPr/>
          <a:lstStyle>
            <a:lvl1pPr indent="57150">
              <a:spcBef>
                <a:spcPts val="0"/>
              </a:spcBef>
              <a:defRPr sz="1600">
                <a:latin typeface="Lucida Grande"/>
                <a:ea typeface="Lucida Grande"/>
                <a:cs typeface="Lucida Grande"/>
                <a:sym typeface="Lucida Grande"/>
              </a:defRPr>
            </a:lvl1pPr>
          </a:lstStyle>
          <a:p>
            <a:pPr/>
            <a:r>
              <a:t>4.  The Large Glass: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9" name="Shape 169"/>
          <p:cNvSpPr/>
          <p:nvPr>
            <p:ph type="sldImg"/>
          </p:nvPr>
        </p:nvSpPr>
        <p:spPr>
          <a:prstGeom prst="rect">
            <a:avLst/>
          </a:prstGeom>
        </p:spPr>
        <p:txBody>
          <a:bodyPr/>
          <a:lstStyle/>
          <a:p>
            <a:pPr/>
          </a:p>
        </p:txBody>
      </p:sp>
      <p:sp>
        <p:nvSpPr>
          <p:cNvPr id="170" name="Shape 170"/>
          <p:cNvSpPr/>
          <p:nvPr>
            <p:ph type="body" sz="quarter" idx="1"/>
          </p:nvPr>
        </p:nvSpPr>
        <p:spPr>
          <a:prstGeom prst="rect">
            <a:avLst/>
          </a:prstGeom>
        </p:spPr>
        <p:txBody>
          <a:bodyPr/>
          <a:lstStyle>
            <a:lvl1pPr indent="57150">
              <a:spcBef>
                <a:spcPts val="0"/>
              </a:spcBef>
              <a:defRPr sz="1600">
                <a:latin typeface="Lucida Grande"/>
                <a:ea typeface="Lucida Grande"/>
                <a:cs typeface="Lucida Grande"/>
                <a:sym typeface="Lucida Grande"/>
              </a:defRPr>
            </a:lvl1pPr>
          </a:lstStyle>
          <a:p>
            <a:pPr/>
            <a:r>
              <a:t>6.  Performing gender:</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9" name="Shape 179"/>
          <p:cNvSpPr/>
          <p:nvPr>
            <p:ph type="sldImg"/>
          </p:nvPr>
        </p:nvSpPr>
        <p:spPr>
          <a:prstGeom prst="rect">
            <a:avLst/>
          </a:prstGeom>
        </p:spPr>
        <p:txBody>
          <a:bodyPr/>
          <a:lstStyle/>
          <a:p>
            <a:pPr/>
          </a:p>
        </p:txBody>
      </p:sp>
      <p:sp>
        <p:nvSpPr>
          <p:cNvPr id="180" name="Shape 180"/>
          <p:cNvSpPr/>
          <p:nvPr>
            <p:ph type="body" sz="quarter" idx="1"/>
          </p:nvPr>
        </p:nvSpPr>
        <p:spPr>
          <a:prstGeom prst="rect">
            <a:avLst/>
          </a:prstGeom>
        </p:spPr>
        <p:txBody>
          <a:bodyPr/>
          <a:lstStyle>
            <a:lvl1pPr indent="57150">
              <a:spcBef>
                <a:spcPts val="0"/>
              </a:spcBef>
              <a:defRPr sz="1600">
                <a:latin typeface="Lucida Grande"/>
                <a:ea typeface="Lucida Grande"/>
                <a:cs typeface="Lucida Grande"/>
                <a:sym typeface="Lucida Grande"/>
              </a:defRPr>
            </a:lvl1pPr>
          </a:lstStyle>
          <a:p>
            <a:pPr/>
            <a:r>
              <a:t>6.  Performing gender:</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8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91" name="Title Text"/>
          <p:cNvSpPr txBox="1"/>
          <p:nvPr>
            <p:ph type="title"/>
          </p:nvPr>
        </p:nvSpPr>
        <p:spPr>
          <a:xfrm>
            <a:off x="1270000" y="254000"/>
            <a:ext cx="10464800" cy="2438400"/>
          </a:xfrm>
          <a:prstGeom prst="rect">
            <a:avLst/>
          </a:prstGeom>
        </p:spPr>
        <p:txBody>
          <a:bodyPr>
            <a:normAutofit fontScale="100000" lnSpcReduction="0"/>
          </a:bodyPr>
          <a:lstStyle/>
          <a:p>
            <a:pPr/>
            <a:r>
              <a:t>Title Text</a:t>
            </a:r>
          </a:p>
        </p:txBody>
      </p:sp>
      <p:sp>
        <p:nvSpPr>
          <p:cNvPr id="92" name="Body Level One…"/>
          <p:cNvSpPr txBox="1"/>
          <p:nvPr>
            <p:ph type="body" sz="half" idx="1"/>
          </p:nvPr>
        </p:nvSpPr>
        <p:spPr>
          <a:xfrm>
            <a:off x="1270000" y="2768600"/>
            <a:ext cx="5041900" cy="5715000"/>
          </a:xfrm>
          <a:prstGeom prst="rect">
            <a:avLst/>
          </a:prstGeom>
        </p:spPr>
        <p:txBody>
          <a:bodyPr>
            <a:normAutofit fontScale="100000" lnSpcReduction="0"/>
          </a:bodyPr>
          <a:lstStyle>
            <a:lvl1pPr marL="760412" indent="-493712">
              <a:spcBef>
                <a:spcPts val="3800"/>
              </a:spcBef>
              <a:buClrTx/>
              <a:defRPr sz="3200"/>
            </a:lvl1pPr>
            <a:lvl2pPr marL="1588911" indent="-877711">
              <a:spcBef>
                <a:spcPts val="3800"/>
              </a:spcBef>
              <a:buClrTx/>
              <a:defRPr sz="3200"/>
            </a:lvl2pPr>
            <a:lvl3pPr marL="2033411" indent="-877711">
              <a:spcBef>
                <a:spcPts val="3800"/>
              </a:spcBef>
              <a:buClrTx/>
              <a:defRPr sz="3200"/>
            </a:lvl3pPr>
            <a:lvl4pPr marL="2477911" indent="-877711">
              <a:spcBef>
                <a:spcPts val="3800"/>
              </a:spcBef>
              <a:buClrTx/>
              <a:defRPr sz="3200"/>
            </a:lvl4pPr>
            <a:lvl5pPr marL="2922411" indent="-877711">
              <a:spcBef>
                <a:spcPts val="3800"/>
              </a:spcBef>
              <a:buClrTx/>
              <a:defRPr sz="3200"/>
            </a:lvl5pPr>
          </a:lstStyle>
          <a:p>
            <a:pPr/>
            <a:r>
              <a:t>Body Level One</a:t>
            </a:r>
          </a:p>
          <a:p>
            <a:pPr lvl="1"/>
            <a:r>
              <a:t>Body Level Two</a:t>
            </a:r>
          </a:p>
          <a:p>
            <a:pPr lvl="2"/>
            <a:r>
              <a:t>Body Level Three</a:t>
            </a:r>
          </a:p>
          <a:p>
            <a:pPr lvl="3"/>
            <a:r>
              <a:t>Body Level Four</a:t>
            </a:r>
          </a:p>
          <a:p>
            <a:pPr lvl="4"/>
            <a:r>
              <a:t>Body Level Five</a:t>
            </a:r>
          </a:p>
        </p:txBody>
      </p:sp>
      <p:sp>
        <p:nvSpPr>
          <p:cNvPr id="9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00" name="Title Text"/>
          <p:cNvSpPr txBox="1"/>
          <p:nvPr>
            <p:ph type="title"/>
          </p:nvPr>
        </p:nvSpPr>
        <p:spPr>
          <a:xfrm>
            <a:off x="1270000" y="254000"/>
            <a:ext cx="10464800" cy="2438400"/>
          </a:xfrm>
          <a:prstGeom prst="rect">
            <a:avLst/>
          </a:prstGeom>
        </p:spPr>
        <p:txBody>
          <a:bodyPr>
            <a:normAutofit fontScale="100000" lnSpcReduction="0"/>
          </a:bodyPr>
          <a:lstStyle/>
          <a:p>
            <a:pPr/>
            <a:r>
              <a:t>Title Text</a:t>
            </a:r>
          </a:p>
        </p:txBody>
      </p:sp>
      <p:sp>
        <p:nvSpPr>
          <p:cNvPr id="101" name="Body Level One…"/>
          <p:cNvSpPr txBox="1"/>
          <p:nvPr>
            <p:ph type="body" idx="1"/>
          </p:nvPr>
        </p:nvSpPr>
        <p:spPr>
          <a:xfrm>
            <a:off x="1270000" y="2768600"/>
            <a:ext cx="10464800" cy="5715000"/>
          </a:xfrm>
          <a:prstGeom prst="rect">
            <a:avLst/>
          </a:prstGeom>
        </p:spPr>
        <p:txBody>
          <a:bodyPr anchor="t">
            <a:normAutofit fontScale="100000" lnSpcReduction="0"/>
          </a:bodyPr>
          <a:lstStyle>
            <a:lvl1pPr marL="760412" indent="-493712">
              <a:spcBef>
                <a:spcPts val="3800"/>
              </a:spcBef>
              <a:buClrTx/>
              <a:defRPr sz="3200"/>
            </a:lvl1pPr>
            <a:lvl2pPr marL="1588911" indent="-877711">
              <a:spcBef>
                <a:spcPts val="3800"/>
              </a:spcBef>
              <a:buClrTx/>
              <a:defRPr sz="3200"/>
            </a:lvl2pPr>
            <a:lvl3pPr marL="2033411" indent="-877711">
              <a:spcBef>
                <a:spcPts val="3800"/>
              </a:spcBef>
              <a:buClrTx/>
              <a:defRPr sz="3200"/>
            </a:lvl3pPr>
            <a:lvl4pPr marL="2477911" indent="-877711">
              <a:spcBef>
                <a:spcPts val="3800"/>
              </a:spcBef>
              <a:buClrTx/>
              <a:defRPr sz="3200"/>
            </a:lvl4pPr>
            <a:lvl5pPr marL="2922411" indent="-877711">
              <a:spcBef>
                <a:spcPts val="3800"/>
              </a:spcBef>
              <a:buClrTx/>
              <a:defRPr sz="3200"/>
            </a:lvl5pPr>
          </a:lstStyle>
          <a:p>
            <a:pPr/>
            <a:r>
              <a:t>Body Level One</a:t>
            </a:r>
          </a:p>
          <a:p>
            <a:pPr lvl="1"/>
            <a:r>
              <a:t>Body Level Two</a:t>
            </a:r>
          </a:p>
          <a:p>
            <a:pPr lvl="2"/>
            <a:r>
              <a:t>Body Level Three</a:t>
            </a:r>
          </a:p>
          <a:p>
            <a:pPr lvl="3"/>
            <a:r>
              <a:t>Body Level Four</a:t>
            </a:r>
          </a:p>
          <a:p>
            <a:pPr lvl="4"/>
            <a:r>
              <a:t>Body Level Five</a:t>
            </a:r>
          </a:p>
        </p:txBody>
      </p:sp>
      <p:sp>
        <p:nvSpPr>
          <p:cNvPr id="10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09" name="Title Text"/>
          <p:cNvSpPr txBox="1"/>
          <p:nvPr>
            <p:ph type="title"/>
          </p:nvPr>
        </p:nvSpPr>
        <p:spPr>
          <a:xfrm>
            <a:off x="1270000" y="254000"/>
            <a:ext cx="10464800" cy="2438400"/>
          </a:xfrm>
          <a:prstGeom prst="rect">
            <a:avLst/>
          </a:prstGeom>
        </p:spPr>
        <p:txBody>
          <a:bodyPr>
            <a:normAutofit fontScale="100000" lnSpcReduction="0"/>
          </a:bodyPr>
          <a:lstStyle/>
          <a:p>
            <a:pPr/>
            <a:r>
              <a:t>Title Text</a:t>
            </a:r>
          </a:p>
        </p:txBody>
      </p:sp>
      <p:sp>
        <p:nvSpPr>
          <p:cNvPr id="110" name="Body Level One…"/>
          <p:cNvSpPr txBox="1"/>
          <p:nvPr>
            <p:ph type="body" sz="quarter" idx="1"/>
          </p:nvPr>
        </p:nvSpPr>
        <p:spPr>
          <a:xfrm>
            <a:off x="7772400" y="2768600"/>
            <a:ext cx="3962400" cy="5715000"/>
          </a:xfrm>
          <a:prstGeom prst="rect">
            <a:avLst/>
          </a:prstGeom>
        </p:spPr>
        <p:txBody>
          <a:bodyPr>
            <a:normAutofit fontScale="100000" lnSpcReduction="0"/>
          </a:bodyPr>
          <a:lstStyle>
            <a:lvl1pPr marL="760412" indent="-493712">
              <a:spcBef>
                <a:spcPts val="3800"/>
              </a:spcBef>
              <a:buClrTx/>
              <a:defRPr sz="3200"/>
            </a:lvl1pPr>
            <a:lvl2pPr marL="1588911" indent="-877711">
              <a:spcBef>
                <a:spcPts val="3800"/>
              </a:spcBef>
              <a:buClrTx/>
              <a:defRPr sz="3200"/>
            </a:lvl2pPr>
            <a:lvl3pPr marL="2033411" indent="-877711">
              <a:spcBef>
                <a:spcPts val="3800"/>
              </a:spcBef>
              <a:buClrTx/>
              <a:defRPr sz="3200"/>
            </a:lvl3pPr>
            <a:lvl4pPr marL="2477911" indent="-877711">
              <a:spcBef>
                <a:spcPts val="3800"/>
              </a:spcBef>
              <a:buClrTx/>
              <a:defRPr sz="3200"/>
            </a:lvl4pPr>
            <a:lvl5pPr marL="2922411" indent="-877711">
              <a:spcBef>
                <a:spcPts val="3800"/>
              </a:spcBef>
              <a:buClrTx/>
              <a:defRPr sz="3200"/>
            </a:lvl5pPr>
          </a:lstStyle>
          <a:p>
            <a:pPr/>
            <a:r>
              <a:t>Body Level One</a:t>
            </a:r>
          </a:p>
          <a:p>
            <a:pPr lvl="1"/>
            <a:r>
              <a:t>Body Level Two</a:t>
            </a:r>
          </a:p>
          <a:p>
            <a:pPr lvl="2"/>
            <a:r>
              <a:t>Body Level Three</a:t>
            </a:r>
          </a:p>
          <a:p>
            <a:pPr lvl="3"/>
            <a:r>
              <a:t>Body Level Four</a:t>
            </a:r>
          </a:p>
          <a:p>
            <a:pPr lvl="4"/>
            <a:r>
              <a:t>Body Level Five</a:t>
            </a:r>
          </a:p>
        </p:txBody>
      </p:sp>
      <p:sp>
        <p:nvSpPr>
          <p:cNvPr id="1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18" name="Title Text"/>
          <p:cNvSpPr txBox="1"/>
          <p:nvPr>
            <p:ph type="title"/>
          </p:nvPr>
        </p:nvSpPr>
        <p:spPr>
          <a:xfrm>
            <a:off x="1270000" y="254000"/>
            <a:ext cx="10464800" cy="2438400"/>
          </a:xfrm>
          <a:prstGeom prst="rect">
            <a:avLst/>
          </a:prstGeom>
        </p:spPr>
        <p:txBody>
          <a:bodyPr>
            <a:normAutofit fontScale="100000" lnSpcReduction="0"/>
          </a:bodyPr>
          <a:lstStyle/>
          <a:p>
            <a:pPr/>
            <a:r>
              <a:t>Title Text</a:t>
            </a:r>
          </a:p>
        </p:txBody>
      </p:sp>
      <p:sp>
        <p:nvSpPr>
          <p:cNvPr id="119" name="Body Level One…"/>
          <p:cNvSpPr txBox="1"/>
          <p:nvPr>
            <p:ph type="body" sz="half" idx="1"/>
          </p:nvPr>
        </p:nvSpPr>
        <p:spPr>
          <a:xfrm>
            <a:off x="1270000" y="2768600"/>
            <a:ext cx="5041900" cy="5715000"/>
          </a:xfrm>
          <a:prstGeom prst="rect">
            <a:avLst/>
          </a:prstGeom>
        </p:spPr>
        <p:txBody>
          <a:bodyPr>
            <a:normAutofit fontScale="100000" lnSpcReduction="0"/>
          </a:bodyPr>
          <a:lstStyle>
            <a:lvl1pPr marL="760412" indent="-493712">
              <a:spcBef>
                <a:spcPts val="3800"/>
              </a:spcBef>
              <a:buClrTx/>
              <a:defRPr sz="3200"/>
            </a:lvl1pPr>
            <a:lvl2pPr marL="1588911" indent="-877711">
              <a:spcBef>
                <a:spcPts val="3800"/>
              </a:spcBef>
              <a:buClrTx/>
              <a:defRPr sz="3200"/>
            </a:lvl2pPr>
            <a:lvl3pPr marL="2033411" indent="-877711">
              <a:spcBef>
                <a:spcPts val="3800"/>
              </a:spcBef>
              <a:buClrTx/>
              <a:defRPr sz="3200"/>
            </a:lvl3pPr>
            <a:lvl4pPr marL="2477911" indent="-877711">
              <a:spcBef>
                <a:spcPts val="3800"/>
              </a:spcBef>
              <a:buClrTx/>
              <a:defRPr sz="3200"/>
            </a:lvl4pPr>
            <a:lvl5pPr marL="2922411" indent="-877711">
              <a:spcBef>
                <a:spcPts val="3800"/>
              </a:spcBef>
              <a:buClrTx/>
              <a:defRPr sz="3200"/>
            </a:lvl5pPr>
          </a:lstStyle>
          <a:p>
            <a:pPr/>
            <a:r>
              <a:t>Body Level One</a:t>
            </a:r>
          </a:p>
          <a:p>
            <a:pPr lvl="1"/>
            <a:r>
              <a:t>Body Level Two</a:t>
            </a:r>
          </a:p>
          <a:p>
            <a:pPr lvl="2"/>
            <a:r>
              <a:t>Body Level Three</a:t>
            </a:r>
          </a:p>
          <a:p>
            <a:pPr lvl="3"/>
            <a:r>
              <a:t>Body Level Four</a:t>
            </a:r>
          </a:p>
          <a:p>
            <a:pPr lvl="4"/>
            <a:r>
              <a:t>Body Level Five</a:t>
            </a:r>
          </a:p>
        </p:txBody>
      </p:sp>
      <p:sp>
        <p:nvSpPr>
          <p:cNvPr id="12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27" name="Body Level One…"/>
          <p:cNvSpPr txBox="1"/>
          <p:nvPr>
            <p:ph type="body" idx="1"/>
          </p:nvPr>
        </p:nvSpPr>
        <p:spPr>
          <a:xfrm>
            <a:off x="1270000" y="1270000"/>
            <a:ext cx="10464800" cy="7213600"/>
          </a:xfrm>
          <a:prstGeom prst="rect">
            <a:avLst/>
          </a:prstGeom>
        </p:spPr>
        <p:txBody>
          <a:bodyPr>
            <a:normAutofit fontScale="100000" lnSpcReduction="0"/>
          </a:bodyPr>
          <a:lstStyle>
            <a:lvl1pPr marL="838200">
              <a:spcBef>
                <a:spcPts val="4800"/>
              </a:spcBef>
              <a:buClrTx/>
            </a:lvl1pPr>
            <a:lvl2pPr marL="2044700">
              <a:spcBef>
                <a:spcPts val="4800"/>
              </a:spcBef>
              <a:buClrTx/>
            </a:lvl2pPr>
            <a:lvl3pPr marL="2489200">
              <a:spcBef>
                <a:spcPts val="4800"/>
              </a:spcBef>
              <a:buClrTx/>
            </a:lvl3pPr>
            <a:lvl4pPr marL="2933700">
              <a:spcBef>
                <a:spcPts val="4800"/>
              </a:spcBef>
              <a:buClrTx/>
            </a:lvl4pPr>
            <a:lvl5pPr marL="3378200">
              <a:spcBef>
                <a:spcPts val="4800"/>
              </a:spcBef>
              <a:buClrTx/>
            </a:lvl5pPr>
          </a:lstStyle>
          <a:p>
            <a:pPr/>
            <a:r>
              <a:t>Body Level One</a:t>
            </a:r>
          </a:p>
          <a:p>
            <a:pPr lvl="1"/>
            <a:r>
              <a:t>Body Level Two</a:t>
            </a:r>
          </a:p>
          <a:p>
            <a:pPr lvl="2"/>
            <a:r>
              <a:t>Body Level Three</a:t>
            </a:r>
          </a:p>
          <a:p>
            <a:pPr lvl="3"/>
            <a:r>
              <a:t>Body Level Four</a:t>
            </a:r>
          </a:p>
          <a:p>
            <a:pPr lvl="4"/>
            <a:r>
              <a:t>Body Level Five</a:t>
            </a:r>
          </a:p>
        </p:txBody>
      </p:sp>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25" name="Title Text"/>
          <p:cNvSpPr txBox="1"/>
          <p:nvPr>
            <p:ph type="title"/>
          </p:nvPr>
        </p:nvSpPr>
        <p:spPr>
          <a:xfrm>
            <a:off x="1270000" y="2971800"/>
            <a:ext cx="10464800" cy="3810000"/>
          </a:xfrm>
          <a:prstGeom prst="rect">
            <a:avLst/>
          </a:prstGeom>
        </p:spPr>
        <p:txBody>
          <a:bodyPr>
            <a:normAutofit fontScale="100000" lnSpcReduction="0"/>
          </a:bodyPr>
          <a:lstStyle/>
          <a:p>
            <a:pPr/>
            <a:r>
              <a:t>Title Text</a:t>
            </a:r>
          </a:p>
        </p:txBody>
      </p:sp>
      <p:sp>
        <p:nvSpPr>
          <p:cNvPr id="2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33" name="Title Text"/>
          <p:cNvSpPr txBox="1"/>
          <p:nvPr>
            <p:ph type="title"/>
          </p:nvPr>
        </p:nvSpPr>
        <p:spPr>
          <a:xfrm>
            <a:off x="1270000" y="254000"/>
            <a:ext cx="10464800" cy="2438400"/>
          </a:xfrm>
          <a:prstGeom prst="rect">
            <a:avLst/>
          </a:prstGeom>
        </p:spPr>
        <p:txBody>
          <a:bodyPr>
            <a:normAutofit fontScale="100000" lnSpcReduction="0"/>
          </a:bodyPr>
          <a:lstStyle/>
          <a:p>
            <a:pPr/>
            <a:r>
              <a:t>Title Text</a:t>
            </a:r>
          </a:p>
        </p:txBody>
      </p:sp>
      <p:sp>
        <p:nvSpPr>
          <p:cNvPr id="34" name="Body Level One…"/>
          <p:cNvSpPr txBox="1"/>
          <p:nvPr>
            <p:ph type="body" idx="1"/>
          </p:nvPr>
        </p:nvSpPr>
        <p:spPr>
          <a:xfrm>
            <a:off x="1270000" y="2768600"/>
            <a:ext cx="10464800" cy="5715000"/>
          </a:xfrm>
          <a:prstGeom prst="rect">
            <a:avLst/>
          </a:prstGeom>
        </p:spPr>
        <p:txBody>
          <a:bodyPr>
            <a:normAutofit fontScale="100000" lnSpcReduction="0"/>
          </a:bodyPr>
          <a:lstStyle>
            <a:lvl1pPr marL="838200">
              <a:buClrTx/>
            </a:lvl1pPr>
            <a:lvl2pPr marL="2044700">
              <a:buClrTx/>
            </a:lvl2pPr>
            <a:lvl3pPr marL="2489200">
              <a:buClrTx/>
            </a:lvl3pPr>
            <a:lvl4pPr marL="2933700">
              <a:buClrTx/>
            </a:lvl4pPr>
            <a:lvl5pPr marL="3378200">
              <a:buClrTx/>
            </a:lvl5pPr>
          </a:lstStyle>
          <a:p>
            <a:pPr/>
            <a:r>
              <a:t>Body Level One</a:t>
            </a:r>
          </a:p>
          <a:p>
            <a:pPr lvl="1"/>
            <a:r>
              <a:t>Body Level Two</a:t>
            </a:r>
          </a:p>
          <a:p>
            <a:pPr lvl="2"/>
            <a:r>
              <a:t>Body Level Three</a:t>
            </a:r>
          </a:p>
          <a:p>
            <a:pPr lvl="3"/>
            <a:r>
              <a:t>Body Level Four</a:t>
            </a:r>
          </a:p>
          <a:p>
            <a:pPr lvl="4"/>
            <a:r>
              <a:t>Body Level Five</a:t>
            </a:r>
          </a:p>
        </p:txBody>
      </p:sp>
      <p:sp>
        <p:nvSpPr>
          <p:cNvPr id="3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42" name="Title Text"/>
          <p:cNvSpPr txBox="1"/>
          <p:nvPr>
            <p:ph type="title"/>
          </p:nvPr>
        </p:nvSpPr>
        <p:spPr>
          <a:xfrm>
            <a:off x="1270000" y="7366000"/>
            <a:ext cx="10464800" cy="1701800"/>
          </a:xfrm>
          <a:prstGeom prst="rect">
            <a:avLst/>
          </a:prstGeom>
        </p:spPr>
        <p:txBody>
          <a:bodyPr>
            <a:normAutofit fontScale="100000" lnSpcReduction="0"/>
          </a:bodyPr>
          <a:lstStyle/>
          <a:p>
            <a:pPr/>
            <a:r>
              <a:t>Title Text</a:t>
            </a:r>
          </a:p>
        </p:txBody>
      </p:sp>
      <p:sp>
        <p:nvSpPr>
          <p:cNvPr id="4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50" name="Title Text"/>
          <p:cNvSpPr txBox="1"/>
          <p:nvPr>
            <p:ph type="title"/>
          </p:nvPr>
        </p:nvSpPr>
        <p:spPr>
          <a:xfrm>
            <a:off x="1270000" y="7366000"/>
            <a:ext cx="10464800" cy="1701800"/>
          </a:xfrm>
          <a:prstGeom prst="rect">
            <a:avLst/>
          </a:prstGeom>
        </p:spPr>
        <p:txBody>
          <a:bodyPr>
            <a:normAutofit fontScale="100000" lnSpcReduction="0"/>
          </a:bodyPr>
          <a:lstStyle/>
          <a:p>
            <a:pPr/>
            <a:r>
              <a:t>Title Text</a:t>
            </a:r>
          </a:p>
        </p:txBody>
      </p:sp>
      <p:sp>
        <p:nvSpPr>
          <p:cNvPr id="5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58" name="Body Level One…"/>
          <p:cNvSpPr txBox="1"/>
          <p:nvPr>
            <p:ph type="body" sz="quarter" idx="1"/>
          </p:nvPr>
        </p:nvSpPr>
        <p:spPr>
          <a:xfrm>
            <a:off x="635000" y="4787900"/>
            <a:ext cx="5867400" cy="3302000"/>
          </a:xfrm>
          <a:prstGeom prst="rect">
            <a:avLst/>
          </a:prstGeom>
        </p:spPr>
        <p:txBody>
          <a:bodyPr anchor="t">
            <a:normAutofit fontScale="100000" lnSpcReduction="0"/>
          </a:bodyPr>
          <a:lstStyle>
            <a:lvl1pPr marL="0" indent="0" algn="ctr">
              <a:spcBef>
                <a:spcPts val="0"/>
              </a:spcBef>
              <a:buClrTx/>
              <a:buSzTx/>
              <a:buFontTx/>
              <a:buNone/>
              <a:defRPr sz="3400"/>
            </a:lvl1pPr>
            <a:lvl2pPr marL="0" indent="0" algn="ctr">
              <a:spcBef>
                <a:spcPts val="0"/>
              </a:spcBef>
              <a:buClrTx/>
              <a:buSzTx/>
              <a:buFontTx/>
              <a:buNone/>
              <a:defRPr sz="3400"/>
            </a:lvl2pPr>
            <a:lvl3pPr marL="0" indent="0" algn="ctr">
              <a:spcBef>
                <a:spcPts val="0"/>
              </a:spcBef>
              <a:buClrTx/>
              <a:buSzTx/>
              <a:buFontTx/>
              <a:buNone/>
              <a:defRPr sz="3400"/>
            </a:lvl3pPr>
            <a:lvl4pPr marL="0" indent="0" algn="ctr">
              <a:spcBef>
                <a:spcPts val="0"/>
              </a:spcBef>
              <a:buClrTx/>
              <a:buSzTx/>
              <a:buFontTx/>
              <a:buNone/>
              <a:defRPr sz="3400"/>
            </a:lvl4pPr>
            <a:lvl5pPr marL="0" indent="0" algn="ctr">
              <a:spcBef>
                <a:spcPts val="0"/>
              </a:spcBef>
              <a:buClrTx/>
              <a:buSzTx/>
              <a:buFontTx/>
              <a:buNone/>
              <a:defRPr sz="3400"/>
            </a:lvl5pPr>
          </a:lstStyle>
          <a:p>
            <a:pPr/>
            <a:r>
              <a:t>Body Level One</a:t>
            </a:r>
          </a:p>
          <a:p>
            <a:pPr lvl="1"/>
            <a:r>
              <a:t>Body Level Two</a:t>
            </a:r>
          </a:p>
          <a:p>
            <a:pPr lvl="2"/>
            <a:r>
              <a:t>Body Level Three</a:t>
            </a:r>
          </a:p>
          <a:p>
            <a:pPr lvl="3"/>
            <a:r>
              <a:t>Body Level Four</a:t>
            </a:r>
          </a:p>
          <a:p>
            <a:pPr lvl="4"/>
            <a:r>
              <a:t>Body Level Five</a:t>
            </a:r>
          </a:p>
        </p:txBody>
      </p:sp>
      <p:sp>
        <p:nvSpPr>
          <p:cNvPr id="59" name="Title Text"/>
          <p:cNvSpPr txBox="1"/>
          <p:nvPr>
            <p:ph type="title"/>
          </p:nvPr>
        </p:nvSpPr>
        <p:spPr>
          <a:xfrm>
            <a:off x="635000" y="1409700"/>
            <a:ext cx="5867400" cy="3302000"/>
          </a:xfrm>
          <a:prstGeom prst="rect">
            <a:avLst/>
          </a:prstGeom>
        </p:spPr>
        <p:txBody>
          <a:bodyPr anchor="b">
            <a:normAutofit fontScale="100000" lnSpcReduction="0"/>
          </a:bodyPr>
          <a:lstStyle>
            <a:lvl1pPr>
              <a:defRPr sz="7000"/>
            </a:lvl1pPr>
          </a:lstStyle>
          <a:p>
            <a:pPr/>
            <a:r>
              <a:t>Title Text</a:t>
            </a:r>
          </a:p>
        </p:txBody>
      </p:sp>
      <p:sp>
        <p:nvSpPr>
          <p:cNvPr id="6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67" name="Body Level One…"/>
          <p:cNvSpPr txBox="1"/>
          <p:nvPr>
            <p:ph type="body" sz="quarter" idx="1"/>
          </p:nvPr>
        </p:nvSpPr>
        <p:spPr>
          <a:xfrm>
            <a:off x="635000" y="4787900"/>
            <a:ext cx="5867400" cy="3302000"/>
          </a:xfrm>
          <a:prstGeom prst="rect">
            <a:avLst/>
          </a:prstGeom>
        </p:spPr>
        <p:txBody>
          <a:bodyPr anchor="t">
            <a:normAutofit fontScale="100000" lnSpcReduction="0"/>
          </a:bodyPr>
          <a:lstStyle>
            <a:lvl1pPr marL="0" indent="0" algn="ctr">
              <a:spcBef>
                <a:spcPts val="0"/>
              </a:spcBef>
              <a:buClrTx/>
              <a:buSzTx/>
              <a:buFontTx/>
              <a:buNone/>
              <a:defRPr sz="3400"/>
            </a:lvl1pPr>
            <a:lvl2pPr marL="0" indent="0" algn="ctr">
              <a:spcBef>
                <a:spcPts val="0"/>
              </a:spcBef>
              <a:buClrTx/>
              <a:buSzTx/>
              <a:buFontTx/>
              <a:buNone/>
              <a:defRPr sz="3400"/>
            </a:lvl2pPr>
            <a:lvl3pPr marL="0" indent="0" algn="ctr">
              <a:spcBef>
                <a:spcPts val="0"/>
              </a:spcBef>
              <a:buClrTx/>
              <a:buSzTx/>
              <a:buFontTx/>
              <a:buNone/>
              <a:defRPr sz="3400"/>
            </a:lvl3pPr>
            <a:lvl4pPr marL="0" indent="0" algn="ctr">
              <a:spcBef>
                <a:spcPts val="0"/>
              </a:spcBef>
              <a:buClrTx/>
              <a:buSzTx/>
              <a:buFontTx/>
              <a:buNone/>
              <a:defRPr sz="3400"/>
            </a:lvl4pPr>
            <a:lvl5pPr marL="0" indent="0" algn="ctr">
              <a:spcBef>
                <a:spcPts val="0"/>
              </a:spcBef>
              <a:buClrTx/>
              <a:buSzTx/>
              <a:buFontTx/>
              <a:buNone/>
              <a:defRPr sz="3400"/>
            </a:lvl5pPr>
          </a:lstStyle>
          <a:p>
            <a:pPr/>
            <a:r>
              <a:t>Body Level One</a:t>
            </a:r>
          </a:p>
          <a:p>
            <a:pPr lvl="1"/>
            <a:r>
              <a:t>Body Level Two</a:t>
            </a:r>
          </a:p>
          <a:p>
            <a:pPr lvl="2"/>
            <a:r>
              <a:t>Body Level Three</a:t>
            </a:r>
          </a:p>
          <a:p>
            <a:pPr lvl="3"/>
            <a:r>
              <a:t>Body Level Four</a:t>
            </a:r>
          </a:p>
          <a:p>
            <a:pPr lvl="4"/>
            <a:r>
              <a:t>Body Level Five</a:t>
            </a:r>
          </a:p>
        </p:txBody>
      </p:sp>
      <p:sp>
        <p:nvSpPr>
          <p:cNvPr id="68" name="Title Text"/>
          <p:cNvSpPr txBox="1"/>
          <p:nvPr>
            <p:ph type="title"/>
          </p:nvPr>
        </p:nvSpPr>
        <p:spPr>
          <a:xfrm>
            <a:off x="635000" y="1409700"/>
            <a:ext cx="5867400" cy="3302000"/>
          </a:xfrm>
          <a:prstGeom prst="rect">
            <a:avLst/>
          </a:prstGeom>
        </p:spPr>
        <p:txBody>
          <a:bodyPr anchor="b">
            <a:normAutofit fontScale="100000" lnSpcReduction="0"/>
          </a:bodyPr>
          <a:lstStyle>
            <a:lvl1pPr>
              <a:defRPr sz="7000"/>
            </a:lvl1pPr>
          </a:lstStyle>
          <a:p>
            <a:pPr/>
            <a:r>
              <a:t>Title Text</a:t>
            </a:r>
          </a:p>
        </p:txBody>
      </p:sp>
      <p:sp>
        <p:nvSpPr>
          <p:cNvPr id="6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76" name="Title Text"/>
          <p:cNvSpPr txBox="1"/>
          <p:nvPr>
            <p:ph type="title"/>
          </p:nvPr>
        </p:nvSpPr>
        <p:spPr>
          <a:xfrm>
            <a:off x="1270000" y="254000"/>
            <a:ext cx="10464800" cy="2438400"/>
          </a:xfrm>
          <a:prstGeom prst="rect">
            <a:avLst/>
          </a:prstGeom>
        </p:spPr>
        <p:txBody>
          <a:bodyPr>
            <a:normAutofit fontScale="100000" lnSpcReduction="0"/>
          </a:bodyPr>
          <a:lstStyle/>
          <a:p>
            <a:pPr/>
            <a:r>
              <a:t>Title Text</a:t>
            </a:r>
          </a:p>
        </p:txBody>
      </p:sp>
      <p:sp>
        <p:nvSpPr>
          <p:cNvPr id="7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650240" y="319746"/>
            <a:ext cx="11704320" cy="176729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p>
            <a:pPr/>
            <a:r>
              <a:t>Title Text</a:t>
            </a:r>
          </a:p>
        </p:txBody>
      </p:sp>
      <p:sp>
        <p:nvSpPr>
          <p:cNvPr id="3" name="Body Level One…"/>
          <p:cNvSpPr txBox="1"/>
          <p:nvPr>
            <p:ph type="body" idx="1"/>
          </p:nvPr>
        </p:nvSpPr>
        <p:spPr>
          <a:xfrm>
            <a:off x="650240" y="2087044"/>
            <a:ext cx="11704320" cy="681451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285652" y="8779791"/>
            <a:ext cx="3034455" cy="520701"/>
          </a:xfrm>
          <a:prstGeom prst="rect">
            <a:avLst/>
          </a:prstGeom>
          <a:ln w="12700">
            <a:miter lim="400000"/>
          </a:ln>
        </p:spPr>
        <p:txBody>
          <a:bodyPr wrap="none" lIns="45719" rIns="45719" anchor="ctr">
            <a:spAutoFit/>
          </a:bodyPr>
          <a:lstStyle>
            <a:lvl1pPr algn="r">
              <a:defRPr sz="12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Gill Sans"/>
          <a:ea typeface="Gill Sans"/>
          <a:cs typeface="Gill Sans"/>
          <a:sym typeface="Gill Sans"/>
        </a:defRPr>
      </a:lvl1pPr>
      <a:lvl2pPr marL="0" marR="0" indent="0" algn="ctr" defTabSz="914400"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Gill Sans"/>
          <a:ea typeface="Gill Sans"/>
          <a:cs typeface="Gill Sans"/>
          <a:sym typeface="Gill Sans"/>
        </a:defRPr>
      </a:lvl2pPr>
      <a:lvl3pPr marL="0" marR="0" indent="0" algn="ctr" defTabSz="914400"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Gill Sans"/>
          <a:ea typeface="Gill Sans"/>
          <a:cs typeface="Gill Sans"/>
          <a:sym typeface="Gill Sans"/>
        </a:defRPr>
      </a:lvl3pPr>
      <a:lvl4pPr marL="0" marR="0" indent="0" algn="ctr" defTabSz="914400"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Gill Sans"/>
          <a:ea typeface="Gill Sans"/>
          <a:cs typeface="Gill Sans"/>
          <a:sym typeface="Gill Sans"/>
        </a:defRPr>
      </a:lvl4pPr>
      <a:lvl5pPr marL="0" marR="0" indent="0" algn="ctr" defTabSz="914400"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Gill Sans"/>
          <a:ea typeface="Gill Sans"/>
          <a:cs typeface="Gill Sans"/>
          <a:sym typeface="Gill Sans"/>
        </a:defRPr>
      </a:lvl5pPr>
      <a:lvl6pPr marL="0" marR="0" indent="457200" algn="ctr" defTabSz="914400"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Gill Sans"/>
          <a:ea typeface="Gill Sans"/>
          <a:cs typeface="Gill Sans"/>
          <a:sym typeface="Gill Sans"/>
        </a:defRPr>
      </a:lvl6pPr>
      <a:lvl7pPr marL="0" marR="0" indent="914400" algn="ctr" defTabSz="914400"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Gill Sans"/>
          <a:ea typeface="Gill Sans"/>
          <a:cs typeface="Gill Sans"/>
          <a:sym typeface="Gill Sans"/>
        </a:defRPr>
      </a:lvl7pPr>
      <a:lvl8pPr marL="0" marR="0" indent="1371600" algn="ctr" defTabSz="914400"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Gill Sans"/>
          <a:ea typeface="Gill Sans"/>
          <a:cs typeface="Gill Sans"/>
          <a:sym typeface="Gill Sans"/>
        </a:defRPr>
      </a:lvl8pPr>
      <a:lvl9pPr marL="0" marR="0" indent="1828800" algn="ctr" defTabSz="914400"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Gill Sans"/>
          <a:ea typeface="Gill Sans"/>
          <a:cs typeface="Gill Sans"/>
          <a:sym typeface="Gill Sans"/>
        </a:defRPr>
      </a:lvl9pPr>
    </p:titleStyle>
    <p:bodyStyle>
      <a:lvl1pPr marL="787400" marR="0" indent="-571500" algn="l" defTabSz="914400" rtl="0" latinLnBrk="0">
        <a:lnSpc>
          <a:spcPct val="100000"/>
        </a:lnSpc>
        <a:spcBef>
          <a:spcPts val="2400"/>
        </a:spcBef>
        <a:spcAft>
          <a:spcPts val="0"/>
        </a:spcAft>
        <a:buClr>
          <a:srgbClr val="000000"/>
        </a:buClr>
        <a:buSzPct val="171000"/>
        <a:buFont typeface="Gill Sans"/>
        <a:buChar char="•"/>
        <a:tabLst/>
        <a:defRPr b="0" baseline="0" cap="none" i="0" spc="0" strike="noStrike" sz="4200" u="none">
          <a:solidFill>
            <a:srgbClr val="000000"/>
          </a:solidFill>
          <a:uFillTx/>
          <a:latin typeface="Gill Sans"/>
          <a:ea typeface="Gill Sans"/>
          <a:cs typeface="Gill Sans"/>
          <a:sym typeface="Gill Sans"/>
        </a:defRPr>
      </a:lvl1pPr>
      <a:lvl2pPr marL="1993900" marR="0" indent="-1333500" algn="l" defTabSz="914400" rtl="0" latinLnBrk="0">
        <a:lnSpc>
          <a:spcPct val="100000"/>
        </a:lnSpc>
        <a:spcBef>
          <a:spcPts val="2400"/>
        </a:spcBef>
        <a:spcAft>
          <a:spcPts val="0"/>
        </a:spcAft>
        <a:buClr>
          <a:srgbClr val="000000"/>
        </a:buClr>
        <a:buSzPct val="171000"/>
        <a:buFont typeface="Gill Sans"/>
        <a:buChar char="•"/>
        <a:tabLst/>
        <a:defRPr b="0" baseline="0" cap="none" i="0" spc="0" strike="noStrike" sz="4200" u="none">
          <a:solidFill>
            <a:srgbClr val="000000"/>
          </a:solidFill>
          <a:uFillTx/>
          <a:latin typeface="Gill Sans"/>
          <a:ea typeface="Gill Sans"/>
          <a:cs typeface="Gill Sans"/>
          <a:sym typeface="Gill Sans"/>
        </a:defRPr>
      </a:lvl2pPr>
      <a:lvl3pPr marL="2438400" marR="0" indent="-1333500" algn="l" defTabSz="914400" rtl="0" latinLnBrk="0">
        <a:lnSpc>
          <a:spcPct val="100000"/>
        </a:lnSpc>
        <a:spcBef>
          <a:spcPts val="2400"/>
        </a:spcBef>
        <a:spcAft>
          <a:spcPts val="0"/>
        </a:spcAft>
        <a:buClr>
          <a:srgbClr val="000000"/>
        </a:buClr>
        <a:buSzPct val="171000"/>
        <a:buFont typeface="Gill Sans"/>
        <a:buChar char="•"/>
        <a:tabLst/>
        <a:defRPr b="0" baseline="0" cap="none" i="0" spc="0" strike="noStrike" sz="4200" u="none">
          <a:solidFill>
            <a:srgbClr val="000000"/>
          </a:solidFill>
          <a:uFillTx/>
          <a:latin typeface="Gill Sans"/>
          <a:ea typeface="Gill Sans"/>
          <a:cs typeface="Gill Sans"/>
          <a:sym typeface="Gill Sans"/>
        </a:defRPr>
      </a:lvl3pPr>
      <a:lvl4pPr marL="2882900" marR="0" indent="-1333500" algn="l" defTabSz="914400" rtl="0" latinLnBrk="0">
        <a:lnSpc>
          <a:spcPct val="100000"/>
        </a:lnSpc>
        <a:spcBef>
          <a:spcPts val="2400"/>
        </a:spcBef>
        <a:spcAft>
          <a:spcPts val="0"/>
        </a:spcAft>
        <a:buClr>
          <a:srgbClr val="000000"/>
        </a:buClr>
        <a:buSzPct val="171000"/>
        <a:buFont typeface="Gill Sans"/>
        <a:buChar char="•"/>
        <a:tabLst/>
        <a:defRPr b="0" baseline="0" cap="none" i="0" spc="0" strike="noStrike" sz="4200" u="none">
          <a:solidFill>
            <a:srgbClr val="000000"/>
          </a:solidFill>
          <a:uFillTx/>
          <a:latin typeface="Gill Sans"/>
          <a:ea typeface="Gill Sans"/>
          <a:cs typeface="Gill Sans"/>
          <a:sym typeface="Gill Sans"/>
        </a:defRPr>
      </a:lvl4pPr>
      <a:lvl5pPr marL="3327400" marR="0" indent="-1333500" algn="l" defTabSz="914400" rtl="0" latinLnBrk="0">
        <a:lnSpc>
          <a:spcPct val="100000"/>
        </a:lnSpc>
        <a:spcBef>
          <a:spcPts val="2400"/>
        </a:spcBef>
        <a:spcAft>
          <a:spcPts val="0"/>
        </a:spcAft>
        <a:buClr>
          <a:srgbClr val="000000"/>
        </a:buClr>
        <a:buSzPct val="171000"/>
        <a:buFont typeface="Gill Sans"/>
        <a:buChar char="•"/>
        <a:tabLst/>
        <a:defRPr b="0" baseline="0" cap="none" i="0" spc="0" strike="noStrike" sz="4200" u="none">
          <a:solidFill>
            <a:srgbClr val="000000"/>
          </a:solidFill>
          <a:uFillTx/>
          <a:latin typeface="Gill Sans"/>
          <a:ea typeface="Gill Sans"/>
          <a:cs typeface="Gill Sans"/>
          <a:sym typeface="Gill Sans"/>
        </a:defRPr>
      </a:lvl5pPr>
      <a:lvl6pPr marL="3784600" marR="0" indent="-1333500" algn="l" defTabSz="914400" rtl="0" latinLnBrk="0">
        <a:lnSpc>
          <a:spcPct val="100000"/>
        </a:lnSpc>
        <a:spcBef>
          <a:spcPts val="2400"/>
        </a:spcBef>
        <a:spcAft>
          <a:spcPts val="0"/>
        </a:spcAft>
        <a:buClr>
          <a:srgbClr val="000000"/>
        </a:buClr>
        <a:buSzPct val="171000"/>
        <a:buFont typeface="Gill Sans"/>
        <a:buChar char=""/>
        <a:tabLst/>
        <a:defRPr b="0" baseline="0" cap="none" i="0" spc="0" strike="noStrike" sz="4200" u="none">
          <a:solidFill>
            <a:srgbClr val="000000"/>
          </a:solidFill>
          <a:uFillTx/>
          <a:latin typeface="Gill Sans"/>
          <a:ea typeface="Gill Sans"/>
          <a:cs typeface="Gill Sans"/>
          <a:sym typeface="Gill Sans"/>
        </a:defRPr>
      </a:lvl6pPr>
      <a:lvl7pPr marL="4241800" marR="0" indent="-1333500" algn="l" defTabSz="914400" rtl="0" latinLnBrk="0">
        <a:lnSpc>
          <a:spcPct val="100000"/>
        </a:lnSpc>
        <a:spcBef>
          <a:spcPts val="2400"/>
        </a:spcBef>
        <a:spcAft>
          <a:spcPts val="0"/>
        </a:spcAft>
        <a:buClr>
          <a:srgbClr val="000000"/>
        </a:buClr>
        <a:buSzPct val="171000"/>
        <a:buFont typeface="Gill Sans"/>
        <a:buChar char=""/>
        <a:tabLst/>
        <a:defRPr b="0" baseline="0" cap="none" i="0" spc="0" strike="noStrike" sz="4200" u="none">
          <a:solidFill>
            <a:srgbClr val="000000"/>
          </a:solidFill>
          <a:uFillTx/>
          <a:latin typeface="Gill Sans"/>
          <a:ea typeface="Gill Sans"/>
          <a:cs typeface="Gill Sans"/>
          <a:sym typeface="Gill Sans"/>
        </a:defRPr>
      </a:lvl7pPr>
      <a:lvl8pPr marL="4699000" marR="0" indent="-1333500" algn="l" defTabSz="914400" rtl="0" latinLnBrk="0">
        <a:lnSpc>
          <a:spcPct val="100000"/>
        </a:lnSpc>
        <a:spcBef>
          <a:spcPts val="2400"/>
        </a:spcBef>
        <a:spcAft>
          <a:spcPts val="0"/>
        </a:spcAft>
        <a:buClr>
          <a:srgbClr val="000000"/>
        </a:buClr>
        <a:buSzPct val="171000"/>
        <a:buFont typeface="Gill Sans"/>
        <a:buChar char=""/>
        <a:tabLst/>
        <a:defRPr b="0" baseline="0" cap="none" i="0" spc="0" strike="noStrike" sz="4200" u="none">
          <a:solidFill>
            <a:srgbClr val="000000"/>
          </a:solidFill>
          <a:uFillTx/>
          <a:latin typeface="Gill Sans"/>
          <a:ea typeface="Gill Sans"/>
          <a:cs typeface="Gill Sans"/>
          <a:sym typeface="Gill Sans"/>
        </a:defRPr>
      </a:lvl8pPr>
      <a:lvl9pPr marL="5156200" marR="0" indent="-1333500" algn="l" defTabSz="914400" rtl="0" latinLnBrk="0">
        <a:lnSpc>
          <a:spcPct val="100000"/>
        </a:lnSpc>
        <a:spcBef>
          <a:spcPts val="2400"/>
        </a:spcBef>
        <a:spcAft>
          <a:spcPts val="0"/>
        </a:spcAft>
        <a:buClr>
          <a:srgbClr val="000000"/>
        </a:buClr>
        <a:buSzPct val="171000"/>
        <a:buFont typeface="Gill Sans"/>
        <a:buChar char=""/>
        <a:tabLst/>
        <a:defRPr b="0" baseline="0" cap="none" i="0" spc="0" strike="noStrike" sz="4200" u="none">
          <a:solidFill>
            <a:srgbClr val="000000"/>
          </a:solidFill>
          <a:uFillTx/>
          <a:latin typeface="Gill Sans"/>
          <a:ea typeface="Gill Sans"/>
          <a:cs typeface="Gill Sans"/>
          <a:sym typeface="Gill Sans"/>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1.tif"/></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tif"/></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 Id="rId3" Type="http://schemas.openxmlformats.org/officeDocument/2006/relationships/image" Target="../media/image3.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4.jpeg"/></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tif"/><Relationship Id="rId3" Type="http://schemas.openxmlformats.org/officeDocument/2006/relationships/image" Target="../media/image6.tif"/><Relationship Id="rId4" Type="http://schemas.openxmlformats.org/officeDocument/2006/relationships/image" Target="../media/image7.tif"/></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 Id="rId3" Type="http://schemas.openxmlformats.org/officeDocument/2006/relationships/image" Target="../media/image5.jpeg"/></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tif"/></Relationships>

</file>

<file path=ppt/slides/_rels/slide1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 Id="rId3" Type="http://schemas.openxmlformats.org/officeDocument/2006/relationships/image" Target="../media/image6.jpeg"/></Relationships>

</file>

<file path=ppt/slides/_rels/slide1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tif"/><Relationship Id="rId3" Type="http://schemas.openxmlformats.org/officeDocument/2006/relationships/image" Target="../media/image10.tif"/></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tif"/></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tif"/></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 Id="rId4" Type="http://schemas.openxmlformats.org/officeDocument/2006/relationships/image" Target="../media/image2.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eg"/><Relationship Id="rId4" Type="http://schemas.openxmlformats.org/officeDocument/2006/relationships/image" Target="../media/image3.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jpeg"/><Relationship Id="rId4" Type="http://schemas.openxmlformats.org/officeDocument/2006/relationships/image" Target="../media/image4.png"/><Relationship Id="rId5" Type="http://schemas.openxmlformats.org/officeDocument/2006/relationships/image" Target="../media/image5.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jpeg"/><Relationship Id="rId4" Type="http://schemas.openxmlformats.org/officeDocument/2006/relationships/image" Target="../media/image6.png"/><Relationship Id="rId5" Type="http://schemas.openxmlformats.org/officeDocument/2006/relationships/image" Target="../media/image7.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tif"/><Relationship Id="rId3" Type="http://schemas.openxmlformats.org/officeDocument/2006/relationships/image" Target="../media/image3.tif"/></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37" name="Double-click to edit"/>
          <p:cNvSpPr txBox="1"/>
          <p:nvPr>
            <p:ph type="title" idx="4294967295"/>
          </p:nvPr>
        </p:nvSpPr>
        <p:spPr>
          <a:xfrm>
            <a:off x="1943099" y="749300"/>
            <a:ext cx="10464802" cy="2438400"/>
          </a:xfrm>
          <a:prstGeom prst="rect">
            <a:avLst/>
          </a:prstGeom>
        </p:spPr>
        <p:txBody>
          <a:bodyPr>
            <a:normAutofit fontScale="100000" lnSpcReduction="0"/>
          </a:bodyPr>
          <a:lstStyle>
            <a:lvl1pPr>
              <a:defRPr sz="4800">
                <a:latin typeface="+mj-lt"/>
                <a:ea typeface="+mj-ea"/>
                <a:cs typeface="+mj-cs"/>
                <a:sym typeface="Helvetica"/>
              </a:defRPr>
            </a:lvl1pPr>
          </a:lstStyle>
          <a:p>
            <a:pPr/>
            <a:r>
              <a:t> </a:t>
            </a:r>
          </a:p>
        </p:txBody>
      </p:sp>
      <p:sp>
        <p:nvSpPr>
          <p:cNvPr id="138" name="Dada and Surrealism"/>
          <p:cNvSpPr txBox="1"/>
          <p:nvPr/>
        </p:nvSpPr>
        <p:spPr>
          <a:xfrm>
            <a:off x="3955712" y="8243123"/>
            <a:ext cx="4521201" cy="6223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a:solidFill>
                  <a:srgbClr val="FFFFFF"/>
                </a:solidFill>
              </a:defRPr>
            </a:lvl1pPr>
          </a:lstStyle>
          <a:p>
            <a:pPr/>
            <a:r>
              <a:t>Dada and Surrealism</a:t>
            </a:r>
          </a:p>
        </p:txBody>
      </p:sp>
      <p:pic>
        <p:nvPicPr>
          <p:cNvPr id="139" name="image.png" descr="image.png"/>
          <p:cNvPicPr>
            <a:picLocks noChangeAspect="1"/>
          </p:cNvPicPr>
          <p:nvPr/>
        </p:nvPicPr>
        <p:blipFill>
          <a:blip r:embed="rId2">
            <a:extLst/>
          </a:blip>
          <a:stretch>
            <a:fillRect/>
          </a:stretch>
        </p:blipFill>
        <p:spPr>
          <a:xfrm>
            <a:off x="7667169" y="231328"/>
            <a:ext cx="5086982" cy="7319601"/>
          </a:xfrm>
          <a:prstGeom prst="rect">
            <a:avLst/>
          </a:prstGeom>
          <a:ln w="12700">
            <a:miter lim="400000"/>
          </a:ln>
        </p:spPr>
      </p:pic>
      <p:sp>
        <p:nvSpPr>
          <p:cNvPr id="140" name="The Body in Pieces (Continued)"/>
          <p:cNvSpPr txBox="1"/>
          <p:nvPr/>
        </p:nvSpPr>
        <p:spPr>
          <a:xfrm>
            <a:off x="3538220" y="9028112"/>
            <a:ext cx="5356186" cy="5486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3200">
                <a:solidFill>
                  <a:srgbClr val="FFFFFF"/>
                </a:solidFill>
              </a:defRPr>
            </a:lvl1pPr>
          </a:lstStyle>
          <a:p>
            <a:pPr/>
            <a:r>
              <a:t>The Body in Pieces (Continued)</a:t>
            </a:r>
          </a:p>
        </p:txBody>
      </p:sp>
      <p:pic>
        <p:nvPicPr>
          <p:cNvPr id="141" name="Image" descr="Image"/>
          <p:cNvPicPr>
            <a:picLocks noChangeAspect="1"/>
          </p:cNvPicPr>
          <p:nvPr/>
        </p:nvPicPr>
        <p:blipFill>
          <a:blip r:embed="rId3">
            <a:extLst/>
          </a:blip>
          <a:stretch>
            <a:fillRect/>
          </a:stretch>
        </p:blipFill>
        <p:spPr>
          <a:xfrm>
            <a:off x="206733" y="251018"/>
            <a:ext cx="7267415" cy="5323381"/>
          </a:xfrm>
          <a:prstGeom prst="rect">
            <a:avLst/>
          </a:prstGeom>
          <a:ln w="12700">
            <a:miter lim="400000"/>
          </a:ln>
        </p:spPr>
      </p:pic>
      <p:sp>
        <p:nvSpPr>
          <p:cNvPr id="142" name="First Papers of Surrealism exhibition, showing Marcel Duchamp’s His Twine 1942,  Whitelaw Reid Mansion"/>
          <p:cNvSpPr txBox="1"/>
          <p:nvPr/>
        </p:nvSpPr>
        <p:spPr>
          <a:xfrm>
            <a:off x="1023371" y="6332551"/>
            <a:ext cx="5634140" cy="70130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2100">
                <a:solidFill>
                  <a:srgbClr val="FFFFFF"/>
                </a:solidFill>
              </a:defRPr>
            </a:pPr>
            <a:r>
              <a:t>F</a:t>
            </a:r>
            <a:r>
              <a:rPr i="1"/>
              <a:t>irst Papers of Surrealism</a:t>
            </a:r>
            <a:r>
              <a:t> exhibition, showing Marcel Duchamp’s </a:t>
            </a:r>
            <a:r>
              <a:rPr i="1"/>
              <a:t>His Twine</a:t>
            </a:r>
            <a:r>
              <a:t> 1942,  Whitelaw Reid Mansion</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97" name="Image" descr="Image"/>
          <p:cNvPicPr>
            <a:picLocks noChangeAspect="1"/>
          </p:cNvPicPr>
          <p:nvPr/>
        </p:nvPicPr>
        <p:blipFill>
          <a:blip r:embed="rId2">
            <a:extLst/>
          </a:blip>
          <a:stretch>
            <a:fillRect/>
          </a:stretch>
        </p:blipFill>
        <p:spPr>
          <a:xfrm>
            <a:off x="334423" y="689258"/>
            <a:ext cx="6391364" cy="7245210"/>
          </a:xfrm>
          <a:prstGeom prst="rect">
            <a:avLst/>
          </a:prstGeom>
          <a:ln w="12700">
            <a:miter lim="400000"/>
          </a:ln>
        </p:spPr>
      </p:pic>
      <p:sp>
        <p:nvSpPr>
          <p:cNvPr id="198" name="André Masson, Automatic Drawing, 1924"/>
          <p:cNvSpPr txBox="1"/>
          <p:nvPr/>
        </p:nvSpPr>
        <p:spPr>
          <a:xfrm>
            <a:off x="444595" y="8449641"/>
            <a:ext cx="6171020" cy="5232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2900">
                <a:solidFill>
                  <a:srgbClr val="FFFFFF"/>
                </a:solidFill>
              </a:defRPr>
            </a:lvl1pPr>
          </a:lstStyle>
          <a:p>
            <a:pPr/>
            <a:r>
              <a:t>André Masson, Automatic Drawing, 1924</a:t>
            </a:r>
          </a:p>
        </p:txBody>
      </p:sp>
      <p:sp>
        <p:nvSpPr>
          <p:cNvPr id="199" name="“Psychic automatism in its pure state, by which one proposes to express—verbally, by means of the written word, or in any other manner—the actual functioning of thought. Dictated by thought, in the absence of any control exercised by reason, exempt from "/>
          <p:cNvSpPr txBox="1"/>
          <p:nvPr/>
        </p:nvSpPr>
        <p:spPr>
          <a:xfrm>
            <a:off x="7187327" y="1370543"/>
            <a:ext cx="5573384" cy="58826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3300">
                <a:solidFill>
                  <a:srgbClr val="FFFFFF"/>
                </a:solidFill>
              </a:defRPr>
            </a:pPr>
            <a:r>
              <a:t>“</a:t>
            </a:r>
            <a:r>
              <a:rPr>
                <a:solidFill>
                  <a:srgbClr val="FF1106"/>
                </a:solidFill>
              </a:rPr>
              <a:t>Psychic automatism</a:t>
            </a:r>
            <a:r>
              <a:t> in its pure state, by which one proposes to express—verbally, by means of the written word, or in any other manner—the actual functioning of thought. Dictated by thought, in the absence of any control exercised by reason, exempt from any aesthetic or moral concern.”</a:t>
            </a:r>
          </a:p>
          <a:p>
            <a:pPr>
              <a:defRPr sz="3300">
                <a:solidFill>
                  <a:srgbClr val="FFFFFF"/>
                </a:solidFill>
              </a:defRPr>
            </a:pPr>
            <a:r>
              <a:t>—Andre Breton, Manifesto of Surrealism, 1924</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201" name="image.png" descr="image.png"/>
          <p:cNvPicPr>
            <a:picLocks noChangeAspect="1"/>
          </p:cNvPicPr>
          <p:nvPr/>
        </p:nvPicPr>
        <p:blipFill>
          <a:blip r:embed="rId2">
            <a:extLst/>
          </a:blip>
          <a:stretch>
            <a:fillRect/>
          </a:stretch>
        </p:blipFill>
        <p:spPr>
          <a:xfrm>
            <a:off x="3679345" y="2632523"/>
            <a:ext cx="9190177" cy="4544892"/>
          </a:xfrm>
          <a:prstGeom prst="rect">
            <a:avLst/>
          </a:prstGeom>
          <a:ln w="12700">
            <a:miter lim="400000"/>
          </a:ln>
        </p:spPr>
      </p:pic>
      <p:sp>
        <p:nvSpPr>
          <p:cNvPr id="202" name="Andre Masson, The Battle of the Fishes, 1926"/>
          <p:cNvSpPr txBox="1"/>
          <p:nvPr/>
        </p:nvSpPr>
        <p:spPr>
          <a:xfrm>
            <a:off x="5462940" y="7479085"/>
            <a:ext cx="5622986" cy="447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2400">
                <a:solidFill>
                  <a:srgbClr val="FFFFFF"/>
                </a:solidFill>
              </a:defRPr>
            </a:lvl1pPr>
          </a:lstStyle>
          <a:p>
            <a:pPr/>
            <a:r>
              <a:t>Andre Masson, The Battle of the Fishes, 1926</a:t>
            </a:r>
          </a:p>
        </p:txBody>
      </p:sp>
      <p:pic>
        <p:nvPicPr>
          <p:cNvPr id="203" name="image.png" descr="image.png"/>
          <p:cNvPicPr>
            <a:picLocks noChangeAspect="1"/>
          </p:cNvPicPr>
          <p:nvPr/>
        </p:nvPicPr>
        <p:blipFill>
          <a:blip r:embed="rId3">
            <a:extLst/>
          </a:blip>
          <a:stretch>
            <a:fillRect/>
          </a:stretch>
        </p:blipFill>
        <p:spPr>
          <a:xfrm>
            <a:off x="135278" y="3607718"/>
            <a:ext cx="3393512" cy="2594503"/>
          </a:xfrm>
          <a:prstGeom prst="rect">
            <a:avLst/>
          </a:prstGeom>
          <a:ln w="12700">
            <a:miter lim="400000"/>
          </a:ln>
        </p:spPr>
      </p:pic>
      <p:sp>
        <p:nvSpPr>
          <p:cNvPr id="204" name="Marcel Duchamp…"/>
          <p:cNvSpPr txBox="1"/>
          <p:nvPr/>
        </p:nvSpPr>
        <p:spPr>
          <a:xfrm>
            <a:off x="135278" y="6368018"/>
            <a:ext cx="3393512" cy="1456010"/>
          </a:xfrm>
          <a:prstGeom prst="rect">
            <a:avLst/>
          </a:prstGeom>
          <a:ln w="12700">
            <a:miter lim="400000"/>
          </a:ln>
          <a:extLst>
            <a:ext uri="{C572A759-6A51-4108-AA02-DFA0A04FC94B}">
              <ma14:wrappingTextBoxFlag xmlns:ma14="http://schemas.microsoft.com/office/mac/drawingml/2011/main" val="1"/>
            </a:ext>
          </a:extLst>
        </p:spPr>
        <p:txBody>
          <a:bodyPr lIns="38100" tIns="38100" rIns="38100" bIns="38100">
            <a:normAutofit fontScale="100000" lnSpcReduction="0"/>
          </a:bodyPr>
          <a:lstStyle/>
          <a:p>
            <a:pPr algn="ctr" defTabSz="896111">
              <a:buClr>
                <a:srgbClr val="000000"/>
              </a:buClr>
              <a:buFont typeface="Gill Sans"/>
              <a:defRPr sz="1568">
                <a:solidFill>
                  <a:srgbClr val="FFFFFF"/>
                </a:solidFill>
              </a:defRPr>
            </a:pPr>
            <a:r>
              <a:t>Marcel Duchamp</a:t>
            </a:r>
          </a:p>
          <a:p>
            <a:pPr algn="ctr" defTabSz="896111">
              <a:spcBef>
                <a:spcPts val="300"/>
              </a:spcBef>
              <a:buClr>
                <a:srgbClr val="000000"/>
              </a:buClr>
              <a:buFont typeface="Gill Sans"/>
              <a:defRPr b="1" i="1" sz="1568">
                <a:solidFill>
                  <a:srgbClr val="FFFFFF"/>
                </a:solidFill>
              </a:defRPr>
            </a:pPr>
            <a:r>
              <a:t>3 Standard Stoppages</a:t>
            </a:r>
          </a:p>
          <a:p>
            <a:pPr algn="ctr" defTabSz="896111">
              <a:spcBef>
                <a:spcPts val="300"/>
              </a:spcBef>
              <a:buClr>
                <a:srgbClr val="000000"/>
              </a:buClr>
              <a:buFont typeface="Gill Sans"/>
              <a:defRPr sz="1568">
                <a:solidFill>
                  <a:srgbClr val="FFFFFF"/>
                </a:solidFill>
              </a:defRPr>
            </a:pPr>
            <a:r>
              <a:t>1913-14, replica 1964</a:t>
            </a:r>
          </a:p>
          <a:p>
            <a:pPr algn="ctr" defTabSz="896111">
              <a:spcBef>
                <a:spcPts val="300"/>
              </a:spcBef>
              <a:buClr>
                <a:srgbClr val="000000"/>
              </a:buClr>
              <a:buFont typeface="Gill Sans"/>
              <a:defRPr sz="1568">
                <a:solidFill>
                  <a:srgbClr val="FFFFFF"/>
                </a:solidFill>
              </a:defRPr>
            </a:pPr>
            <a:r>
              <a:t>Wood, glass and paint on canvas</a:t>
            </a:r>
          </a:p>
        </p:txBody>
      </p:sp>
      <p:sp>
        <p:nvSpPr>
          <p:cNvPr id="205" name="Psychic automatism, chance operations"/>
          <p:cNvSpPr txBox="1"/>
          <p:nvPr/>
        </p:nvSpPr>
        <p:spPr>
          <a:xfrm>
            <a:off x="522945" y="307505"/>
            <a:ext cx="8490085" cy="7137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solidFill>
                  <a:srgbClr val="FFFFFF"/>
                </a:solidFill>
              </a:defRPr>
            </a:lvl1pPr>
          </a:lstStyle>
          <a:p>
            <a:pPr/>
            <a:r>
              <a:t>Psychic automatism, chance operations</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07" name="Max Ernst, The Elephant Celebes, 1921"/>
          <p:cNvSpPr txBox="1"/>
          <p:nvPr/>
        </p:nvSpPr>
        <p:spPr>
          <a:xfrm>
            <a:off x="7451390" y="8158549"/>
            <a:ext cx="4947901" cy="447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2400">
                <a:solidFill>
                  <a:srgbClr val="FFFFFF"/>
                </a:solidFill>
              </a:defRPr>
            </a:lvl1pPr>
          </a:lstStyle>
          <a:p>
            <a:pPr/>
            <a:r>
              <a:t>Max Ernst, The Elephant Celebes, 1921 </a:t>
            </a:r>
          </a:p>
        </p:txBody>
      </p:sp>
      <p:pic>
        <p:nvPicPr>
          <p:cNvPr id="208" name="image.png" descr="image.png"/>
          <p:cNvPicPr>
            <a:picLocks noChangeAspect="1"/>
          </p:cNvPicPr>
          <p:nvPr/>
        </p:nvPicPr>
        <p:blipFill>
          <a:blip r:embed="rId2">
            <a:extLst/>
          </a:blip>
          <a:stretch>
            <a:fillRect/>
          </a:stretch>
        </p:blipFill>
        <p:spPr>
          <a:xfrm>
            <a:off x="7024977" y="1089887"/>
            <a:ext cx="5800726" cy="6657976"/>
          </a:xfrm>
          <a:prstGeom prst="rect">
            <a:avLst/>
          </a:prstGeom>
          <a:ln w="12700">
            <a:miter lim="400000"/>
          </a:ln>
        </p:spPr>
      </p:pic>
      <p:sp>
        <p:nvSpPr>
          <p:cNvPr id="209" name="Giorgio de Chirico, Piazza d’Italia, 1913"/>
          <p:cNvSpPr txBox="1"/>
          <p:nvPr/>
        </p:nvSpPr>
        <p:spPr>
          <a:xfrm>
            <a:off x="926727" y="7353010"/>
            <a:ext cx="4947901" cy="447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2400">
                <a:solidFill>
                  <a:srgbClr val="FFFFFF"/>
                </a:solidFill>
              </a:defRPr>
            </a:lvl1pPr>
          </a:lstStyle>
          <a:p>
            <a:pPr/>
            <a:r>
              <a:t>Giorgio de Chirico, Piazza d’Italia, 1913</a:t>
            </a:r>
          </a:p>
        </p:txBody>
      </p:sp>
      <p:sp>
        <p:nvSpPr>
          <p:cNvPr id="210" name="Scuola metafisica: concerning the “host of strange, unknown and solitary things that can be translated into painting…What is especially needed is great sensitivity: to look upon everything in the world as enigma….To live in the world as in an immense mus"/>
          <p:cNvSpPr txBox="1"/>
          <p:nvPr/>
        </p:nvSpPr>
        <p:spPr>
          <a:xfrm>
            <a:off x="195197" y="1113237"/>
            <a:ext cx="6410961" cy="16154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2100">
                <a:solidFill>
                  <a:srgbClr val="FFFFFF"/>
                </a:solidFill>
              </a:defRPr>
            </a:pPr>
            <a:r>
              <a:rPr>
                <a:solidFill>
                  <a:srgbClr val="FF2F0E"/>
                </a:solidFill>
              </a:rPr>
              <a:t>Scuola metafisica</a:t>
            </a:r>
            <a:r>
              <a:t>: concerning the “host of strange, unknown and solitary things that can be translated into painting…What is especially needed is great sensitivity: to look upon everything in the world as enigma….To live in the world as in an immense museum of strange things.”</a:t>
            </a:r>
          </a:p>
        </p:txBody>
      </p:sp>
      <p:sp>
        <p:nvSpPr>
          <p:cNvPr id="211" name="'On the 1st of August 1914 Max Ernst died. He was resurrected on the 11 November 1918 as a young man who aspired to find the myths of his time.’ Max Ernst"/>
          <p:cNvSpPr txBox="1"/>
          <p:nvPr/>
        </p:nvSpPr>
        <p:spPr>
          <a:xfrm>
            <a:off x="194837" y="4069079"/>
            <a:ext cx="6411680" cy="16154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2600">
                <a:solidFill>
                  <a:srgbClr val="FFFFFF"/>
                </a:solidFill>
              </a:defRPr>
            </a:lvl1pPr>
          </a:lstStyle>
          <a:p>
            <a:pPr/>
            <a:r>
              <a:t>'On the 1st of August 1914 Max Ernst died. He was resurrected on the 11 November 1918 as a young man who aspired to find the myths of his time.’ Max Ernst</a:t>
            </a:r>
          </a:p>
        </p:txBody>
      </p:sp>
      <p:pic>
        <p:nvPicPr>
          <p:cNvPr id="212" name="Image result for Piazza d'Italia" descr="Image result for Piazza d'Italia"/>
          <p:cNvPicPr>
            <a:picLocks noChangeAspect="1"/>
          </p:cNvPicPr>
          <p:nvPr/>
        </p:nvPicPr>
        <p:blipFill>
          <a:blip r:embed="rId3">
            <a:extLst/>
          </a:blip>
          <a:stretch>
            <a:fillRect/>
          </a:stretch>
        </p:blipFill>
        <p:spPr>
          <a:xfrm>
            <a:off x="176464" y="2820725"/>
            <a:ext cx="6448426" cy="4440238"/>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xit" nodeType="clickEffect" presetSubtype="0" presetID="1" grpId="1" fill="hold">
                                  <p:stCondLst>
                                    <p:cond delay="0"/>
                                  </p:stCondLst>
                                  <p:iterate type="el" backwards="0">
                                    <p:tmAbs val="0"/>
                                  </p:iterate>
                                  <p:childTnLst>
                                    <p:set>
                                      <p:cBhvr>
                                        <p:cTn id="6" fill="hold">
                                          <p:stCondLst>
                                            <p:cond delay="0"/>
                                          </p:stCondLst>
                                        </p:cTn>
                                        <p:tgtEl>
                                          <p:spTgt spid="212"/>
                                        </p:tgtEl>
                                        <p:attrNameLst>
                                          <p:attrName>style.visibility</p:attrName>
                                        </p:attrNameLst>
                                      </p:cBhvr>
                                      <p:to>
                                        <p:strVal val="hidden"/>
                                      </p:to>
                                    </p:set>
                                  </p:childTnLst>
                                </p:cTn>
                              </p:par>
                            </p:childTnLst>
                          </p:cTn>
                        </p:par>
                        <p:par>
                          <p:cTn id="7" fill="hold">
                            <p:stCondLst>
                              <p:cond delay="0"/>
                            </p:stCondLst>
                            <p:childTnLst>
                              <p:par>
                                <p:cTn id="8" presetClass="exit" nodeType="afterEffect" presetSubtype="0" presetID="1" grpId="2" fill="hold">
                                  <p:stCondLst>
                                    <p:cond delay="0"/>
                                  </p:stCondLst>
                                  <p:iterate type="el" backwards="0">
                                    <p:tmAbs val="0"/>
                                  </p:iterate>
                                  <p:childTnLst>
                                    <p:set>
                                      <p:cBhvr>
                                        <p:cTn id="9" fill="hold">
                                          <p:stCondLst>
                                            <p:cond delay="0"/>
                                          </p:stCondLst>
                                        </p:cTn>
                                        <p:tgtEl>
                                          <p:spTgt spid="210"/>
                                        </p:tgtEl>
                                        <p:attrNameLst>
                                          <p:attrName>style.visibility</p:attrName>
                                        </p:attrNameLst>
                                      </p:cBhvr>
                                      <p:to>
                                        <p:strVal val="hidden"/>
                                      </p:to>
                                    </p:set>
                                  </p:childTnLst>
                                </p:cTn>
                              </p:par>
                            </p:childTnLst>
                          </p:cTn>
                        </p:par>
                        <p:par>
                          <p:cTn id="10" fill="hold">
                            <p:stCondLst>
                              <p:cond delay="0"/>
                            </p:stCondLst>
                            <p:childTnLst>
                              <p:par>
                                <p:cTn id="11" presetClass="exit" nodeType="afterEffect" presetSubtype="0" presetID="1" grpId="3" fill="hold">
                                  <p:stCondLst>
                                    <p:cond delay="0"/>
                                  </p:stCondLst>
                                  <p:iterate type="el" backwards="0">
                                    <p:tmAbs val="0"/>
                                  </p:iterate>
                                  <p:childTnLst>
                                    <p:set>
                                      <p:cBhvr>
                                        <p:cTn id="12" fill="hold">
                                          <p:stCondLst>
                                            <p:cond delay="0"/>
                                          </p:stCondLst>
                                        </p:cTn>
                                        <p:tgtEl>
                                          <p:spTgt spid="20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4" fill="hold">
                                  <p:stCondLst>
                                    <p:cond delay="0"/>
                                  </p:stCondLst>
                                  <p:iterate type="el" backwards="0">
                                    <p:tmAbs val="0"/>
                                  </p:iterate>
                                  <p:childTnLst>
                                    <p:set>
                                      <p:cBhvr>
                                        <p:cTn id="16" fill="hold"/>
                                        <p:tgtEl>
                                          <p:spTgt spid="21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1" grpId="4"/>
      <p:bldP build="whole" bldLvl="1" animBg="1" rev="0" advAuto="0" spid="209" grpId="3"/>
      <p:bldP build="whole" bldLvl="1" animBg="1" rev="0" advAuto="0" spid="212" grpId="1"/>
      <p:bldP build="whole" bldLvl="1" animBg="1" rev="0" advAuto="0" spid="210" grpId="2"/>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214" name="Image" descr="Image"/>
          <p:cNvPicPr>
            <a:picLocks noChangeAspect="1"/>
          </p:cNvPicPr>
          <p:nvPr/>
        </p:nvPicPr>
        <p:blipFill>
          <a:blip r:embed="rId2">
            <a:extLst/>
          </a:blip>
          <a:stretch>
            <a:fillRect/>
          </a:stretch>
        </p:blipFill>
        <p:spPr>
          <a:xfrm>
            <a:off x="6736917" y="973932"/>
            <a:ext cx="6239168" cy="7805736"/>
          </a:xfrm>
          <a:prstGeom prst="rect">
            <a:avLst/>
          </a:prstGeom>
          <a:ln w="12700">
            <a:miter lim="400000"/>
          </a:ln>
        </p:spPr>
      </p:pic>
      <p:sp>
        <p:nvSpPr>
          <p:cNvPr id="215" name="Yves Tanguy, Mama, Papa is Wounded, 1927"/>
          <p:cNvSpPr txBox="1"/>
          <p:nvPr/>
        </p:nvSpPr>
        <p:spPr>
          <a:xfrm>
            <a:off x="7642127" y="9037154"/>
            <a:ext cx="4258319" cy="3581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900">
                <a:solidFill>
                  <a:srgbClr val="FFFFFF"/>
                </a:solidFill>
              </a:defRPr>
            </a:lvl1pPr>
          </a:lstStyle>
          <a:p>
            <a:pPr/>
            <a:r>
              <a:t>Yves Tanguy, Mama, Papa is Wounded, 1927</a:t>
            </a:r>
          </a:p>
        </p:txBody>
      </p:sp>
      <p:sp>
        <p:nvSpPr>
          <p:cNvPr id="216" name="Biomorphism and the Unconscious"/>
          <p:cNvSpPr txBox="1"/>
          <p:nvPr/>
        </p:nvSpPr>
        <p:spPr>
          <a:xfrm>
            <a:off x="240232" y="462997"/>
            <a:ext cx="4428045" cy="447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2400">
                <a:solidFill>
                  <a:srgbClr val="FFFFFF"/>
                </a:solidFill>
              </a:defRPr>
            </a:lvl1pPr>
          </a:lstStyle>
          <a:p>
            <a:pPr/>
            <a:r>
              <a:t>Biomorphism and the Unconscious</a:t>
            </a:r>
          </a:p>
        </p:txBody>
      </p:sp>
      <p:sp>
        <p:nvSpPr>
          <p:cNvPr id="217" name="“I’m only interested in anonymous art, the kind that springs from the collective unconscious” —Miro"/>
          <p:cNvSpPr txBox="1"/>
          <p:nvPr/>
        </p:nvSpPr>
        <p:spPr>
          <a:xfrm>
            <a:off x="1088675" y="1627228"/>
            <a:ext cx="4984062" cy="9677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2000">
                <a:solidFill>
                  <a:srgbClr val="FFFFFF"/>
                </a:solidFill>
              </a:defRPr>
            </a:lvl1pPr>
          </a:lstStyle>
          <a:p>
            <a:pPr/>
            <a:r>
              <a:t>“I’m only interested in anonymous art, the kind that springs from the collective unconscious” —Miro</a:t>
            </a:r>
          </a:p>
        </p:txBody>
      </p:sp>
      <p:pic>
        <p:nvPicPr>
          <p:cNvPr id="218" name="Image" descr="Image"/>
          <p:cNvPicPr>
            <a:picLocks noChangeAspect="1"/>
          </p:cNvPicPr>
          <p:nvPr/>
        </p:nvPicPr>
        <p:blipFill>
          <a:blip r:embed="rId3">
            <a:extLst/>
          </a:blip>
          <a:stretch>
            <a:fillRect/>
          </a:stretch>
        </p:blipFill>
        <p:spPr>
          <a:xfrm>
            <a:off x="267804" y="2827308"/>
            <a:ext cx="6116921" cy="4292576"/>
          </a:xfrm>
          <a:prstGeom prst="rect">
            <a:avLst/>
          </a:prstGeom>
          <a:ln w="12700">
            <a:miter lim="400000"/>
          </a:ln>
        </p:spPr>
      </p:pic>
      <p:sp>
        <p:nvSpPr>
          <p:cNvPr id="219" name="Joan Miró, Harlequin’s Carnival, 1924"/>
          <p:cNvSpPr txBox="1"/>
          <p:nvPr/>
        </p:nvSpPr>
        <p:spPr>
          <a:xfrm>
            <a:off x="1268085" y="7371853"/>
            <a:ext cx="4625242" cy="447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2400">
                <a:solidFill>
                  <a:srgbClr val="FFFFFF"/>
                </a:solidFill>
              </a:defRPr>
            </a:lvl1pPr>
          </a:lstStyle>
          <a:p>
            <a:pPr/>
            <a:r>
              <a:t>Joan Miró, Harlequin’s Carnival, 1924</a:t>
            </a:r>
          </a:p>
        </p:txBody>
      </p:sp>
      <p:pic>
        <p:nvPicPr>
          <p:cNvPr id="220" name="Image" descr="Image"/>
          <p:cNvPicPr>
            <a:picLocks noChangeAspect="1"/>
          </p:cNvPicPr>
          <p:nvPr/>
        </p:nvPicPr>
        <p:blipFill>
          <a:blip r:embed="rId4">
            <a:extLst/>
          </a:blip>
          <a:stretch>
            <a:fillRect/>
          </a:stretch>
        </p:blipFill>
        <p:spPr>
          <a:xfrm>
            <a:off x="267804" y="945617"/>
            <a:ext cx="6116921" cy="7862366"/>
          </a:xfrm>
          <a:prstGeom prst="rect">
            <a:avLst/>
          </a:prstGeom>
          <a:ln w="12700">
            <a:miter lim="400000"/>
          </a:ln>
        </p:spPr>
      </p:pic>
      <p:sp>
        <p:nvSpPr>
          <p:cNvPr id="221" name="Kay Sage, I Saw Three Cities, 1944"/>
          <p:cNvSpPr txBox="1"/>
          <p:nvPr/>
        </p:nvSpPr>
        <p:spPr>
          <a:xfrm>
            <a:off x="1451547" y="9037154"/>
            <a:ext cx="3403047" cy="3581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900">
                <a:solidFill>
                  <a:srgbClr val="FFFFFF"/>
                </a:solidFill>
              </a:defRPr>
            </a:lvl1pPr>
          </a:lstStyle>
          <a:p>
            <a:pPr/>
            <a:r>
              <a:t>Kay Sage, I Saw Three Cities, 1944</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0"/>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2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0" grpId="1"/>
      <p:bldP build="whole" bldLvl="1" animBg="1" rev="0" advAuto="0" spid="221" grpId="2"/>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223" name="image.png" descr="image.png"/>
          <p:cNvPicPr>
            <a:picLocks noChangeAspect="1"/>
          </p:cNvPicPr>
          <p:nvPr/>
        </p:nvPicPr>
        <p:blipFill>
          <a:blip r:embed="rId2">
            <a:extLst/>
          </a:blip>
          <a:stretch>
            <a:fillRect/>
          </a:stretch>
        </p:blipFill>
        <p:spPr>
          <a:xfrm>
            <a:off x="194468" y="549275"/>
            <a:ext cx="6367464" cy="8001000"/>
          </a:xfrm>
          <a:prstGeom prst="rect">
            <a:avLst/>
          </a:prstGeom>
          <a:ln w="12700">
            <a:miter lim="400000"/>
          </a:ln>
        </p:spPr>
      </p:pic>
      <p:sp>
        <p:nvSpPr>
          <p:cNvPr id="224" name="Rene Magritte, Treachery of Images, 1933"/>
          <p:cNvSpPr txBox="1"/>
          <p:nvPr/>
        </p:nvSpPr>
        <p:spPr>
          <a:xfrm>
            <a:off x="6931080" y="8802687"/>
            <a:ext cx="5623560" cy="447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2400">
                <a:solidFill>
                  <a:srgbClr val="FFFFFF"/>
                </a:solidFill>
              </a:defRPr>
            </a:lvl1pPr>
          </a:lstStyle>
          <a:p>
            <a:pPr/>
            <a:r>
              <a:t>Rene Magritte, Treachery of Images, 1933 </a:t>
            </a:r>
          </a:p>
        </p:txBody>
      </p:sp>
      <p:sp>
        <p:nvSpPr>
          <p:cNvPr id="225" name="Rene Magritte, The Human Condition, 1933"/>
          <p:cNvSpPr txBox="1"/>
          <p:nvPr/>
        </p:nvSpPr>
        <p:spPr>
          <a:xfrm>
            <a:off x="375920" y="8802687"/>
            <a:ext cx="6004560" cy="447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2400">
                <a:solidFill>
                  <a:srgbClr val="FFFFFF"/>
                </a:solidFill>
              </a:defRPr>
            </a:lvl1pPr>
          </a:lstStyle>
          <a:p>
            <a:pPr/>
            <a:r>
              <a:t>Rene Magritte, The Human Condition, 1933 </a:t>
            </a:r>
          </a:p>
        </p:txBody>
      </p:sp>
      <p:pic>
        <p:nvPicPr>
          <p:cNvPr id="226" name="https://upload.wikimedia.org/wikipedia/en/b/b9/MagrittePipe.jpg" descr="https://upload.wikimedia.org/wikipedia/en/b/b9/MagrittePipe.jpg"/>
          <p:cNvPicPr>
            <a:picLocks noChangeAspect="1"/>
          </p:cNvPicPr>
          <p:nvPr/>
        </p:nvPicPr>
        <p:blipFill>
          <a:blip r:embed="rId3">
            <a:extLst/>
          </a:blip>
          <a:stretch>
            <a:fillRect/>
          </a:stretch>
        </p:blipFill>
        <p:spPr>
          <a:xfrm>
            <a:off x="6678985" y="2409825"/>
            <a:ext cx="6127751" cy="4279900"/>
          </a:xfrm>
          <a:prstGeom prst="rect">
            <a:avLst/>
          </a:prstGeom>
          <a:ln w="12700">
            <a:miter lim="400000"/>
          </a:ln>
        </p:spPr>
      </p:pic>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228" name="Image" descr="Image"/>
          <p:cNvPicPr>
            <a:picLocks noChangeAspect="1"/>
          </p:cNvPicPr>
          <p:nvPr/>
        </p:nvPicPr>
        <p:blipFill>
          <a:blip r:embed="rId2">
            <a:extLst/>
          </a:blip>
          <a:stretch>
            <a:fillRect/>
          </a:stretch>
        </p:blipFill>
        <p:spPr>
          <a:xfrm>
            <a:off x="1654038" y="128177"/>
            <a:ext cx="9696724" cy="7822023"/>
          </a:xfrm>
          <a:prstGeom prst="rect">
            <a:avLst/>
          </a:prstGeom>
          <a:ln w="12700">
            <a:miter lim="400000"/>
          </a:ln>
        </p:spPr>
      </p:pic>
      <p:sp>
        <p:nvSpPr>
          <p:cNvPr id="229" name="Leonora Carrington, Self-Portrait, 1937-38"/>
          <p:cNvSpPr txBox="1"/>
          <p:nvPr/>
        </p:nvSpPr>
        <p:spPr>
          <a:xfrm>
            <a:off x="2360580" y="8505962"/>
            <a:ext cx="9240439" cy="7137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solidFill>
                  <a:srgbClr val="FFFFFF"/>
                </a:solidFill>
              </a:defRPr>
            </a:lvl1pPr>
          </a:lstStyle>
          <a:p>
            <a:pPr/>
            <a:r>
              <a:t>Leonora Carrington, Self-Portrait, 1937-38</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231" name="image.png" descr="image.png"/>
          <p:cNvPicPr>
            <a:picLocks noChangeAspect="1"/>
          </p:cNvPicPr>
          <p:nvPr/>
        </p:nvPicPr>
        <p:blipFill>
          <a:blip r:embed="rId2">
            <a:extLst/>
          </a:blip>
          <a:stretch>
            <a:fillRect/>
          </a:stretch>
        </p:blipFill>
        <p:spPr>
          <a:xfrm>
            <a:off x="216433" y="883791"/>
            <a:ext cx="5589047" cy="5583378"/>
          </a:xfrm>
          <a:prstGeom prst="rect">
            <a:avLst/>
          </a:prstGeom>
          <a:ln w="12700">
            <a:miter lim="400000"/>
          </a:ln>
        </p:spPr>
      </p:pic>
      <p:sp>
        <p:nvSpPr>
          <p:cNvPr id="232" name="Salvador Dali, Soft Construction with Boiled Beans: Premonitions of Civil war, 1936"/>
          <p:cNvSpPr txBox="1"/>
          <p:nvPr/>
        </p:nvSpPr>
        <p:spPr>
          <a:xfrm>
            <a:off x="625882" y="8116077"/>
            <a:ext cx="4770149" cy="624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sz="1900">
                <a:solidFill>
                  <a:srgbClr val="FFFFFF"/>
                </a:solidFill>
              </a:defRPr>
            </a:lvl1pPr>
          </a:lstStyle>
          <a:p>
            <a:pPr/>
            <a:r>
              <a:t>Salvador Dali, Soft Construction with Boiled Beans: Premonitions of Civil war, 1936</a:t>
            </a:r>
          </a:p>
        </p:txBody>
      </p:sp>
      <p:sp>
        <p:nvSpPr>
          <p:cNvPr id="233" name="Max Ernst, The Barbarians, 1937"/>
          <p:cNvSpPr txBox="1"/>
          <p:nvPr/>
        </p:nvSpPr>
        <p:spPr>
          <a:xfrm>
            <a:off x="7754218" y="8249427"/>
            <a:ext cx="3209229" cy="3581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900">
                <a:solidFill>
                  <a:srgbClr val="FFFFFF"/>
                </a:solidFill>
              </a:defRPr>
            </a:lvl1pPr>
          </a:lstStyle>
          <a:p>
            <a:pPr/>
            <a:r>
              <a:t>Max Ernst, The Barbarians, 1937</a:t>
            </a:r>
          </a:p>
        </p:txBody>
      </p:sp>
      <p:pic>
        <p:nvPicPr>
          <p:cNvPr id="234" name="The Barbarians, Max Ernst (French (born Germany), BrÃ¼hl 1891â1976 Paris), Oil on cardboard" descr="The Barbarians, Max Ernst (French (born Germany), BrÃ¼hl 1891â1976 Paris), Oil on cardboard"/>
          <p:cNvPicPr>
            <a:picLocks noChangeAspect="1"/>
          </p:cNvPicPr>
          <p:nvPr/>
        </p:nvPicPr>
        <p:blipFill>
          <a:blip r:embed="rId3">
            <a:extLst/>
          </a:blip>
          <a:stretch>
            <a:fillRect/>
          </a:stretch>
        </p:blipFill>
        <p:spPr>
          <a:xfrm>
            <a:off x="6077888" y="1210477"/>
            <a:ext cx="6561888" cy="4801116"/>
          </a:xfrm>
          <a:prstGeom prst="rect">
            <a:avLst/>
          </a:prstGeom>
          <a:ln w="12700">
            <a:miter lim="400000"/>
          </a:ln>
        </p:spPr>
      </p:pic>
      <p:sp>
        <p:nvSpPr>
          <p:cNvPr id="235" name="Grattage"/>
          <p:cNvSpPr txBox="1"/>
          <p:nvPr/>
        </p:nvSpPr>
        <p:spPr>
          <a:xfrm>
            <a:off x="10155621" y="6290252"/>
            <a:ext cx="1189693" cy="447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2400">
                <a:solidFill>
                  <a:srgbClr val="2930FF"/>
                </a:solidFill>
              </a:defRPr>
            </a:lvl1pPr>
          </a:lstStyle>
          <a:p>
            <a:pPr/>
            <a:r>
              <a:t>Grattage</a:t>
            </a:r>
          </a:p>
        </p:txBody>
      </p:sp>
      <p:sp>
        <p:nvSpPr>
          <p:cNvPr id="236" name="Line"/>
          <p:cNvSpPr/>
          <p:nvPr/>
        </p:nvSpPr>
        <p:spPr>
          <a:xfrm flipV="1">
            <a:off x="10775186" y="3999738"/>
            <a:ext cx="359758" cy="2409607"/>
          </a:xfrm>
          <a:prstGeom prst="line">
            <a:avLst/>
          </a:prstGeom>
          <a:ln w="25400">
            <a:solidFill>
              <a:schemeClr val="accent1"/>
            </a:solidFill>
            <a:tailEnd type="triangle"/>
          </a:ln>
          <a:effectLst>
            <a:outerShdw sx="100000" sy="100000" kx="0" ky="0" algn="b" rotWithShape="0" blurRad="38100" dist="20000" dir="5400000">
              <a:srgbClr val="000000">
                <a:alpha val="38000"/>
              </a:srgbClr>
            </a:outerShdw>
          </a:effectLst>
        </p:spPr>
        <p:txBody>
          <a:bodyPr lIns="45719" rIns="45719"/>
          <a:lstStyle/>
          <a:p>
            <a:pPr/>
          </a:p>
        </p:txBody>
      </p:sp>
      <p:sp>
        <p:nvSpPr>
          <p:cNvPr id="237" name="Line"/>
          <p:cNvSpPr/>
          <p:nvPr/>
        </p:nvSpPr>
        <p:spPr>
          <a:xfrm flipH="1" flipV="1">
            <a:off x="7266083" y="4453237"/>
            <a:ext cx="3508319" cy="1946940"/>
          </a:xfrm>
          <a:prstGeom prst="line">
            <a:avLst/>
          </a:prstGeom>
          <a:ln w="25400">
            <a:solidFill>
              <a:schemeClr val="accent1"/>
            </a:solidFill>
            <a:tailEnd type="triangle"/>
          </a:ln>
          <a:effectLst>
            <a:outerShdw sx="100000" sy="100000" kx="0" ky="0" algn="b" rotWithShape="0" blurRad="38100" dist="20000" dir="5400000">
              <a:srgbClr val="000000">
                <a:alpha val="38000"/>
              </a:srgbClr>
            </a:outerShdw>
          </a:effectLst>
        </p:spPr>
        <p:txBody>
          <a:bodyPr lIns="45719" rIns="45719"/>
          <a:lstStyle/>
          <a:p>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34"/>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3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236"/>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4" fill="hold">
                                  <p:stCondLst>
                                    <p:cond delay="0"/>
                                  </p:stCondLst>
                                  <p:iterate type="el" backwards="0">
                                    <p:tmAbs val="0"/>
                                  </p:iterate>
                                  <p:childTnLst>
                                    <p:set>
                                      <p:cBhvr>
                                        <p:cTn id="16" fill="hold"/>
                                        <p:tgtEl>
                                          <p:spTgt spid="237"/>
                                        </p:tgtEl>
                                        <p:attrNameLst>
                                          <p:attrName>style.visibility</p:attrName>
                                        </p:attrNameLst>
                                      </p:cBhvr>
                                      <p:to>
                                        <p:strVal val="visible"/>
                                      </p:to>
                                    </p:set>
                                  </p:childTnLst>
                                </p:cTn>
                              </p:par>
                            </p:childTnLst>
                          </p:cTn>
                        </p:par>
                        <p:par>
                          <p:cTn id="17" fill="hold">
                            <p:stCondLst>
                              <p:cond delay="0"/>
                            </p:stCondLst>
                            <p:childTnLst>
                              <p:par>
                                <p:cTn id="18" presetClass="entr" nodeType="afterEffect" presetSubtype="0" presetID="1" grpId="5" fill="hold">
                                  <p:stCondLst>
                                    <p:cond delay="0"/>
                                  </p:stCondLst>
                                  <p:iterate type="el" backwards="0">
                                    <p:tmAbs val="0"/>
                                  </p:iterate>
                                  <p:childTnLst>
                                    <p:set>
                                      <p:cBhvr>
                                        <p:cTn id="19" fill="hold"/>
                                        <p:tgtEl>
                                          <p:spTgt spid="23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3" grpId="2"/>
      <p:bldP build="whole" bldLvl="1" animBg="1" rev="0" advAuto="0" spid="234" grpId="1"/>
      <p:bldP build="whole" bldLvl="1" animBg="1" rev="0" advAuto="0" spid="235" grpId="5"/>
      <p:bldP build="whole" bldLvl="1" animBg="1" rev="0" advAuto="0" spid="237" grpId="4"/>
      <p:bldP build="whole" bldLvl="1" animBg="1" rev="0" advAuto="0" spid="236" grpId="3"/>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39" name="Pablo Picasso, Guernica, 1937"/>
          <p:cNvSpPr txBox="1"/>
          <p:nvPr/>
        </p:nvSpPr>
        <p:spPr>
          <a:xfrm>
            <a:off x="6280831" y="7914198"/>
            <a:ext cx="3720218" cy="447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2400">
                <a:solidFill>
                  <a:srgbClr val="FFFFFF"/>
                </a:solidFill>
              </a:defRPr>
            </a:lvl1pPr>
          </a:lstStyle>
          <a:p>
            <a:pPr/>
            <a:r>
              <a:t>Pablo Picasso, Guernica, 1937</a:t>
            </a:r>
          </a:p>
        </p:txBody>
      </p:sp>
      <p:pic>
        <p:nvPicPr>
          <p:cNvPr id="240" name="Image" descr="Image"/>
          <p:cNvPicPr>
            <a:picLocks noChangeAspect="1"/>
          </p:cNvPicPr>
          <p:nvPr/>
        </p:nvPicPr>
        <p:blipFill>
          <a:blip r:embed="rId2">
            <a:extLst/>
          </a:blip>
          <a:stretch>
            <a:fillRect/>
          </a:stretch>
        </p:blipFill>
        <p:spPr>
          <a:xfrm>
            <a:off x="3637321" y="2546150"/>
            <a:ext cx="9007238" cy="5066572"/>
          </a:xfrm>
          <a:prstGeom prst="rect">
            <a:avLst/>
          </a:prstGeom>
          <a:ln w="12700">
            <a:miter lim="400000"/>
          </a:ln>
        </p:spPr>
      </p:pic>
      <p:pic>
        <p:nvPicPr>
          <p:cNvPr id="241" name="Image" descr="Image"/>
          <p:cNvPicPr>
            <a:picLocks noChangeAspect="1"/>
          </p:cNvPicPr>
          <p:nvPr/>
        </p:nvPicPr>
        <p:blipFill>
          <a:blip r:embed="rId3">
            <a:extLst/>
          </a:blip>
          <a:stretch>
            <a:fillRect/>
          </a:stretch>
        </p:blipFill>
        <p:spPr>
          <a:xfrm>
            <a:off x="162891" y="3656273"/>
            <a:ext cx="3335549" cy="2441054"/>
          </a:xfrm>
          <a:prstGeom prst="rect">
            <a:avLst/>
          </a:prstGeom>
          <a:ln w="12700">
            <a:miter lim="400000"/>
          </a:ln>
        </p:spPr>
      </p:pic>
      <p:sp>
        <p:nvSpPr>
          <p:cNvPr id="242" name="The bombing of Gernika, 26 April 1937"/>
          <p:cNvSpPr txBox="1"/>
          <p:nvPr/>
        </p:nvSpPr>
        <p:spPr>
          <a:xfrm>
            <a:off x="275431" y="6357564"/>
            <a:ext cx="3110469" cy="3073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500">
                <a:solidFill>
                  <a:srgbClr val="FFFFFF"/>
                </a:solidFill>
              </a:defRPr>
            </a:lvl1pPr>
          </a:lstStyle>
          <a:p>
            <a:pPr/>
            <a:r>
              <a:t>The bombing of Gernika, 26 April 1937</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244" name="Image" descr="Image"/>
          <p:cNvPicPr>
            <a:picLocks noChangeAspect="1"/>
          </p:cNvPicPr>
          <p:nvPr/>
        </p:nvPicPr>
        <p:blipFill>
          <a:blip r:embed="rId2">
            <a:extLst/>
          </a:blip>
          <a:stretch>
            <a:fillRect/>
          </a:stretch>
        </p:blipFill>
        <p:spPr>
          <a:xfrm>
            <a:off x="0" y="993029"/>
            <a:ext cx="13004801" cy="7315201"/>
          </a:xfrm>
          <a:prstGeom prst="rect">
            <a:avLst/>
          </a:prstGeom>
          <a:ln w="12700">
            <a:miter lim="400000"/>
          </a:ln>
        </p:spPr>
      </p:pic>
      <p:sp>
        <p:nvSpPr>
          <p:cNvPr id="245" name="“My painting is an act of decolonization not in a physical sense, but in a mental one.” Wifredo Lam"/>
          <p:cNvSpPr txBox="1"/>
          <p:nvPr/>
        </p:nvSpPr>
        <p:spPr>
          <a:xfrm>
            <a:off x="291868" y="392098"/>
            <a:ext cx="12646011" cy="4597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2500">
                <a:solidFill>
                  <a:srgbClr val="FFFFFF"/>
                </a:solidFill>
              </a:defRPr>
            </a:lvl1pPr>
          </a:lstStyle>
          <a:p>
            <a:pPr/>
            <a:r>
              <a:t>“My painting is an act of decolonization not in a physical sense, but in a mental one.” Wifredo Lam</a:t>
            </a:r>
          </a:p>
        </p:txBody>
      </p:sp>
      <p:sp>
        <p:nvSpPr>
          <p:cNvPr id="246" name="Wilfredo Lam, The Jungle, 1943"/>
          <p:cNvSpPr txBox="1"/>
          <p:nvPr/>
        </p:nvSpPr>
        <p:spPr>
          <a:xfrm>
            <a:off x="3150829" y="8675811"/>
            <a:ext cx="6781017" cy="7137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solidFill>
                  <a:srgbClr val="FFFFFF"/>
                </a:solidFill>
              </a:defRPr>
            </a:lvl1pPr>
          </a:lstStyle>
          <a:p>
            <a:pPr/>
            <a:r>
              <a:t>Wilfredo Lam, The Jungle, 1943</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48" name="“We Surrealists pronounced ourselves in favour of changing the imperialist war, in its chronic and colonial form, into a civil war. Thus we placed our energies at the disposal of the revolution, of the proletariat and its struggles, and defined our attit"/>
          <p:cNvSpPr txBox="1"/>
          <p:nvPr/>
        </p:nvSpPr>
        <p:spPr>
          <a:xfrm>
            <a:off x="134901" y="392319"/>
            <a:ext cx="12734998" cy="15646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2500">
                <a:solidFill>
                  <a:srgbClr val="FFFFFF"/>
                </a:solidFill>
              </a:defRPr>
            </a:lvl1pPr>
          </a:lstStyle>
          <a:p>
            <a:pPr/>
            <a:r>
              <a:t>“We Surrealists pronounced ourselves in favour of changing the imperialist war, in its chronic and colonial form, into a civil war. Thus we placed our energies at the disposal of the revolution, of the proletariat and its struggles, and defined our attitude towards the colonial problem, and hence towards the colour question.”  Paris Group, open letter to Paul Claudel, 1925</a:t>
            </a:r>
          </a:p>
        </p:txBody>
      </p:sp>
      <p:pic>
        <p:nvPicPr>
          <p:cNvPr id="249" name="Image" descr="Image"/>
          <p:cNvPicPr>
            <a:picLocks noChangeAspect="1"/>
          </p:cNvPicPr>
          <p:nvPr/>
        </p:nvPicPr>
        <p:blipFill>
          <a:blip r:embed="rId2">
            <a:extLst/>
          </a:blip>
          <a:stretch>
            <a:fillRect/>
          </a:stretch>
        </p:blipFill>
        <p:spPr>
          <a:xfrm>
            <a:off x="3376027" y="2513825"/>
            <a:ext cx="6252746" cy="6196058"/>
          </a:xfrm>
          <a:prstGeom prst="rect">
            <a:avLst/>
          </a:prstGeom>
          <a:ln w="12700">
            <a:miter lim="400000"/>
          </a:ln>
        </p:spPr>
      </p:pic>
      <p:sp>
        <p:nvSpPr>
          <p:cNvPr id="250" name="Frida Kahlo, The Two Fridas, 1939"/>
          <p:cNvSpPr txBox="1"/>
          <p:nvPr/>
        </p:nvSpPr>
        <p:spPr>
          <a:xfrm>
            <a:off x="3979770" y="8885085"/>
            <a:ext cx="5045260" cy="5232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2900">
                <a:solidFill>
                  <a:srgbClr val="FFFFFF"/>
                </a:solidFill>
              </a:defRPr>
            </a:lvl1pPr>
          </a:lstStyle>
          <a:p>
            <a:pPr/>
            <a:r>
              <a:t>Frida Kahlo, The Two Fridas, 1939</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44" name="Key Terms"/>
          <p:cNvSpPr txBox="1"/>
          <p:nvPr/>
        </p:nvSpPr>
        <p:spPr>
          <a:xfrm>
            <a:off x="5392384" y="546100"/>
            <a:ext cx="2218445" cy="62230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lvl1pPr algn="ctr">
              <a:defRPr>
                <a:solidFill>
                  <a:srgbClr val="FFFFFF"/>
                </a:solidFill>
              </a:defRPr>
            </a:lvl1pPr>
          </a:lstStyle>
          <a:p>
            <a:pPr/>
            <a:r>
              <a:t>Key Terms</a:t>
            </a:r>
          </a:p>
        </p:txBody>
      </p:sp>
      <p:sp>
        <p:nvSpPr>
          <p:cNvPr id="145" name="Found object…"/>
          <p:cNvSpPr txBox="1"/>
          <p:nvPr/>
        </p:nvSpPr>
        <p:spPr>
          <a:xfrm>
            <a:off x="3055881" y="3214839"/>
            <a:ext cx="3484563" cy="3568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gn="ctr">
              <a:defRPr sz="3200">
                <a:solidFill>
                  <a:srgbClr val="FFFFFF"/>
                </a:solidFill>
                <a:latin typeface="Times New Roman"/>
                <a:ea typeface="Times New Roman"/>
                <a:cs typeface="Times New Roman"/>
                <a:sym typeface="Times New Roman"/>
              </a:defRPr>
            </a:pPr>
            <a:r>
              <a:t> Found object</a:t>
            </a:r>
          </a:p>
          <a:p>
            <a:pPr algn="ctr">
              <a:defRPr sz="3000">
                <a:solidFill>
                  <a:srgbClr val="FFFFFF"/>
                </a:solidFill>
              </a:defRPr>
            </a:pPr>
            <a:r>
              <a:t>exquisite corpse</a:t>
            </a:r>
          </a:p>
          <a:p>
            <a:pPr algn="ctr">
              <a:defRPr sz="3000">
                <a:solidFill>
                  <a:srgbClr val="FFFFFF"/>
                </a:solidFill>
              </a:defRPr>
            </a:pPr>
            <a:r>
              <a:t>psychic automatism</a:t>
            </a:r>
          </a:p>
          <a:p>
            <a:pPr algn="ctr">
              <a:defRPr sz="3000">
                <a:solidFill>
                  <a:srgbClr val="FFFFFF"/>
                </a:solidFill>
              </a:defRPr>
            </a:pPr>
            <a:r>
              <a:t>frottage, </a:t>
            </a:r>
          </a:p>
          <a:p>
            <a:pPr algn="ctr">
              <a:defRPr sz="3000">
                <a:solidFill>
                  <a:srgbClr val="FFFFFF"/>
                </a:solidFill>
              </a:defRPr>
            </a:pPr>
            <a:r>
              <a:t>grattage</a:t>
            </a:r>
          </a:p>
          <a:p>
            <a:pPr algn="ctr">
              <a:defRPr sz="3000">
                <a:solidFill>
                  <a:srgbClr val="FFFFFF"/>
                </a:solidFill>
              </a:defRPr>
            </a:pPr>
            <a:r>
              <a:t> “decalomania”</a:t>
            </a:r>
          </a:p>
          <a:p>
            <a:pPr algn="ctr">
              <a:defRPr i="1" sz="3000">
                <a:solidFill>
                  <a:srgbClr val="FFFFFF"/>
                </a:solidFill>
              </a:defRPr>
            </a:pPr>
            <a:r>
              <a:t>tromp l’oeil</a:t>
            </a:r>
          </a:p>
          <a:p>
            <a:pPr algn="ctr">
              <a:defRPr sz="3000">
                <a:solidFill>
                  <a:srgbClr val="FFFFFF"/>
                </a:solidFill>
              </a:defRPr>
            </a:pPr>
            <a:r>
              <a:t>rayograph</a:t>
            </a:r>
          </a:p>
        </p:txBody>
      </p:sp>
      <p:sp>
        <p:nvSpPr>
          <p:cNvPr id="146" name="Freud, The Interpretation of Dreams (1899)…"/>
          <p:cNvSpPr txBox="1"/>
          <p:nvPr/>
        </p:nvSpPr>
        <p:spPr>
          <a:xfrm>
            <a:off x="7262418" y="2914543"/>
            <a:ext cx="3104910" cy="587807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sz="3000">
                <a:solidFill>
                  <a:srgbClr val="FFFFFF"/>
                </a:solidFill>
              </a:defRPr>
            </a:pPr>
            <a:r>
              <a:t>Freud, The Interpretation of Dreams (1899)</a:t>
            </a:r>
          </a:p>
          <a:p>
            <a:pPr algn="ctr">
              <a:defRPr sz="3000">
                <a:solidFill>
                  <a:srgbClr val="FFFFFF"/>
                </a:solidFill>
              </a:defRPr>
            </a:pPr>
            <a:r>
              <a:t>The uncanny</a:t>
            </a:r>
          </a:p>
          <a:p>
            <a:pPr algn="ctr">
              <a:defRPr sz="3000">
                <a:solidFill>
                  <a:srgbClr val="FFFFFF"/>
                </a:solidFill>
              </a:defRPr>
            </a:pPr>
            <a:r>
              <a:t>The unconscious</a:t>
            </a:r>
          </a:p>
          <a:p>
            <a:pPr algn="ctr">
              <a:defRPr sz="3000">
                <a:solidFill>
                  <a:srgbClr val="FFFFFF"/>
                </a:solidFill>
              </a:defRPr>
            </a:pPr>
            <a:r>
              <a:t>Simultaneity</a:t>
            </a:r>
          </a:p>
          <a:p>
            <a:pPr algn="ctr">
              <a:defRPr sz="3000">
                <a:solidFill>
                  <a:srgbClr val="FFFFFF"/>
                </a:solidFill>
              </a:defRPr>
            </a:pPr>
            <a:r>
              <a:t>Chance</a:t>
            </a:r>
          </a:p>
          <a:p>
            <a:pPr algn="ctr">
              <a:defRPr sz="3000">
                <a:solidFill>
                  <a:srgbClr val="FFFFFF"/>
                </a:solidFill>
              </a:defRPr>
            </a:pPr>
            <a:r>
              <a:t>Readymade</a:t>
            </a:r>
          </a:p>
          <a:p>
            <a:pPr algn="ctr">
              <a:defRPr sz="3000">
                <a:solidFill>
                  <a:srgbClr val="FFFFFF"/>
                </a:solidFill>
              </a:defRPr>
            </a:pPr>
            <a:r>
              <a:t>Infrathin</a:t>
            </a:r>
          </a:p>
          <a:p>
            <a:pPr algn="ctr">
              <a:defRPr sz="3000">
                <a:solidFill>
                  <a:srgbClr val="FFFFFF"/>
                </a:solidFill>
              </a:defRPr>
            </a:pPr>
            <a:r>
              <a:t>artistic genius</a:t>
            </a:r>
          </a:p>
          <a:p>
            <a:pPr algn="ctr">
              <a:defRPr sz="3000">
                <a:solidFill>
                  <a:srgbClr val="FFFFFF"/>
                </a:solidFill>
              </a:defRPr>
            </a:pPr>
            <a:r>
              <a:t>Fetishism</a:t>
            </a:r>
          </a:p>
          <a:p>
            <a:pPr algn="ctr">
              <a:defRPr sz="3000">
                <a:solidFill>
                  <a:srgbClr val="FFFFFF"/>
                </a:solidFill>
              </a:defRPr>
            </a:pPr>
            <a:r>
              <a:t>Mise-en-abyme</a:t>
            </a:r>
            <a:endParaRPr sz="3200">
              <a:latin typeface="Times New Roman"/>
              <a:ea typeface="Times New Roman"/>
              <a:cs typeface="Times New Roman"/>
              <a:sym typeface="Times New Roman"/>
            </a:endParaRPr>
          </a:p>
        </p:txBody>
      </p:sp>
      <p:sp>
        <p:nvSpPr>
          <p:cNvPr id="147" name="Techniques/strategies"/>
          <p:cNvSpPr txBox="1"/>
          <p:nvPr/>
        </p:nvSpPr>
        <p:spPr>
          <a:xfrm>
            <a:off x="2637473" y="2103906"/>
            <a:ext cx="3925582" cy="599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3500">
                <a:solidFill>
                  <a:srgbClr val="FFFFFF"/>
                </a:solidFill>
              </a:defRPr>
            </a:lvl1pPr>
          </a:lstStyle>
          <a:p>
            <a:pPr/>
            <a:r>
              <a:t>Techniques/strategies</a:t>
            </a:r>
          </a:p>
        </p:txBody>
      </p:sp>
      <p:sp>
        <p:nvSpPr>
          <p:cNvPr id="148" name="Concepts/themes"/>
          <p:cNvSpPr txBox="1"/>
          <p:nvPr/>
        </p:nvSpPr>
        <p:spPr>
          <a:xfrm>
            <a:off x="6956893" y="2103906"/>
            <a:ext cx="3269902" cy="599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3500">
                <a:solidFill>
                  <a:srgbClr val="FFFFFF"/>
                </a:solidFill>
              </a:defRPr>
            </a:lvl1pPr>
          </a:lstStyle>
          <a:p>
            <a:pPr/>
            <a:r>
              <a:t>Concepts/themes</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50" name="Marcel Duchamp.…"/>
          <p:cNvSpPr txBox="1"/>
          <p:nvPr>
            <p:ph type="body" sz="quarter" idx="4294967295"/>
          </p:nvPr>
        </p:nvSpPr>
        <p:spPr>
          <a:xfrm>
            <a:off x="2921000" y="8161337"/>
            <a:ext cx="7137400" cy="1592263"/>
          </a:xfrm>
          <a:prstGeom prst="rect">
            <a:avLst/>
          </a:prstGeom>
        </p:spPr>
        <p:txBody>
          <a:bodyPr lIns="38100" tIns="38100" rIns="38100" bIns="38100" anchor="t">
            <a:normAutofit fontScale="100000" lnSpcReduction="0"/>
          </a:bodyPr>
          <a:lstStyle/>
          <a:p>
            <a:pPr marL="0" indent="0" algn="ctr">
              <a:spcBef>
                <a:spcPts val="0"/>
              </a:spcBef>
              <a:buSzTx/>
              <a:buNone/>
              <a:defRPr sz="1600">
                <a:solidFill>
                  <a:srgbClr val="FFFFFF"/>
                </a:solidFill>
                <a:latin typeface="Times New Roman"/>
                <a:ea typeface="Times New Roman"/>
                <a:cs typeface="Times New Roman"/>
                <a:sym typeface="Times New Roman"/>
              </a:defRPr>
            </a:pPr>
            <a:r>
              <a:t>Marcel Duchamp. </a:t>
            </a:r>
          </a:p>
          <a:p>
            <a:pPr marL="0" indent="0" algn="ctr">
              <a:spcBef>
                <a:spcPts val="400"/>
              </a:spcBef>
              <a:buSzTx/>
              <a:buNone/>
              <a:defRPr b="1" i="1" sz="1600">
                <a:solidFill>
                  <a:srgbClr val="FFFFFF"/>
                </a:solidFill>
                <a:latin typeface="Times New Roman"/>
                <a:ea typeface="Times New Roman"/>
                <a:cs typeface="Times New Roman"/>
                <a:sym typeface="Times New Roman"/>
              </a:defRPr>
            </a:pPr>
            <a:r>
              <a:t>Fountain</a:t>
            </a:r>
          </a:p>
          <a:p>
            <a:pPr marL="0" indent="0" algn="ctr">
              <a:spcBef>
                <a:spcPts val="400"/>
              </a:spcBef>
              <a:buSzTx/>
              <a:buNone/>
              <a:defRPr sz="1600">
                <a:solidFill>
                  <a:srgbClr val="FFFFFF"/>
                </a:solidFill>
                <a:latin typeface="Times New Roman"/>
                <a:ea typeface="Times New Roman"/>
                <a:cs typeface="Times New Roman"/>
                <a:sym typeface="Times New Roman"/>
              </a:defRPr>
            </a:pPr>
            <a:r>
              <a:t>The Blind Man No. 2, page 4.. Published in New York, May 1917</a:t>
            </a:r>
          </a:p>
          <a:p>
            <a:pPr marL="0" indent="0" algn="ctr">
              <a:spcBef>
                <a:spcPts val="400"/>
              </a:spcBef>
              <a:buSzTx/>
              <a:buNone/>
              <a:defRPr sz="1600">
                <a:solidFill>
                  <a:srgbClr val="FFFFFF"/>
                </a:solidFill>
                <a:latin typeface="Times New Roman"/>
                <a:ea typeface="Times New Roman"/>
                <a:cs typeface="Times New Roman"/>
                <a:sym typeface="Times New Roman"/>
              </a:defRPr>
            </a:pPr>
            <a:r>
              <a:t>Editors: Henri-Pierre Roche, Beatrice Wood, and Marcel Duchamp</a:t>
            </a:r>
          </a:p>
        </p:txBody>
      </p:sp>
      <p:pic>
        <p:nvPicPr>
          <p:cNvPr id="151" name="image.jpeg" descr="image.jpeg"/>
          <p:cNvPicPr>
            <a:picLocks noChangeAspect="1"/>
          </p:cNvPicPr>
          <p:nvPr/>
        </p:nvPicPr>
        <p:blipFill>
          <a:blip r:embed="rId3">
            <a:extLst/>
          </a:blip>
          <a:stretch>
            <a:fillRect/>
          </a:stretch>
        </p:blipFill>
        <p:spPr>
          <a:xfrm>
            <a:off x="241300" y="276225"/>
            <a:ext cx="5740400" cy="7874000"/>
          </a:xfrm>
          <a:prstGeom prst="rect">
            <a:avLst/>
          </a:prstGeom>
          <a:ln w="12700">
            <a:miter lim="400000"/>
          </a:ln>
        </p:spPr>
      </p:pic>
      <p:pic>
        <p:nvPicPr>
          <p:cNvPr id="152" name="image.png" descr="image.png"/>
          <p:cNvPicPr>
            <a:picLocks noChangeAspect="1"/>
          </p:cNvPicPr>
          <p:nvPr/>
        </p:nvPicPr>
        <p:blipFill>
          <a:blip r:embed="rId4">
            <a:extLst/>
          </a:blip>
          <a:stretch>
            <a:fillRect/>
          </a:stretch>
        </p:blipFill>
        <p:spPr>
          <a:xfrm>
            <a:off x="6991350" y="258762"/>
            <a:ext cx="5829300" cy="7881938"/>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56" name="Marcel Duchamp,…"/>
          <p:cNvSpPr txBox="1"/>
          <p:nvPr>
            <p:ph type="body" sz="quarter" idx="4294967295"/>
          </p:nvPr>
        </p:nvSpPr>
        <p:spPr>
          <a:xfrm>
            <a:off x="7593748" y="8565763"/>
            <a:ext cx="5072054" cy="1065707"/>
          </a:xfrm>
          <a:prstGeom prst="rect">
            <a:avLst/>
          </a:prstGeom>
        </p:spPr>
        <p:txBody>
          <a:bodyPr lIns="38100" tIns="38100" rIns="38100" bIns="38100" anchor="t">
            <a:normAutofit fontScale="100000" lnSpcReduction="0"/>
          </a:bodyPr>
          <a:lstStyle/>
          <a:p>
            <a:pPr marL="0" indent="0" algn="ctr" defTabSz="758951">
              <a:lnSpc>
                <a:spcPct val="90000"/>
              </a:lnSpc>
              <a:spcBef>
                <a:spcPts val="0"/>
              </a:spcBef>
              <a:buSzTx/>
              <a:buNone/>
              <a:defRPr sz="1411">
                <a:solidFill>
                  <a:srgbClr val="FFFFFF"/>
                </a:solidFill>
              </a:defRPr>
            </a:pPr>
            <a:r>
              <a:t>Marcel Duchamp, </a:t>
            </a:r>
          </a:p>
          <a:p>
            <a:pPr marL="0" indent="0" algn="ctr" defTabSz="758951">
              <a:lnSpc>
                <a:spcPct val="90000"/>
              </a:lnSpc>
              <a:spcBef>
                <a:spcPts val="0"/>
              </a:spcBef>
              <a:buSzTx/>
              <a:buNone/>
              <a:defRPr sz="1411">
                <a:solidFill>
                  <a:srgbClr val="FFFFFF"/>
                </a:solidFill>
              </a:defRPr>
            </a:pPr>
            <a:r>
              <a:rPr b="1"/>
              <a:t>The Bride Stripped Bare by Her Bachelors, Even (The Large Glass)</a:t>
            </a:r>
            <a:r>
              <a:t> , </a:t>
            </a:r>
          </a:p>
          <a:p>
            <a:pPr marL="0" indent="0" algn="ctr" defTabSz="758951">
              <a:lnSpc>
                <a:spcPct val="90000"/>
              </a:lnSpc>
              <a:spcBef>
                <a:spcPts val="0"/>
              </a:spcBef>
              <a:buSzTx/>
              <a:buNone/>
              <a:defRPr sz="1411">
                <a:solidFill>
                  <a:srgbClr val="FFFFFF"/>
                </a:solidFill>
              </a:defRPr>
            </a:pPr>
            <a:r>
              <a:t>1915-23; Oil, varnish, lead foil, lead wire, and dust on two glass panels</a:t>
            </a:r>
          </a:p>
        </p:txBody>
      </p:sp>
      <p:pic>
        <p:nvPicPr>
          <p:cNvPr id="157" name="image.jpeg" descr="image.jpeg"/>
          <p:cNvPicPr>
            <a:picLocks noChangeAspect="1"/>
          </p:cNvPicPr>
          <p:nvPr/>
        </p:nvPicPr>
        <p:blipFill>
          <a:blip r:embed="rId3">
            <a:extLst/>
          </a:blip>
          <a:stretch>
            <a:fillRect/>
          </a:stretch>
        </p:blipFill>
        <p:spPr>
          <a:xfrm>
            <a:off x="7491590" y="273050"/>
            <a:ext cx="5276370" cy="8139079"/>
          </a:xfrm>
          <a:prstGeom prst="rect">
            <a:avLst/>
          </a:prstGeom>
          <a:ln w="12700">
            <a:miter lim="400000"/>
          </a:ln>
        </p:spPr>
      </p:pic>
      <p:pic>
        <p:nvPicPr>
          <p:cNvPr id="158" name="image.png" descr="image.png"/>
          <p:cNvPicPr>
            <a:picLocks noChangeAspect="1"/>
          </p:cNvPicPr>
          <p:nvPr/>
        </p:nvPicPr>
        <p:blipFill>
          <a:blip r:embed="rId4">
            <a:extLst/>
          </a:blip>
          <a:stretch>
            <a:fillRect/>
          </a:stretch>
        </p:blipFill>
        <p:spPr>
          <a:xfrm>
            <a:off x="154484" y="1417110"/>
            <a:ext cx="6641673" cy="5077880"/>
          </a:xfrm>
          <a:prstGeom prst="rect">
            <a:avLst/>
          </a:prstGeom>
          <a:ln w="12700">
            <a:miter lim="400000"/>
          </a:ln>
        </p:spPr>
      </p:pic>
      <p:sp>
        <p:nvSpPr>
          <p:cNvPr id="159" name="Marcel Duchamp…"/>
          <p:cNvSpPr txBox="1"/>
          <p:nvPr/>
        </p:nvSpPr>
        <p:spPr>
          <a:xfrm>
            <a:off x="1252820" y="6986409"/>
            <a:ext cx="4445001" cy="1456011"/>
          </a:xfrm>
          <a:prstGeom prst="rect">
            <a:avLst/>
          </a:prstGeom>
          <a:ln w="12700">
            <a:miter lim="400000"/>
          </a:ln>
          <a:extLst>
            <a:ext uri="{C572A759-6A51-4108-AA02-DFA0A04FC94B}">
              <ma14:wrappingTextBoxFlag xmlns:ma14="http://schemas.microsoft.com/office/mac/drawingml/2011/main" val="1"/>
            </a:ext>
          </a:extLst>
        </p:spPr>
        <p:txBody>
          <a:bodyPr lIns="38100" tIns="38100" rIns="38100" bIns="38100">
            <a:normAutofit fontScale="100000" lnSpcReduction="0"/>
          </a:bodyPr>
          <a:lstStyle/>
          <a:p>
            <a:pPr algn="ctr" defTabSz="896111">
              <a:buClr>
                <a:srgbClr val="000000"/>
              </a:buClr>
              <a:buFont typeface="Gill Sans"/>
              <a:defRPr sz="1568">
                <a:solidFill>
                  <a:srgbClr val="FFFFFF"/>
                </a:solidFill>
              </a:defRPr>
            </a:pPr>
            <a:r>
              <a:t>Marcel Duchamp</a:t>
            </a:r>
          </a:p>
          <a:p>
            <a:pPr algn="ctr" defTabSz="896111">
              <a:spcBef>
                <a:spcPts val="300"/>
              </a:spcBef>
              <a:buClr>
                <a:srgbClr val="000000"/>
              </a:buClr>
              <a:buFont typeface="Gill Sans"/>
              <a:defRPr b="1" i="1" sz="1568">
                <a:solidFill>
                  <a:srgbClr val="FFFFFF"/>
                </a:solidFill>
              </a:defRPr>
            </a:pPr>
            <a:r>
              <a:t>3 Standard Stoppages</a:t>
            </a:r>
          </a:p>
          <a:p>
            <a:pPr algn="ctr" defTabSz="896111">
              <a:spcBef>
                <a:spcPts val="300"/>
              </a:spcBef>
              <a:buClr>
                <a:srgbClr val="000000"/>
              </a:buClr>
              <a:buFont typeface="Gill Sans"/>
              <a:defRPr sz="1568">
                <a:solidFill>
                  <a:srgbClr val="FFFFFF"/>
                </a:solidFill>
              </a:defRPr>
            </a:pPr>
            <a:r>
              <a:t>1913-14, replica 1964</a:t>
            </a:r>
          </a:p>
          <a:p>
            <a:pPr algn="ctr" defTabSz="896111">
              <a:spcBef>
                <a:spcPts val="300"/>
              </a:spcBef>
              <a:buClr>
                <a:srgbClr val="000000"/>
              </a:buClr>
              <a:buFont typeface="Gill Sans"/>
              <a:defRPr sz="1568">
                <a:solidFill>
                  <a:srgbClr val="FFFFFF"/>
                </a:solidFill>
              </a:defRPr>
            </a:pPr>
            <a:r>
              <a:t>Wood, glass and paint on canvas</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63" name="Man Ray. Duchamp as Rrose Sélavy, 1920"/>
          <p:cNvSpPr txBox="1"/>
          <p:nvPr>
            <p:ph type="body" sz="quarter" idx="4294967295"/>
          </p:nvPr>
        </p:nvSpPr>
        <p:spPr>
          <a:xfrm>
            <a:off x="598487" y="8262951"/>
            <a:ext cx="5130801" cy="990601"/>
          </a:xfrm>
          <a:prstGeom prst="rect">
            <a:avLst/>
          </a:prstGeom>
        </p:spPr>
        <p:txBody>
          <a:bodyPr lIns="38100" tIns="38100" rIns="38100" bIns="38100" anchor="t">
            <a:normAutofit fontScale="100000" lnSpcReduction="0"/>
          </a:bodyPr>
          <a:lstStyle>
            <a:lvl1pPr marL="0" indent="0" algn="ctr">
              <a:spcBef>
                <a:spcPts val="0"/>
              </a:spcBef>
              <a:buSzTx/>
              <a:buNone/>
              <a:defRPr sz="1800">
                <a:solidFill>
                  <a:srgbClr val="FFFFFF"/>
                </a:solidFill>
                <a:latin typeface="Lucida Grande"/>
                <a:ea typeface="Lucida Grande"/>
                <a:cs typeface="Lucida Grande"/>
                <a:sym typeface="Lucida Grande"/>
              </a:defRPr>
            </a:lvl1pPr>
          </a:lstStyle>
          <a:p>
            <a:pPr/>
            <a:r>
              <a:t>Man Ray. Duchamp as Rrose Sélavy, 1920</a:t>
            </a:r>
          </a:p>
        </p:txBody>
      </p:sp>
      <p:pic>
        <p:nvPicPr>
          <p:cNvPr id="164" name="image.jpeg" descr="image.jpeg"/>
          <p:cNvPicPr>
            <a:picLocks noChangeAspect="1"/>
          </p:cNvPicPr>
          <p:nvPr/>
        </p:nvPicPr>
        <p:blipFill>
          <a:blip r:embed="rId3">
            <a:extLst/>
          </a:blip>
          <a:stretch>
            <a:fillRect/>
          </a:stretch>
        </p:blipFill>
        <p:spPr>
          <a:xfrm>
            <a:off x="242887" y="128587"/>
            <a:ext cx="5842001" cy="7988301"/>
          </a:xfrm>
          <a:prstGeom prst="rect">
            <a:avLst/>
          </a:prstGeom>
          <a:ln w="12700">
            <a:miter lim="400000"/>
          </a:ln>
        </p:spPr>
      </p:pic>
      <p:pic>
        <p:nvPicPr>
          <p:cNvPr id="165" name="image.png" descr="image.png"/>
          <p:cNvPicPr>
            <a:picLocks noChangeAspect="1"/>
          </p:cNvPicPr>
          <p:nvPr/>
        </p:nvPicPr>
        <p:blipFill>
          <a:blip r:embed="rId4">
            <a:extLst/>
          </a:blip>
          <a:stretch>
            <a:fillRect/>
          </a:stretch>
        </p:blipFill>
        <p:spPr>
          <a:xfrm>
            <a:off x="6361112" y="215900"/>
            <a:ext cx="6197601" cy="7886700"/>
          </a:xfrm>
          <a:prstGeom prst="rect">
            <a:avLst/>
          </a:prstGeom>
          <a:ln w="12700">
            <a:miter lim="400000"/>
          </a:ln>
        </p:spPr>
      </p:pic>
      <p:sp>
        <p:nvSpPr>
          <p:cNvPr id="166" name="Man Ray, Label for the Belle Haleine Perfume Bottle, 1921"/>
          <p:cNvSpPr txBox="1"/>
          <p:nvPr/>
        </p:nvSpPr>
        <p:spPr>
          <a:xfrm>
            <a:off x="7197725" y="8636000"/>
            <a:ext cx="4711700" cy="71134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gn="ctr">
              <a:defRPr sz="2400">
                <a:solidFill>
                  <a:srgbClr val="FFFFFF"/>
                </a:solidFill>
              </a:defRPr>
            </a:pPr>
            <a:r>
              <a:t>Man Ray, Label for the </a:t>
            </a:r>
            <a:r>
              <a:rPr i="1"/>
              <a:t>Belle Haleine </a:t>
            </a:r>
            <a:r>
              <a:t>Perfume Bottle, 1921</a:t>
            </a:r>
          </a:p>
        </p:txBody>
      </p:sp>
      <p:pic>
        <p:nvPicPr>
          <p:cNvPr id="167" name="image.png" descr="image.png"/>
          <p:cNvPicPr>
            <a:picLocks noChangeAspect="1"/>
          </p:cNvPicPr>
          <p:nvPr/>
        </p:nvPicPr>
        <p:blipFill>
          <a:blip r:embed="rId5">
            <a:extLst/>
          </a:blip>
          <a:stretch>
            <a:fillRect/>
          </a:stretch>
        </p:blipFill>
        <p:spPr>
          <a:xfrm>
            <a:off x="147605" y="108519"/>
            <a:ext cx="6032565" cy="8511856"/>
          </a:xfrm>
          <a:prstGeom prst="rect">
            <a:avLst/>
          </a:prstGeom>
          <a:ln w="12700">
            <a:miter lim="400000"/>
          </a:ln>
        </p:spPr>
      </p:pic>
      <p:sp>
        <p:nvSpPr>
          <p:cNvPr id="168" name="Marcel Duchamp, L.H.O.O.Q ,  1919"/>
          <p:cNvSpPr txBox="1"/>
          <p:nvPr/>
        </p:nvSpPr>
        <p:spPr>
          <a:xfrm>
            <a:off x="1438011" y="8850646"/>
            <a:ext cx="3451753" cy="638943"/>
          </a:xfrm>
          <a:prstGeom prst="rect">
            <a:avLst/>
          </a:prstGeom>
          <a:ln w="12700">
            <a:miter lim="400000"/>
          </a:ln>
          <a:extLst>
            <a:ext uri="{C572A759-6A51-4108-AA02-DFA0A04FC94B}">
              <ma14:wrappingTextBoxFlag xmlns:ma14="http://schemas.microsoft.com/office/mac/drawingml/2011/main" val="1"/>
            </a:ext>
          </a:extLst>
        </p:spPr>
        <p:txBody>
          <a:bodyPr lIns="38100" tIns="38100" rIns="38100" bIns="38100">
            <a:normAutofit fontScale="100000" lnSpcReduction="0"/>
          </a:bodyPr>
          <a:lstStyle/>
          <a:p>
            <a:pPr>
              <a:buClr>
                <a:srgbClr val="000000"/>
              </a:buClr>
              <a:buFont typeface="Gill Sans"/>
              <a:defRPr sz="1600">
                <a:solidFill>
                  <a:srgbClr val="FFFFFF"/>
                </a:solidFill>
                <a:latin typeface="Times New Roman"/>
                <a:ea typeface="Times New Roman"/>
                <a:cs typeface="Times New Roman"/>
                <a:sym typeface="Times New Roman"/>
              </a:defRPr>
            </a:pPr>
            <a:r>
              <a:t>Marcel Duchamp, L.H.O.O.Q</a:t>
            </a:r>
            <a:r>
              <a:t> ,  </a:t>
            </a:r>
            <a:r>
              <a:t>1919</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xit" nodeType="clickEffect" presetID="9" grpId="1" fill="hold">
                                  <p:stCondLst>
                                    <p:cond delay="0"/>
                                  </p:stCondLst>
                                  <p:iterate type="el" backwards="0">
                                    <p:tmAbs val="0"/>
                                  </p:iterate>
                                  <p:childTnLst>
                                    <p:animEffect filter="dissolve" transition="out">
                                      <p:cBhvr>
                                        <p:cTn id="6" dur="1500" fill="hold"/>
                                        <p:tgtEl>
                                          <p:spTgt spid="167"/>
                                        </p:tgtEl>
                                      </p:cBhvr>
                                    </p:animEffect>
                                    <p:set>
                                      <p:cBhvr>
                                        <p:cTn id="7" fill="hold">
                                          <p:stCondLst>
                                            <p:cond delay="1499"/>
                                          </p:stCondLst>
                                        </p:cTn>
                                        <p:tgtEl>
                                          <p:spTgt spid="167"/>
                                        </p:tgtEl>
                                        <p:attrNameLst>
                                          <p:attrName>style.visibility</p:attrName>
                                        </p:attrNameLst>
                                      </p:cBhvr>
                                      <p:to>
                                        <p:strVal val="hidden"/>
                                      </p:to>
                                    </p:set>
                                  </p:childTnLst>
                                </p:cTn>
                              </p:par>
                            </p:childTnLst>
                          </p:cTn>
                        </p:par>
                        <p:par>
                          <p:cTn id="8" fill="hold">
                            <p:stCondLst>
                              <p:cond delay="1500"/>
                            </p:stCondLst>
                            <p:childTnLst>
                              <p:par>
                                <p:cTn id="9" presetClass="exit" nodeType="afterEffect" presetID="9" grpId="2" fill="hold">
                                  <p:stCondLst>
                                    <p:cond delay="0"/>
                                  </p:stCondLst>
                                  <p:iterate type="el" backwards="0">
                                    <p:tmAbs val="0"/>
                                  </p:iterate>
                                  <p:childTnLst>
                                    <p:animEffect filter="dissolve" transition="out">
                                      <p:cBhvr>
                                        <p:cTn id="10" dur="1500" fill="hold"/>
                                        <p:tgtEl>
                                          <p:spTgt spid="168"/>
                                        </p:tgtEl>
                                      </p:cBhvr>
                                    </p:animEffect>
                                    <p:set>
                                      <p:cBhvr>
                                        <p:cTn id="11" fill="hold">
                                          <p:stCondLst>
                                            <p:cond delay="1499"/>
                                          </p:stCondLst>
                                        </p:cTn>
                                        <p:tgtEl>
                                          <p:spTgt spid="168"/>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3" fill="hold">
                                  <p:stCondLst>
                                    <p:cond delay="0"/>
                                  </p:stCondLst>
                                  <p:iterate type="el" backwards="0">
                                    <p:tmAbs val="0"/>
                                  </p:iterate>
                                  <p:childTnLst>
                                    <p:set>
                                      <p:cBhvr>
                                        <p:cTn id="15" fill="hold"/>
                                        <p:tgtEl>
                                          <p:spTgt spid="165"/>
                                        </p:tgtEl>
                                        <p:attrNameLst>
                                          <p:attrName>style.visibility</p:attrName>
                                        </p:attrNameLst>
                                      </p:cBhvr>
                                      <p:to>
                                        <p:strVal val="visible"/>
                                      </p:to>
                                    </p:set>
                                  </p:childTnLst>
                                </p:cTn>
                              </p:par>
                            </p:childTnLst>
                          </p:cTn>
                        </p:par>
                        <p:par>
                          <p:cTn id="16" fill="hold">
                            <p:stCondLst>
                              <p:cond delay="0"/>
                            </p:stCondLst>
                            <p:childTnLst>
                              <p:par>
                                <p:cTn id="17" presetClass="entr" nodeType="afterEffect" presetSubtype="0" presetID="1" grpId="4" fill="hold">
                                  <p:stCondLst>
                                    <p:cond delay="0"/>
                                  </p:stCondLst>
                                  <p:iterate type="el" backwards="0">
                                    <p:tmAbs val="0"/>
                                  </p:iterate>
                                  <p:childTnLst>
                                    <p:set>
                                      <p:cBhvr>
                                        <p:cTn id="18" fill="hold"/>
                                        <p:tgtEl>
                                          <p:spTgt spid="16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8" grpId="2"/>
      <p:bldP build="whole" bldLvl="1" animBg="1" rev="0" advAuto="0" spid="167" grpId="1"/>
      <p:bldP build="whole" bldLvl="1" animBg="1" rev="0" advAuto="0" spid="165" grpId="3"/>
      <p:bldP build="whole" bldLvl="1" animBg="1" rev="0" advAuto="0" spid="166" grpId="4"/>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72" name="Man Ray. Duchamp as Rrose Sélavy"/>
          <p:cNvSpPr txBox="1"/>
          <p:nvPr>
            <p:ph type="body" sz="quarter" idx="4294967295"/>
          </p:nvPr>
        </p:nvSpPr>
        <p:spPr>
          <a:xfrm>
            <a:off x="207286" y="8220543"/>
            <a:ext cx="5913203" cy="990601"/>
          </a:xfrm>
          <a:prstGeom prst="rect">
            <a:avLst/>
          </a:prstGeom>
        </p:spPr>
        <p:txBody>
          <a:bodyPr lIns="38100" tIns="38100" rIns="38100" bIns="38100" anchor="t">
            <a:normAutofit fontScale="100000" lnSpcReduction="0"/>
          </a:bodyPr>
          <a:lstStyle>
            <a:lvl1pPr marL="0" indent="0" algn="ctr">
              <a:spcBef>
                <a:spcPts val="0"/>
              </a:spcBef>
              <a:buSzTx/>
              <a:buNone/>
              <a:defRPr sz="2400">
                <a:solidFill>
                  <a:srgbClr val="FFFFFF"/>
                </a:solidFill>
                <a:latin typeface="Lucida Grande"/>
                <a:ea typeface="Lucida Grande"/>
                <a:cs typeface="Lucida Grande"/>
                <a:sym typeface="Lucida Grande"/>
              </a:defRPr>
            </a:lvl1pPr>
          </a:lstStyle>
          <a:p>
            <a:pPr/>
            <a:r>
              <a:t>Man Ray. Duchamp as Rrose Sélavy</a:t>
            </a:r>
          </a:p>
        </p:txBody>
      </p:sp>
      <p:pic>
        <p:nvPicPr>
          <p:cNvPr id="173" name="image.jpeg" descr="image.jpeg"/>
          <p:cNvPicPr>
            <a:picLocks noChangeAspect="1"/>
          </p:cNvPicPr>
          <p:nvPr/>
        </p:nvPicPr>
        <p:blipFill>
          <a:blip r:embed="rId3">
            <a:extLst/>
          </a:blip>
          <a:stretch>
            <a:fillRect/>
          </a:stretch>
        </p:blipFill>
        <p:spPr>
          <a:xfrm>
            <a:off x="242887" y="128587"/>
            <a:ext cx="5842001" cy="7988301"/>
          </a:xfrm>
          <a:prstGeom prst="rect">
            <a:avLst/>
          </a:prstGeom>
          <a:ln w="12700">
            <a:miter lim="400000"/>
          </a:ln>
        </p:spPr>
      </p:pic>
      <p:pic>
        <p:nvPicPr>
          <p:cNvPr id="174" name="image.png" descr="image.png"/>
          <p:cNvPicPr>
            <a:picLocks noChangeAspect="1"/>
          </p:cNvPicPr>
          <p:nvPr/>
        </p:nvPicPr>
        <p:blipFill>
          <a:blip r:embed="rId4">
            <a:extLst/>
          </a:blip>
          <a:stretch>
            <a:fillRect/>
          </a:stretch>
        </p:blipFill>
        <p:spPr>
          <a:xfrm>
            <a:off x="581959" y="117041"/>
            <a:ext cx="5474841" cy="8011393"/>
          </a:xfrm>
          <a:prstGeom prst="rect">
            <a:avLst/>
          </a:prstGeom>
          <a:ln w="12700">
            <a:miter lim="400000"/>
          </a:ln>
        </p:spPr>
      </p:pic>
      <p:sp>
        <p:nvSpPr>
          <p:cNvPr id="175" name="Claude Cahun, Untitled, 1922"/>
          <p:cNvSpPr txBox="1"/>
          <p:nvPr/>
        </p:nvSpPr>
        <p:spPr>
          <a:xfrm>
            <a:off x="1432121" y="8831580"/>
            <a:ext cx="3774517" cy="447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2400">
                <a:solidFill>
                  <a:srgbClr val="FFFFFF"/>
                </a:solidFill>
              </a:defRPr>
            </a:lvl1pPr>
          </a:lstStyle>
          <a:p>
            <a:pPr/>
            <a:r>
              <a:t>Claude Cahun, Untitled, 1922</a:t>
            </a:r>
          </a:p>
        </p:txBody>
      </p:sp>
      <p:sp>
        <p:nvSpPr>
          <p:cNvPr id="176" name="“Masculine? Feminine? It depends on the situation. Neuter is the only gender that always suits me.”…"/>
          <p:cNvSpPr txBox="1"/>
          <p:nvPr/>
        </p:nvSpPr>
        <p:spPr>
          <a:xfrm>
            <a:off x="6945876" y="5893462"/>
            <a:ext cx="5620995" cy="24409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3500">
                <a:solidFill>
                  <a:srgbClr val="FFFFFF"/>
                </a:solidFill>
              </a:defRPr>
            </a:pPr>
            <a:r>
              <a:t>“Masculine? Feminine? It depends on the situation. Neuter is the only gender that always suits me.”</a:t>
            </a:r>
          </a:p>
          <a:p>
            <a:pPr>
              <a:defRPr sz="2200">
                <a:solidFill>
                  <a:srgbClr val="FFFFFF"/>
                </a:solidFill>
              </a:defRPr>
            </a:pPr>
            <a:r>
              <a:t>—Claude Cahun (Lucy Renee Mathilde Schwob)</a:t>
            </a:r>
          </a:p>
        </p:txBody>
      </p:sp>
      <p:pic>
        <p:nvPicPr>
          <p:cNvPr id="177" name="image.png" descr="image.png"/>
          <p:cNvPicPr>
            <a:picLocks noChangeAspect="1"/>
          </p:cNvPicPr>
          <p:nvPr/>
        </p:nvPicPr>
        <p:blipFill>
          <a:blip r:embed="rId5">
            <a:extLst/>
          </a:blip>
          <a:stretch>
            <a:fillRect/>
          </a:stretch>
        </p:blipFill>
        <p:spPr>
          <a:xfrm>
            <a:off x="6553248" y="468193"/>
            <a:ext cx="6406251" cy="4386566"/>
          </a:xfrm>
          <a:prstGeom prst="rect">
            <a:avLst/>
          </a:prstGeom>
          <a:ln w="12700">
            <a:miter lim="400000"/>
          </a:ln>
        </p:spPr>
      </p:pic>
      <p:sp>
        <p:nvSpPr>
          <p:cNvPr id="178" name="Claude Cahun, (What Do You Want From Me?), 1928"/>
          <p:cNvSpPr txBox="1"/>
          <p:nvPr/>
        </p:nvSpPr>
        <p:spPr>
          <a:xfrm>
            <a:off x="6403256" y="5007604"/>
            <a:ext cx="6706235" cy="447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2400">
                <a:solidFill>
                  <a:srgbClr val="FFFFFF"/>
                </a:solidFill>
              </a:defRPr>
            </a:lvl1pPr>
          </a:lstStyle>
          <a:p>
            <a:pPr/>
            <a:r>
              <a:t>Claude Cahun, (What Do You Want From Me?), 1928</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xit" nodeType="clickEffect" presetID="10" grpId="1" fill="hold">
                                  <p:stCondLst>
                                    <p:cond delay="0"/>
                                  </p:stCondLst>
                                  <p:iterate type="el" backwards="0">
                                    <p:tmAbs val="0"/>
                                  </p:iterate>
                                  <p:childTnLst>
                                    <p:animEffect filter="fade" transition="out">
                                      <p:cBhvr>
                                        <p:cTn id="6" dur="2250" fill="hold"/>
                                        <p:tgtEl>
                                          <p:spTgt spid="173"/>
                                        </p:tgtEl>
                                      </p:cBhvr>
                                    </p:animEffect>
                                    <p:set>
                                      <p:cBhvr>
                                        <p:cTn id="7" fill="hold">
                                          <p:stCondLst>
                                            <p:cond delay="2249"/>
                                          </p:stCondLst>
                                        </p:cTn>
                                        <p:tgtEl>
                                          <p:spTgt spid="173"/>
                                        </p:tgtEl>
                                        <p:attrNameLst>
                                          <p:attrName>style.visibility</p:attrName>
                                        </p:attrNameLst>
                                      </p:cBhvr>
                                      <p:to>
                                        <p:strVal val="hidden"/>
                                      </p:to>
                                    </p:set>
                                  </p:childTnLst>
                                </p:cTn>
                              </p:par>
                            </p:childTnLst>
                          </p:cTn>
                        </p:par>
                        <p:par>
                          <p:cTn id="8" fill="hold">
                            <p:stCondLst>
                              <p:cond delay="2250"/>
                            </p:stCondLst>
                            <p:childTnLst>
                              <p:par>
                                <p:cTn id="9" presetClass="exit" nodeType="afterEffect" presetID="10" grpId="2" fill="hold">
                                  <p:stCondLst>
                                    <p:cond delay="0"/>
                                  </p:stCondLst>
                                  <p:iterate type="el" backwards="0">
                                    <p:tmAbs val="0"/>
                                  </p:iterate>
                                  <p:childTnLst>
                                    <p:animEffect filter="fade" transition="out">
                                      <p:cBhvr>
                                        <p:cTn id="10" dur="2000" fill="hold"/>
                                        <p:tgtEl>
                                          <p:spTgt spid="172"/>
                                        </p:tgtEl>
                                      </p:cBhvr>
                                    </p:animEffect>
                                    <p:set>
                                      <p:cBhvr>
                                        <p:cTn id="11" fill="hold">
                                          <p:stCondLst>
                                            <p:cond delay="1999"/>
                                          </p:stCondLst>
                                        </p:cTn>
                                        <p:tgtEl>
                                          <p:spTgt spid="172"/>
                                        </p:tgtEl>
                                        <p:attrNameLst>
                                          <p:attrName>style.visibility</p:attrName>
                                        </p:attrNameLst>
                                      </p:cBhvr>
                                      <p:to>
                                        <p:strVal val="hidden"/>
                                      </p:to>
                                    </p:set>
                                  </p:childTnLst>
                                </p:cTn>
                              </p:par>
                            </p:childTnLst>
                          </p:cTn>
                        </p:par>
                        <p:par>
                          <p:cTn id="12" fill="hold">
                            <p:stCondLst>
                              <p:cond delay="4250"/>
                            </p:stCondLst>
                            <p:childTnLst>
                              <p:par>
                                <p:cTn id="13" presetClass="entr" nodeType="afterEffect" presetID="10" grpId="3" fill="hold">
                                  <p:stCondLst>
                                    <p:cond delay="0"/>
                                  </p:stCondLst>
                                  <p:iterate type="el" backwards="0">
                                    <p:tmAbs val="0"/>
                                  </p:iterate>
                                  <p:childTnLst>
                                    <p:set>
                                      <p:cBhvr>
                                        <p:cTn id="14" fill="hold"/>
                                        <p:tgtEl>
                                          <p:spTgt spid="174"/>
                                        </p:tgtEl>
                                        <p:attrNameLst>
                                          <p:attrName>style.visibility</p:attrName>
                                        </p:attrNameLst>
                                      </p:cBhvr>
                                      <p:to>
                                        <p:strVal val="visible"/>
                                      </p:to>
                                    </p:set>
                                    <p:animEffect filter="fade" transition="in">
                                      <p:cBhvr>
                                        <p:cTn id="15" dur="2000"/>
                                        <p:tgtEl>
                                          <p:spTgt spid="174"/>
                                        </p:tgtEl>
                                      </p:cBhvr>
                                    </p:animEffect>
                                  </p:childTnLst>
                                </p:cTn>
                              </p:par>
                            </p:childTnLst>
                          </p:cTn>
                        </p:par>
                        <p:par>
                          <p:cTn id="16" fill="hold">
                            <p:stCondLst>
                              <p:cond delay="6250"/>
                            </p:stCondLst>
                            <p:childTnLst>
                              <p:par>
                                <p:cTn id="17" presetClass="entr" nodeType="afterEffect" presetID="10" grpId="4" fill="hold">
                                  <p:stCondLst>
                                    <p:cond delay="0"/>
                                  </p:stCondLst>
                                  <p:iterate type="el" backwards="0">
                                    <p:tmAbs val="0"/>
                                  </p:iterate>
                                  <p:childTnLst>
                                    <p:set>
                                      <p:cBhvr>
                                        <p:cTn id="18" fill="hold"/>
                                        <p:tgtEl>
                                          <p:spTgt spid="175"/>
                                        </p:tgtEl>
                                        <p:attrNameLst>
                                          <p:attrName>style.visibility</p:attrName>
                                        </p:attrNameLst>
                                      </p:cBhvr>
                                      <p:to>
                                        <p:strVal val="visible"/>
                                      </p:to>
                                    </p:set>
                                    <p:animEffect filter="fade" transition="in">
                                      <p:cBhvr>
                                        <p:cTn id="19" dur="2000"/>
                                        <p:tgtEl>
                                          <p:spTgt spid="175"/>
                                        </p:tgtEl>
                                      </p:cBhvr>
                                    </p:animEffect>
                                  </p:childTnLst>
                                </p:cTn>
                              </p:par>
                            </p:childTnLst>
                          </p:cTn>
                        </p:par>
                      </p:childTnLst>
                    </p:cTn>
                  </p:par>
                  <p:par>
                    <p:cTn id="20" fill="hold">
                      <p:stCondLst>
                        <p:cond delay="indefinite"/>
                      </p:stCondLst>
                      <p:childTnLst>
                        <p:par>
                          <p:cTn id="21" fill="hold">
                            <p:stCondLst>
                              <p:cond delay="0"/>
                            </p:stCondLst>
                            <p:childTnLst>
                              <p:par>
                                <p:cTn id="22" presetClass="entr" nodeType="clickEffect" presetSubtype="0" presetID="1" grpId="5" fill="hold">
                                  <p:stCondLst>
                                    <p:cond delay="0"/>
                                  </p:stCondLst>
                                  <p:iterate type="el" backwards="0">
                                    <p:tmAbs val="0"/>
                                  </p:iterate>
                                  <p:childTnLst>
                                    <p:set>
                                      <p:cBhvr>
                                        <p:cTn id="23" fill="hold"/>
                                        <p:tgtEl>
                                          <p:spTgt spid="17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0" presetID="1" grpId="6" fill="hold">
                                  <p:stCondLst>
                                    <p:cond delay="0"/>
                                  </p:stCondLst>
                                  <p:iterate type="el" backwards="0">
                                    <p:tmAbs val="0"/>
                                  </p:iterate>
                                  <p:childTnLst>
                                    <p:set>
                                      <p:cBhvr>
                                        <p:cTn id="27" fill="hold"/>
                                        <p:tgtEl>
                                          <p:spTgt spid="177"/>
                                        </p:tgtEl>
                                        <p:attrNameLst>
                                          <p:attrName>style.visibility</p:attrName>
                                        </p:attrNameLst>
                                      </p:cBhvr>
                                      <p:to>
                                        <p:strVal val="visible"/>
                                      </p:to>
                                    </p:set>
                                  </p:childTnLst>
                                </p:cTn>
                              </p:par>
                            </p:childTnLst>
                          </p:cTn>
                        </p:par>
                        <p:par>
                          <p:cTn id="28" fill="hold">
                            <p:stCondLst>
                              <p:cond delay="0"/>
                            </p:stCondLst>
                            <p:childTnLst>
                              <p:par>
                                <p:cTn id="29" presetClass="entr" nodeType="afterEffect" presetSubtype="0" presetID="1" grpId="7" fill="hold">
                                  <p:stCondLst>
                                    <p:cond delay="0"/>
                                  </p:stCondLst>
                                  <p:iterate type="el" backwards="0">
                                    <p:tmAbs val="0"/>
                                  </p:iterate>
                                  <p:childTnLst>
                                    <p:set>
                                      <p:cBhvr>
                                        <p:cTn id="30" fill="hold"/>
                                        <p:tgtEl>
                                          <p:spTgt spid="17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4" grpId="3"/>
      <p:bldP build="whole" bldLvl="1" animBg="1" rev="0" advAuto="0" spid="175" grpId="4"/>
      <p:bldP build="whole" bldLvl="1" animBg="1" rev="0" advAuto="0" spid="173" grpId="1"/>
      <p:bldP build="whole" bldLvl="1" animBg="1" rev="0" advAuto="0" spid="172" grpId="2"/>
      <p:bldP build="whole" bldLvl="1" animBg="1" rev="0" advAuto="0" spid="176" grpId="5"/>
      <p:bldP build="whole" bldLvl="1" animBg="1" rev="0" advAuto="0" spid="177" grpId="6"/>
      <p:bldP build="whole" bldLvl="1" animBg="1" rev="0" advAuto="0" spid="178" grpId="7"/>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82" name="‘the mass production of more and more unusual objects (like microscopic forceps, which can only be used under a microscope) assures us that our present is cracking up all around us: the stultifying chain gang, the gold harness of passions will break and "/>
          <p:cNvSpPr txBox="1"/>
          <p:nvPr/>
        </p:nvSpPr>
        <p:spPr>
          <a:xfrm>
            <a:off x="74762" y="420369"/>
            <a:ext cx="12713077" cy="1412384"/>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2300">
                <a:solidFill>
                  <a:srgbClr val="FFFFFF"/>
                </a:solidFill>
              </a:defRPr>
            </a:pPr>
            <a:r>
              <a:t>‘the mass production of more and more unusual objects (like microscopic forceps, which can only be used under a microscope) assures us that our present is cracking up all around us: the stultifying chain gang, the gold harness of passions will break and break again perhaps before the photographs of perishable objects exhibited before my eyes fade’— Claude Cahun, Prenez garde aux objets domestiques’, </a:t>
            </a:r>
            <a:r>
              <a:rPr i="1"/>
              <a:t>Cahiers d’Art</a:t>
            </a:r>
            <a:r>
              <a:t>, 1936</a:t>
            </a:r>
          </a:p>
        </p:txBody>
      </p:sp>
      <p:pic>
        <p:nvPicPr>
          <p:cNvPr id="183" name="Image" descr="Image"/>
          <p:cNvPicPr>
            <a:picLocks noChangeAspect="1"/>
          </p:cNvPicPr>
          <p:nvPr/>
        </p:nvPicPr>
        <p:blipFill>
          <a:blip r:embed="rId2">
            <a:extLst/>
          </a:blip>
          <a:stretch>
            <a:fillRect/>
          </a:stretch>
        </p:blipFill>
        <p:spPr>
          <a:xfrm>
            <a:off x="7198583" y="2005260"/>
            <a:ext cx="4732074" cy="6478134"/>
          </a:xfrm>
          <a:prstGeom prst="rect">
            <a:avLst/>
          </a:prstGeom>
          <a:ln w="12700">
            <a:miter lim="400000"/>
          </a:ln>
        </p:spPr>
      </p:pic>
      <p:sp>
        <p:nvSpPr>
          <p:cNvPr id="184" name="Claude Cahun, Untitled, 1936"/>
          <p:cNvSpPr txBox="1"/>
          <p:nvPr/>
        </p:nvSpPr>
        <p:spPr>
          <a:xfrm>
            <a:off x="7179761" y="8656043"/>
            <a:ext cx="4769717" cy="5359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3100">
                <a:solidFill>
                  <a:srgbClr val="FFFFFF"/>
                </a:solidFill>
              </a:defRPr>
            </a:lvl1pPr>
          </a:lstStyle>
          <a:p>
            <a:pPr/>
            <a:r>
              <a:t>Claude Cahun, Untitled, 1936</a:t>
            </a:r>
          </a:p>
        </p:txBody>
      </p:sp>
      <p:pic>
        <p:nvPicPr>
          <p:cNvPr id="185" name="Image" descr="Image"/>
          <p:cNvPicPr>
            <a:picLocks noChangeAspect="1"/>
          </p:cNvPicPr>
          <p:nvPr/>
        </p:nvPicPr>
        <p:blipFill>
          <a:blip r:embed="rId3">
            <a:extLst/>
          </a:blip>
          <a:stretch>
            <a:fillRect/>
          </a:stretch>
        </p:blipFill>
        <p:spPr>
          <a:xfrm>
            <a:off x="254938" y="2005260"/>
            <a:ext cx="5238178" cy="6478134"/>
          </a:xfrm>
          <a:prstGeom prst="rect">
            <a:avLst/>
          </a:prstGeom>
          <a:ln w="12700">
            <a:miter lim="400000"/>
          </a:ln>
        </p:spPr>
      </p:pic>
      <p:sp>
        <p:nvSpPr>
          <p:cNvPr id="186" name="Claude Cahun, Untitled, 1936"/>
          <p:cNvSpPr txBox="1"/>
          <p:nvPr/>
        </p:nvSpPr>
        <p:spPr>
          <a:xfrm>
            <a:off x="489169" y="8656043"/>
            <a:ext cx="4769717" cy="5359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3100">
                <a:solidFill>
                  <a:srgbClr val="FFFFFF"/>
                </a:solidFill>
              </a:defRPr>
            </a:lvl1pPr>
          </a:lstStyle>
          <a:p>
            <a:pPr/>
            <a:r>
              <a:t>Claude Cahun, Untitled, 1936</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88" name="image.png" descr="image.png"/>
          <p:cNvPicPr>
            <a:picLocks noChangeAspect="1"/>
          </p:cNvPicPr>
          <p:nvPr/>
        </p:nvPicPr>
        <p:blipFill>
          <a:blip r:embed="rId2">
            <a:extLst/>
          </a:blip>
          <a:stretch>
            <a:fillRect/>
          </a:stretch>
        </p:blipFill>
        <p:spPr>
          <a:xfrm>
            <a:off x="409575" y="317500"/>
            <a:ext cx="12184063" cy="8089900"/>
          </a:xfrm>
          <a:prstGeom prst="rect">
            <a:avLst/>
          </a:prstGeom>
          <a:ln w="12700">
            <a:miter lim="400000"/>
          </a:ln>
        </p:spPr>
      </p:pic>
      <p:sp>
        <p:nvSpPr>
          <p:cNvPr id="189" name="Meret Oppenheim, Object (Luncheon in Fur), 1936"/>
          <p:cNvSpPr txBox="1"/>
          <p:nvPr/>
        </p:nvSpPr>
        <p:spPr>
          <a:xfrm>
            <a:off x="4094957" y="9043683"/>
            <a:ext cx="4814886" cy="3581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800">
                <a:solidFill>
                  <a:srgbClr val="FFFFFF"/>
                </a:solidFill>
              </a:defRPr>
            </a:lvl1pPr>
          </a:lstStyle>
          <a:p>
            <a:pPr/>
            <a:r>
              <a:t>Meret Oppenheim, Object (Luncheon in Fur), 1936</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91" name="Exquisite corpse: “The exquisite corpse shall drink the new wine.&quot;"/>
          <p:cNvSpPr txBox="1"/>
          <p:nvPr/>
        </p:nvSpPr>
        <p:spPr>
          <a:xfrm>
            <a:off x="6802242" y="91660"/>
            <a:ext cx="4762501" cy="6756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sz="2000">
                <a:solidFill>
                  <a:srgbClr val="FFFFFF"/>
                </a:solidFill>
              </a:defRPr>
            </a:lvl1pPr>
          </a:lstStyle>
          <a:p>
            <a:pPr/>
            <a:r>
              <a:t>Exquisite corpse: “The exquisite corpse shall drink the new wine."</a:t>
            </a:r>
          </a:p>
        </p:txBody>
      </p:sp>
      <p:pic>
        <p:nvPicPr>
          <p:cNvPr id="192" name="image.png" descr="image.png"/>
          <p:cNvPicPr>
            <a:picLocks noChangeAspect="1"/>
          </p:cNvPicPr>
          <p:nvPr/>
        </p:nvPicPr>
        <p:blipFill>
          <a:blip r:embed="rId2">
            <a:extLst/>
          </a:blip>
          <a:stretch>
            <a:fillRect/>
          </a:stretch>
        </p:blipFill>
        <p:spPr>
          <a:xfrm>
            <a:off x="6802242" y="782385"/>
            <a:ext cx="5244865" cy="8086554"/>
          </a:xfrm>
          <a:prstGeom prst="rect">
            <a:avLst/>
          </a:prstGeom>
          <a:ln w="12700">
            <a:miter lim="400000"/>
          </a:ln>
        </p:spPr>
      </p:pic>
      <p:sp>
        <p:nvSpPr>
          <p:cNvPr id="193" name="Exquisite Corpse by Yves Tanguy, Joan Miro, Max Morise, and Man Ray, 1927"/>
          <p:cNvSpPr txBox="1"/>
          <p:nvPr/>
        </p:nvSpPr>
        <p:spPr>
          <a:xfrm>
            <a:off x="6970120" y="9006495"/>
            <a:ext cx="4909108" cy="6756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sz="2000">
                <a:solidFill>
                  <a:srgbClr val="FFFFFF"/>
                </a:solidFill>
              </a:defRPr>
            </a:lvl1pPr>
          </a:lstStyle>
          <a:p>
            <a:pPr/>
            <a:r>
              <a:t>Exquisite Corpse by Yves Tanguy, Joan Miro, Max Morise, and Man Ray, 1927</a:t>
            </a:r>
          </a:p>
        </p:txBody>
      </p:sp>
      <p:sp>
        <p:nvSpPr>
          <p:cNvPr id="194" name="Raoul Hausmann, The Spirit of Our Time (Mechanical Head),  1919"/>
          <p:cNvSpPr txBox="1"/>
          <p:nvPr/>
        </p:nvSpPr>
        <p:spPr>
          <a:xfrm>
            <a:off x="1033227" y="9052090"/>
            <a:ext cx="4762502" cy="584449"/>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gn="ctr">
              <a:defRPr sz="2000">
                <a:solidFill>
                  <a:srgbClr val="FFFFFF"/>
                </a:solidFill>
              </a:defRPr>
            </a:pPr>
            <a:r>
              <a:t>Raoul Hausmann, </a:t>
            </a:r>
            <a:r>
              <a:rPr i="1"/>
              <a:t>The Spirit of Our Time (Mechanical Head), </a:t>
            </a:r>
            <a:r>
              <a:t> 1919</a:t>
            </a:r>
          </a:p>
        </p:txBody>
      </p:sp>
      <p:pic>
        <p:nvPicPr>
          <p:cNvPr id="195" name="image.png" descr="image.png"/>
          <p:cNvPicPr>
            <a:picLocks noChangeAspect="1"/>
          </p:cNvPicPr>
          <p:nvPr/>
        </p:nvPicPr>
        <p:blipFill>
          <a:blip r:embed="rId3">
            <a:extLst/>
          </a:blip>
          <a:stretch>
            <a:fillRect/>
          </a:stretch>
        </p:blipFill>
        <p:spPr>
          <a:xfrm>
            <a:off x="326942" y="782385"/>
            <a:ext cx="5903261" cy="8086554"/>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Title &amp; Bullets">
  <a:themeElements>
    <a:clrScheme name="Title &amp; Bullets">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Title &amp; Bullets">
      <a:majorFont>
        <a:latin typeface="Helvetica"/>
        <a:ea typeface="Helvetica"/>
        <a:cs typeface="Helvetica"/>
      </a:majorFont>
      <a:minorFont>
        <a:latin typeface="Calibri"/>
        <a:ea typeface="Calibri"/>
        <a:cs typeface="Calibri"/>
      </a:minorFont>
    </a:fontScheme>
    <a:fmtScheme name="Title &amp; Bullet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Title &amp; Bullets">
  <a:themeElements>
    <a:clrScheme name="Title &amp; Bullets">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Title &amp; Bullets">
      <a:majorFont>
        <a:latin typeface="Helvetica"/>
        <a:ea typeface="Helvetica"/>
        <a:cs typeface="Helvetica"/>
      </a:majorFont>
      <a:minorFont>
        <a:latin typeface="Calibri"/>
        <a:ea typeface="Calibri"/>
        <a:cs typeface="Calibri"/>
      </a:minorFont>
    </a:fontScheme>
    <a:fmtScheme name="Title &amp; Bullet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000000"/>
            </a:solidFill>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