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 id="267" r:id="rId3"/>
    <p:sldId id="268" r:id="rId4"/>
    <p:sldId id="269" r:id="rId5"/>
    <p:sldId id="270" r:id="rId6"/>
    <p:sldId id="271" r:id="rId7"/>
    <p:sldId id="272" r:id="rId8"/>
    <p:sldId id="273" r:id="rId9"/>
    <p:sldId id="274" r:id="rId10"/>
    <p:sldId id="275"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72" d="100"/>
          <a:sy n="72" d="100"/>
        </p:scale>
        <p:origin x="8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4340346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9_Default">
    <p:spTree>
      <p:nvGrpSpPr>
        <p:cNvPr id="1" name=""/>
        <p:cNvGrpSpPr/>
        <p:nvPr/>
      </p:nvGrpSpPr>
      <p:grpSpPr>
        <a:xfrm>
          <a:off x="0" y="0"/>
          <a:ext cx="0" cy="0"/>
          <a:chOff x="0" y="0"/>
          <a:chExt cx="0" cy="0"/>
        </a:xfrm>
      </p:grpSpPr>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8430157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10_Default">
    <p:spTree>
      <p:nvGrpSpPr>
        <p:cNvPr id="1" name=""/>
        <p:cNvGrpSpPr/>
        <p:nvPr/>
      </p:nvGrpSpPr>
      <p:grpSpPr>
        <a:xfrm>
          <a:off x="0" y="0"/>
          <a:ext cx="0" cy="0"/>
          <a:chOff x="0" y="0"/>
          <a:chExt cx="0" cy="0"/>
        </a:xfrm>
      </p:grpSpPr>
      <p:sp>
        <p:nvSpPr>
          <p:cNvPr id="91" name="Title Text"/>
          <p:cNvSpPr txBox="1">
            <a:spLocks noGrp="1"/>
          </p:cNvSpPr>
          <p:nvPr>
            <p:ph type="title"/>
          </p:nvPr>
        </p:nvSpPr>
        <p:spPr>
          <a:xfrm>
            <a:off x="1190625" y="178594"/>
            <a:ext cx="9810750" cy="1714500"/>
          </a:xfrm>
          <a:prstGeom prst="rect">
            <a:avLst/>
          </a:prstGeom>
        </p:spPr>
        <p:txBody>
          <a:bodyPr>
            <a:normAutofit/>
          </a:bodyPr>
          <a:lstStyle/>
          <a:p>
            <a:r>
              <a:t>Title Text</a:t>
            </a:r>
          </a:p>
        </p:txBody>
      </p:sp>
      <p:sp>
        <p:nvSpPr>
          <p:cNvPr id="92" name="Body Level One…"/>
          <p:cNvSpPr txBox="1">
            <a:spLocks noGrp="1"/>
          </p:cNvSpPr>
          <p:nvPr>
            <p:ph type="body" sz="half" idx="1"/>
          </p:nvPr>
        </p:nvSpPr>
        <p:spPr>
          <a:xfrm>
            <a:off x="1190625" y="1946672"/>
            <a:ext cx="4726781" cy="4018359"/>
          </a:xfrm>
          <a:prstGeom prst="rect">
            <a:avLst/>
          </a:prstGeom>
        </p:spPr>
        <p:txBody>
          <a:bodyPr/>
          <a:lstStyle>
            <a:lvl1pPr marL="534646" indent="-347129">
              <a:spcBef>
                <a:spcPts val="2672"/>
              </a:spcBef>
              <a:defRPr sz="2250"/>
            </a:lvl1pPr>
            <a:lvl2pPr marL="1117163" indent="-617118">
              <a:spcBef>
                <a:spcPts val="2672"/>
              </a:spcBef>
              <a:defRPr sz="2250"/>
            </a:lvl2pPr>
            <a:lvl3pPr marL="1429691" indent="-617118">
              <a:spcBef>
                <a:spcPts val="2672"/>
              </a:spcBef>
              <a:defRPr sz="2250"/>
            </a:lvl3pPr>
            <a:lvl4pPr marL="1742219" indent="-617118">
              <a:spcBef>
                <a:spcPts val="2672"/>
              </a:spcBef>
              <a:defRPr sz="2250"/>
            </a:lvl4pPr>
            <a:lvl5pPr marL="2054746" indent="-617118">
              <a:spcBef>
                <a:spcPts val="2672"/>
              </a:spcBef>
              <a:defRPr sz="2250"/>
            </a:lvl5pPr>
          </a:lstStyle>
          <a:p>
            <a:r>
              <a:t>Body Level One</a:t>
            </a:r>
          </a:p>
          <a:p>
            <a:pPr lvl="1"/>
            <a:r>
              <a:t>Body Level Two</a:t>
            </a:r>
          </a:p>
          <a:p>
            <a:pPr lvl="2"/>
            <a:r>
              <a:t>Body Level Three</a:t>
            </a:r>
          </a:p>
          <a:p>
            <a:pPr lvl="3"/>
            <a:r>
              <a:t>Body Level Four</a:t>
            </a:r>
          </a:p>
          <a:p>
            <a:pPr lvl="4"/>
            <a:r>
              <a:t>Body Level Five</a:t>
            </a:r>
          </a:p>
        </p:txBody>
      </p:sp>
      <p:sp>
        <p:nvSpPr>
          <p:cNvPr id="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056075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1_Default">
    <p:spTree>
      <p:nvGrpSpPr>
        <p:cNvPr id="1" name=""/>
        <p:cNvGrpSpPr/>
        <p:nvPr/>
      </p:nvGrpSpPr>
      <p:grpSpPr>
        <a:xfrm>
          <a:off x="0" y="0"/>
          <a:ext cx="0" cy="0"/>
          <a:chOff x="0" y="0"/>
          <a:chExt cx="0" cy="0"/>
        </a:xfrm>
      </p:grpSpPr>
      <p:sp>
        <p:nvSpPr>
          <p:cNvPr id="100" name="Title Text"/>
          <p:cNvSpPr txBox="1">
            <a:spLocks noGrp="1"/>
          </p:cNvSpPr>
          <p:nvPr>
            <p:ph type="title"/>
          </p:nvPr>
        </p:nvSpPr>
        <p:spPr>
          <a:xfrm>
            <a:off x="1190625" y="178594"/>
            <a:ext cx="9810750" cy="1714500"/>
          </a:xfrm>
          <a:prstGeom prst="rect">
            <a:avLst/>
          </a:prstGeom>
        </p:spPr>
        <p:txBody>
          <a:bodyPr>
            <a:normAutofit/>
          </a:bodyPr>
          <a:lstStyle/>
          <a:p>
            <a:r>
              <a:t>Title Text</a:t>
            </a:r>
          </a:p>
        </p:txBody>
      </p:sp>
      <p:sp>
        <p:nvSpPr>
          <p:cNvPr id="101" name="Body Level One…"/>
          <p:cNvSpPr txBox="1">
            <a:spLocks noGrp="1"/>
          </p:cNvSpPr>
          <p:nvPr>
            <p:ph type="body" idx="1"/>
          </p:nvPr>
        </p:nvSpPr>
        <p:spPr>
          <a:xfrm>
            <a:off x="1190625" y="1946672"/>
            <a:ext cx="9810750" cy="4018359"/>
          </a:xfrm>
          <a:prstGeom prst="rect">
            <a:avLst/>
          </a:prstGeom>
        </p:spPr>
        <p:txBody>
          <a:bodyPr anchor="t"/>
          <a:lstStyle>
            <a:lvl1pPr marL="534646" indent="-347129">
              <a:spcBef>
                <a:spcPts val="2672"/>
              </a:spcBef>
              <a:defRPr sz="2250"/>
            </a:lvl1pPr>
            <a:lvl2pPr marL="1117163" indent="-617118">
              <a:spcBef>
                <a:spcPts val="2672"/>
              </a:spcBef>
              <a:defRPr sz="2250"/>
            </a:lvl2pPr>
            <a:lvl3pPr marL="1429691" indent="-617118">
              <a:spcBef>
                <a:spcPts val="2672"/>
              </a:spcBef>
              <a:defRPr sz="2250"/>
            </a:lvl3pPr>
            <a:lvl4pPr marL="1742219" indent="-617118">
              <a:spcBef>
                <a:spcPts val="2672"/>
              </a:spcBef>
              <a:defRPr sz="2250"/>
            </a:lvl4pPr>
            <a:lvl5pPr marL="2054746" indent="-617118">
              <a:spcBef>
                <a:spcPts val="2672"/>
              </a:spcBef>
              <a:defRPr sz="2250"/>
            </a:lvl5pPr>
          </a:lstStyle>
          <a:p>
            <a:r>
              <a:t>Body Level One</a:t>
            </a:r>
          </a:p>
          <a:p>
            <a:pPr lvl="1"/>
            <a:r>
              <a:t>Body Level Two</a:t>
            </a:r>
          </a:p>
          <a:p>
            <a:pPr lvl="2"/>
            <a:r>
              <a:t>Body Level Three</a:t>
            </a:r>
          </a:p>
          <a:p>
            <a:pPr lvl="3"/>
            <a:r>
              <a:t>Body Level Four</a:t>
            </a:r>
          </a:p>
          <a:p>
            <a:pPr lvl="4"/>
            <a:r>
              <a:t>Body Level Five</a:t>
            </a:r>
          </a:p>
        </p:txBody>
      </p:sp>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100052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2_Default">
    <p:spTree>
      <p:nvGrpSpPr>
        <p:cNvPr id="1" name=""/>
        <p:cNvGrpSpPr/>
        <p:nvPr/>
      </p:nvGrpSpPr>
      <p:grpSpPr>
        <a:xfrm>
          <a:off x="0" y="0"/>
          <a:ext cx="0" cy="0"/>
          <a:chOff x="0" y="0"/>
          <a:chExt cx="0" cy="0"/>
        </a:xfrm>
      </p:grpSpPr>
      <p:sp>
        <p:nvSpPr>
          <p:cNvPr id="109" name="Title Text"/>
          <p:cNvSpPr txBox="1">
            <a:spLocks noGrp="1"/>
          </p:cNvSpPr>
          <p:nvPr>
            <p:ph type="title"/>
          </p:nvPr>
        </p:nvSpPr>
        <p:spPr>
          <a:xfrm>
            <a:off x="1190625" y="178594"/>
            <a:ext cx="9810750" cy="1714500"/>
          </a:xfrm>
          <a:prstGeom prst="rect">
            <a:avLst/>
          </a:prstGeom>
        </p:spPr>
        <p:txBody>
          <a:bodyPr>
            <a:normAutofit/>
          </a:bodyPr>
          <a:lstStyle/>
          <a:p>
            <a:r>
              <a:t>Title Text</a:t>
            </a:r>
          </a:p>
        </p:txBody>
      </p:sp>
      <p:sp>
        <p:nvSpPr>
          <p:cNvPr id="110" name="Body Level One…"/>
          <p:cNvSpPr txBox="1">
            <a:spLocks noGrp="1"/>
          </p:cNvSpPr>
          <p:nvPr>
            <p:ph type="body" sz="quarter" idx="1"/>
          </p:nvPr>
        </p:nvSpPr>
        <p:spPr>
          <a:xfrm>
            <a:off x="7286625" y="1946672"/>
            <a:ext cx="3714750" cy="4018359"/>
          </a:xfrm>
          <a:prstGeom prst="rect">
            <a:avLst/>
          </a:prstGeom>
        </p:spPr>
        <p:txBody>
          <a:bodyPr/>
          <a:lstStyle>
            <a:lvl1pPr marL="534646" indent="-347129">
              <a:spcBef>
                <a:spcPts val="2672"/>
              </a:spcBef>
              <a:defRPr sz="2250"/>
            </a:lvl1pPr>
            <a:lvl2pPr marL="1117163" indent="-617118">
              <a:spcBef>
                <a:spcPts val="2672"/>
              </a:spcBef>
              <a:defRPr sz="2250"/>
            </a:lvl2pPr>
            <a:lvl3pPr marL="1429691" indent="-617118">
              <a:spcBef>
                <a:spcPts val="2672"/>
              </a:spcBef>
              <a:defRPr sz="2250"/>
            </a:lvl3pPr>
            <a:lvl4pPr marL="1742219" indent="-617118">
              <a:spcBef>
                <a:spcPts val="2672"/>
              </a:spcBef>
              <a:defRPr sz="2250"/>
            </a:lvl4pPr>
            <a:lvl5pPr marL="2054746" indent="-617118">
              <a:spcBef>
                <a:spcPts val="2672"/>
              </a:spcBef>
              <a:defRPr sz="2250"/>
            </a:lvl5pPr>
          </a:lstStyle>
          <a:p>
            <a:r>
              <a:t>Body Level One</a:t>
            </a:r>
          </a:p>
          <a:p>
            <a:pPr lvl="1"/>
            <a:r>
              <a:t>Body Level Two</a:t>
            </a:r>
          </a:p>
          <a:p>
            <a:pPr lvl="2"/>
            <a:r>
              <a:t>Body Level Three</a:t>
            </a:r>
          </a:p>
          <a:p>
            <a:pPr lvl="3"/>
            <a:r>
              <a:t>Body Level Four</a:t>
            </a:r>
          </a:p>
          <a:p>
            <a:pPr lvl="4"/>
            <a:r>
              <a:t>Body Level Five</a:t>
            </a:r>
          </a:p>
        </p:txBody>
      </p:sp>
      <p:sp>
        <p:nvSpPr>
          <p:cNvPr id="1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1924411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13_Default">
    <p:spTree>
      <p:nvGrpSpPr>
        <p:cNvPr id="1" name=""/>
        <p:cNvGrpSpPr/>
        <p:nvPr/>
      </p:nvGrpSpPr>
      <p:grpSpPr>
        <a:xfrm>
          <a:off x="0" y="0"/>
          <a:ext cx="0" cy="0"/>
          <a:chOff x="0" y="0"/>
          <a:chExt cx="0" cy="0"/>
        </a:xfrm>
      </p:grpSpPr>
      <p:sp>
        <p:nvSpPr>
          <p:cNvPr id="118" name="Title Text"/>
          <p:cNvSpPr txBox="1">
            <a:spLocks noGrp="1"/>
          </p:cNvSpPr>
          <p:nvPr>
            <p:ph type="title"/>
          </p:nvPr>
        </p:nvSpPr>
        <p:spPr>
          <a:xfrm>
            <a:off x="1190625" y="178594"/>
            <a:ext cx="9810750" cy="1714500"/>
          </a:xfrm>
          <a:prstGeom prst="rect">
            <a:avLst/>
          </a:prstGeom>
        </p:spPr>
        <p:txBody>
          <a:bodyPr>
            <a:normAutofit/>
          </a:bodyPr>
          <a:lstStyle/>
          <a:p>
            <a:r>
              <a:t>Title Text</a:t>
            </a:r>
          </a:p>
        </p:txBody>
      </p:sp>
      <p:sp>
        <p:nvSpPr>
          <p:cNvPr id="119" name="Body Level One…"/>
          <p:cNvSpPr txBox="1">
            <a:spLocks noGrp="1"/>
          </p:cNvSpPr>
          <p:nvPr>
            <p:ph type="body" sz="half" idx="1"/>
          </p:nvPr>
        </p:nvSpPr>
        <p:spPr>
          <a:xfrm>
            <a:off x="1190625" y="1946672"/>
            <a:ext cx="4726781" cy="4018359"/>
          </a:xfrm>
          <a:prstGeom prst="rect">
            <a:avLst/>
          </a:prstGeom>
        </p:spPr>
        <p:txBody>
          <a:bodyPr/>
          <a:lstStyle>
            <a:lvl1pPr marL="534646" indent="-347129">
              <a:spcBef>
                <a:spcPts val="2672"/>
              </a:spcBef>
              <a:defRPr sz="2250"/>
            </a:lvl1pPr>
            <a:lvl2pPr marL="1117163" indent="-617118">
              <a:spcBef>
                <a:spcPts val="2672"/>
              </a:spcBef>
              <a:defRPr sz="2250"/>
            </a:lvl2pPr>
            <a:lvl3pPr marL="1429691" indent="-617118">
              <a:spcBef>
                <a:spcPts val="2672"/>
              </a:spcBef>
              <a:defRPr sz="2250"/>
            </a:lvl3pPr>
            <a:lvl4pPr marL="1742219" indent="-617118">
              <a:spcBef>
                <a:spcPts val="2672"/>
              </a:spcBef>
              <a:defRPr sz="2250"/>
            </a:lvl4pPr>
            <a:lvl5pPr marL="2054746" indent="-617118">
              <a:spcBef>
                <a:spcPts val="2672"/>
              </a:spcBef>
              <a:defRPr sz="2250"/>
            </a:lvl5pPr>
          </a:lstStyle>
          <a:p>
            <a:r>
              <a:t>Body Level One</a:t>
            </a:r>
          </a:p>
          <a:p>
            <a:pPr lvl="1"/>
            <a:r>
              <a:t>Body Level Two</a:t>
            </a:r>
          </a:p>
          <a:p>
            <a:pPr lvl="2"/>
            <a:r>
              <a:t>Body Level Three</a:t>
            </a:r>
          </a:p>
          <a:p>
            <a:pPr lvl="3"/>
            <a:r>
              <a:t>Body Level Four</a:t>
            </a:r>
          </a:p>
          <a:p>
            <a:pPr lvl="4"/>
            <a:r>
              <a:t>Body Level Five</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9666402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14_Default">
    <p:spTree>
      <p:nvGrpSpPr>
        <p:cNvPr id="1" name=""/>
        <p:cNvGrpSpPr/>
        <p:nvPr/>
      </p:nvGrpSpPr>
      <p:grpSpPr>
        <a:xfrm>
          <a:off x="0" y="0"/>
          <a:ext cx="0" cy="0"/>
          <a:chOff x="0" y="0"/>
          <a:chExt cx="0" cy="0"/>
        </a:xfrm>
      </p:grpSpPr>
      <p:sp>
        <p:nvSpPr>
          <p:cNvPr id="1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1230258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Default">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7927456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_Default">
    <p:spTree>
      <p:nvGrpSpPr>
        <p:cNvPr id="1" name=""/>
        <p:cNvGrpSpPr/>
        <p:nvPr/>
      </p:nvGrpSpPr>
      <p:grpSpPr>
        <a:xfrm>
          <a:off x="0" y="0"/>
          <a:ext cx="0" cy="0"/>
          <a:chOff x="0" y="0"/>
          <a:chExt cx="0" cy="0"/>
        </a:xfrm>
      </p:grpSpPr>
      <p:sp>
        <p:nvSpPr>
          <p:cNvPr id="25" name="Title Text"/>
          <p:cNvSpPr txBox="1">
            <a:spLocks noGrp="1"/>
          </p:cNvSpPr>
          <p:nvPr>
            <p:ph type="title"/>
          </p:nvPr>
        </p:nvSpPr>
        <p:spPr>
          <a:xfrm>
            <a:off x="1190625" y="2089547"/>
            <a:ext cx="9810750" cy="2678906"/>
          </a:xfrm>
          <a:prstGeom prst="rect">
            <a:avLst/>
          </a:prstGeom>
        </p:spPr>
        <p:txBody>
          <a:bodyPr>
            <a:normAutofit/>
          </a:bodyPr>
          <a:lstStyle/>
          <a:p>
            <a:r>
              <a:t>Title Text</a:t>
            </a:r>
          </a:p>
        </p:txBody>
      </p:sp>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22809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3_Default">
    <p:spTree>
      <p:nvGrpSpPr>
        <p:cNvPr id="1" name=""/>
        <p:cNvGrpSpPr/>
        <p:nvPr/>
      </p:nvGrpSpPr>
      <p:grpSpPr>
        <a:xfrm>
          <a:off x="0" y="0"/>
          <a:ext cx="0" cy="0"/>
          <a:chOff x="0" y="0"/>
          <a:chExt cx="0" cy="0"/>
        </a:xfrm>
      </p:grpSpPr>
      <p:sp>
        <p:nvSpPr>
          <p:cNvPr id="33" name="Title Text"/>
          <p:cNvSpPr txBox="1">
            <a:spLocks noGrp="1"/>
          </p:cNvSpPr>
          <p:nvPr>
            <p:ph type="title"/>
          </p:nvPr>
        </p:nvSpPr>
        <p:spPr>
          <a:xfrm>
            <a:off x="1190625" y="178594"/>
            <a:ext cx="9810750" cy="1714500"/>
          </a:xfrm>
          <a:prstGeom prst="rect">
            <a:avLst/>
          </a:prstGeom>
        </p:spPr>
        <p:txBody>
          <a:bodyPr>
            <a:normAutofit/>
          </a:bodyPr>
          <a:lstStyle/>
          <a:p>
            <a:r>
              <a:t>Title Text</a:t>
            </a:r>
          </a:p>
        </p:txBody>
      </p:sp>
      <p:sp>
        <p:nvSpPr>
          <p:cNvPr id="34" name="Body Level One…"/>
          <p:cNvSpPr txBox="1">
            <a:spLocks noGrp="1"/>
          </p:cNvSpPr>
          <p:nvPr>
            <p:ph type="body" idx="1"/>
          </p:nvPr>
        </p:nvSpPr>
        <p:spPr>
          <a:xfrm>
            <a:off x="1190625" y="1946672"/>
            <a:ext cx="9810750" cy="4018359"/>
          </a:xfrm>
          <a:prstGeom prst="rect">
            <a:avLst/>
          </a:prstGeom>
        </p:spPr>
        <p:txBody>
          <a:bodyPr/>
          <a:lstStyle>
            <a:lvl1pPr>
              <a:spcBef>
                <a:spcPts val="1687"/>
              </a:spcBef>
            </a:lvl1pPr>
            <a:lvl2pPr>
              <a:spcBef>
                <a:spcPts val="1687"/>
              </a:spcBef>
            </a:lvl2pPr>
            <a:lvl3pPr>
              <a:spcBef>
                <a:spcPts val="1687"/>
              </a:spcBef>
            </a:lvl3pPr>
            <a:lvl4pPr>
              <a:spcBef>
                <a:spcPts val="1687"/>
              </a:spcBef>
            </a:lvl4pPr>
            <a:lvl5pPr>
              <a:spcBef>
                <a:spcPts val="1687"/>
              </a:spcBef>
            </a:lvl5pPr>
          </a:lstStyle>
          <a:p>
            <a:r>
              <a:t>Body Level One</a:t>
            </a:r>
          </a:p>
          <a:p>
            <a:pPr lvl="1"/>
            <a:r>
              <a:t>Body Level Two</a:t>
            </a:r>
          </a:p>
          <a:p>
            <a:pPr lvl="2"/>
            <a:r>
              <a:t>Body Level Three</a:t>
            </a:r>
          </a:p>
          <a:p>
            <a:pPr lvl="3"/>
            <a:r>
              <a:t>Body Level Four</a:t>
            </a:r>
          </a:p>
          <a:p>
            <a:pPr lvl="4"/>
            <a:r>
              <a:t>Body Level Five</a:t>
            </a:r>
          </a:p>
        </p:txBody>
      </p:sp>
      <p:sp>
        <p:nvSpPr>
          <p:cNvPr id="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840969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4_Default">
    <p:spTree>
      <p:nvGrpSpPr>
        <p:cNvPr id="1" name=""/>
        <p:cNvGrpSpPr/>
        <p:nvPr/>
      </p:nvGrpSpPr>
      <p:grpSpPr>
        <a:xfrm>
          <a:off x="0" y="0"/>
          <a:ext cx="0" cy="0"/>
          <a:chOff x="0" y="0"/>
          <a:chExt cx="0" cy="0"/>
        </a:xfrm>
      </p:grpSpPr>
      <p:sp>
        <p:nvSpPr>
          <p:cNvPr id="42" name="Title Text"/>
          <p:cNvSpPr txBox="1">
            <a:spLocks noGrp="1"/>
          </p:cNvSpPr>
          <p:nvPr>
            <p:ph type="title"/>
          </p:nvPr>
        </p:nvSpPr>
        <p:spPr>
          <a:xfrm>
            <a:off x="1190625" y="5179219"/>
            <a:ext cx="9810750" cy="1196578"/>
          </a:xfrm>
          <a:prstGeom prst="rect">
            <a:avLst/>
          </a:prstGeom>
        </p:spPr>
        <p:txBody>
          <a:bodyPr>
            <a:normAutofit/>
          </a:bodyPr>
          <a:lstStyle/>
          <a:p>
            <a:r>
              <a:t>Title Text</a:t>
            </a:r>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3483332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5_Default">
    <p:spTree>
      <p:nvGrpSpPr>
        <p:cNvPr id="1" name=""/>
        <p:cNvGrpSpPr/>
        <p:nvPr/>
      </p:nvGrpSpPr>
      <p:grpSpPr>
        <a:xfrm>
          <a:off x="0" y="0"/>
          <a:ext cx="0" cy="0"/>
          <a:chOff x="0" y="0"/>
          <a:chExt cx="0" cy="0"/>
        </a:xfrm>
      </p:grpSpPr>
      <p:sp>
        <p:nvSpPr>
          <p:cNvPr id="50" name="Title Text"/>
          <p:cNvSpPr txBox="1">
            <a:spLocks noGrp="1"/>
          </p:cNvSpPr>
          <p:nvPr>
            <p:ph type="title"/>
          </p:nvPr>
        </p:nvSpPr>
        <p:spPr>
          <a:xfrm>
            <a:off x="1190625" y="5179219"/>
            <a:ext cx="9810750" cy="1196578"/>
          </a:xfrm>
          <a:prstGeom prst="rect">
            <a:avLst/>
          </a:prstGeom>
        </p:spPr>
        <p:txBody>
          <a:bodyPr>
            <a:normAutofit/>
          </a:bodyPr>
          <a:lstStyle/>
          <a:p>
            <a:r>
              <a:t>Title Text</a:t>
            </a:r>
          </a:p>
        </p:txBody>
      </p:sp>
      <p:sp>
        <p:nvSpPr>
          <p:cNvPr id="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4244881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6_Default">
    <p:spTree>
      <p:nvGrpSpPr>
        <p:cNvPr id="1" name=""/>
        <p:cNvGrpSpPr/>
        <p:nvPr/>
      </p:nvGrpSpPr>
      <p:grpSpPr>
        <a:xfrm>
          <a:off x="0" y="0"/>
          <a:ext cx="0" cy="0"/>
          <a:chOff x="0" y="0"/>
          <a:chExt cx="0" cy="0"/>
        </a:xfrm>
      </p:grpSpPr>
      <p:sp>
        <p:nvSpPr>
          <p:cNvPr id="58" name="Body Level One…"/>
          <p:cNvSpPr txBox="1">
            <a:spLocks noGrp="1"/>
          </p:cNvSpPr>
          <p:nvPr>
            <p:ph type="body" sz="quarter" idx="1"/>
          </p:nvPr>
        </p:nvSpPr>
        <p:spPr>
          <a:xfrm>
            <a:off x="595312" y="3366492"/>
            <a:ext cx="5500688" cy="2321719"/>
          </a:xfrm>
          <a:prstGeom prst="rect">
            <a:avLst/>
          </a:prstGeom>
        </p:spPr>
        <p:txBody>
          <a:bodyPr anchor="t"/>
          <a:lstStyle>
            <a:lvl1pPr marL="0" indent="0" algn="ctr">
              <a:spcBef>
                <a:spcPts val="0"/>
              </a:spcBef>
              <a:buSzTx/>
              <a:buFontTx/>
              <a:buNone/>
              <a:defRPr sz="2391"/>
            </a:lvl1pPr>
            <a:lvl2pPr marL="0" indent="0" algn="ctr">
              <a:spcBef>
                <a:spcPts val="0"/>
              </a:spcBef>
              <a:buSzTx/>
              <a:buFontTx/>
              <a:buNone/>
              <a:defRPr sz="2391"/>
            </a:lvl2pPr>
            <a:lvl3pPr marL="0" indent="0" algn="ctr">
              <a:spcBef>
                <a:spcPts val="0"/>
              </a:spcBef>
              <a:buSzTx/>
              <a:buFontTx/>
              <a:buNone/>
              <a:defRPr sz="2391"/>
            </a:lvl3pPr>
            <a:lvl4pPr marL="0" indent="0" algn="ctr">
              <a:spcBef>
                <a:spcPts val="0"/>
              </a:spcBef>
              <a:buSzTx/>
              <a:buFontTx/>
              <a:buNone/>
              <a:defRPr sz="2391"/>
            </a:lvl4pPr>
            <a:lvl5pPr marL="0" indent="0" algn="ctr">
              <a:spcBef>
                <a:spcPts val="0"/>
              </a:spcBef>
              <a:buSzTx/>
              <a:buFontTx/>
              <a:buNone/>
              <a:defRPr sz="2391"/>
            </a:lvl5pPr>
          </a:lstStyle>
          <a:p>
            <a:r>
              <a:t>Body Level One</a:t>
            </a:r>
          </a:p>
          <a:p>
            <a:pPr lvl="1"/>
            <a:r>
              <a:t>Body Level Two</a:t>
            </a:r>
          </a:p>
          <a:p>
            <a:pPr lvl="2"/>
            <a:r>
              <a:t>Body Level Three</a:t>
            </a:r>
          </a:p>
          <a:p>
            <a:pPr lvl="3"/>
            <a:r>
              <a:t>Body Level Four</a:t>
            </a:r>
          </a:p>
          <a:p>
            <a:pPr lvl="4"/>
            <a:r>
              <a:t>Body Level Five</a:t>
            </a:r>
          </a:p>
        </p:txBody>
      </p:sp>
      <p:sp>
        <p:nvSpPr>
          <p:cNvPr id="59" name="Title Text"/>
          <p:cNvSpPr txBox="1">
            <a:spLocks noGrp="1"/>
          </p:cNvSpPr>
          <p:nvPr>
            <p:ph type="title"/>
          </p:nvPr>
        </p:nvSpPr>
        <p:spPr>
          <a:xfrm>
            <a:off x="595312" y="991195"/>
            <a:ext cx="5500688" cy="2321719"/>
          </a:xfrm>
          <a:prstGeom prst="rect">
            <a:avLst/>
          </a:prstGeom>
        </p:spPr>
        <p:txBody>
          <a:bodyPr anchor="b">
            <a:normAutofit/>
          </a:bodyPr>
          <a:lstStyle>
            <a:lvl1pPr>
              <a:defRPr sz="4922"/>
            </a:lvl1pPr>
          </a:lstStyle>
          <a:p>
            <a:r>
              <a:t>Title Text</a:t>
            </a: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68871790"/>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7_Default">
    <p:spTree>
      <p:nvGrpSpPr>
        <p:cNvPr id="1" name=""/>
        <p:cNvGrpSpPr/>
        <p:nvPr/>
      </p:nvGrpSpPr>
      <p:grpSpPr>
        <a:xfrm>
          <a:off x="0" y="0"/>
          <a:ext cx="0" cy="0"/>
          <a:chOff x="0" y="0"/>
          <a:chExt cx="0" cy="0"/>
        </a:xfrm>
      </p:grpSpPr>
      <p:sp>
        <p:nvSpPr>
          <p:cNvPr id="67" name="Body Level One…"/>
          <p:cNvSpPr txBox="1">
            <a:spLocks noGrp="1"/>
          </p:cNvSpPr>
          <p:nvPr>
            <p:ph type="body" sz="quarter" idx="1"/>
          </p:nvPr>
        </p:nvSpPr>
        <p:spPr>
          <a:xfrm>
            <a:off x="595312" y="3366492"/>
            <a:ext cx="5500688" cy="2321719"/>
          </a:xfrm>
          <a:prstGeom prst="rect">
            <a:avLst/>
          </a:prstGeom>
        </p:spPr>
        <p:txBody>
          <a:bodyPr anchor="t"/>
          <a:lstStyle>
            <a:lvl1pPr marL="0" indent="0" algn="ctr">
              <a:spcBef>
                <a:spcPts val="0"/>
              </a:spcBef>
              <a:buSzTx/>
              <a:buFontTx/>
              <a:buNone/>
              <a:defRPr sz="2391"/>
            </a:lvl1pPr>
            <a:lvl2pPr marL="0" indent="0" algn="ctr">
              <a:spcBef>
                <a:spcPts val="0"/>
              </a:spcBef>
              <a:buSzTx/>
              <a:buFontTx/>
              <a:buNone/>
              <a:defRPr sz="2391"/>
            </a:lvl2pPr>
            <a:lvl3pPr marL="0" indent="0" algn="ctr">
              <a:spcBef>
                <a:spcPts val="0"/>
              </a:spcBef>
              <a:buSzTx/>
              <a:buFontTx/>
              <a:buNone/>
              <a:defRPr sz="2391"/>
            </a:lvl3pPr>
            <a:lvl4pPr marL="0" indent="0" algn="ctr">
              <a:spcBef>
                <a:spcPts val="0"/>
              </a:spcBef>
              <a:buSzTx/>
              <a:buFontTx/>
              <a:buNone/>
              <a:defRPr sz="2391"/>
            </a:lvl4pPr>
            <a:lvl5pPr marL="0" indent="0" algn="ctr">
              <a:spcBef>
                <a:spcPts val="0"/>
              </a:spcBef>
              <a:buSzTx/>
              <a:buFontTx/>
              <a:buNone/>
              <a:defRPr sz="2391"/>
            </a:lvl5pPr>
          </a:lstStyle>
          <a:p>
            <a:r>
              <a:t>Body Level One</a:t>
            </a:r>
          </a:p>
          <a:p>
            <a:pPr lvl="1"/>
            <a:r>
              <a:t>Body Level Two</a:t>
            </a:r>
          </a:p>
          <a:p>
            <a:pPr lvl="2"/>
            <a:r>
              <a:t>Body Level Three</a:t>
            </a:r>
          </a:p>
          <a:p>
            <a:pPr lvl="3"/>
            <a:r>
              <a:t>Body Level Four</a:t>
            </a:r>
          </a:p>
          <a:p>
            <a:pPr lvl="4"/>
            <a:r>
              <a:t>Body Level Five</a:t>
            </a:r>
          </a:p>
        </p:txBody>
      </p:sp>
      <p:sp>
        <p:nvSpPr>
          <p:cNvPr id="68" name="Title Text"/>
          <p:cNvSpPr txBox="1">
            <a:spLocks noGrp="1"/>
          </p:cNvSpPr>
          <p:nvPr>
            <p:ph type="title"/>
          </p:nvPr>
        </p:nvSpPr>
        <p:spPr>
          <a:xfrm>
            <a:off x="595312" y="991195"/>
            <a:ext cx="5500688" cy="2321719"/>
          </a:xfrm>
          <a:prstGeom prst="rect">
            <a:avLst/>
          </a:prstGeom>
        </p:spPr>
        <p:txBody>
          <a:bodyPr anchor="b">
            <a:normAutofit/>
          </a:bodyPr>
          <a:lstStyle>
            <a:lvl1pPr>
              <a:defRPr sz="4922"/>
            </a:lvl1pPr>
          </a:lstStyle>
          <a:p>
            <a:r>
              <a:t>Title Text</a:t>
            </a:r>
          </a:p>
        </p:txBody>
      </p:sp>
      <p:sp>
        <p:nvSpPr>
          <p:cNvPr id="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9761091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8_Default">
    <p:spTree>
      <p:nvGrpSpPr>
        <p:cNvPr id="1" name=""/>
        <p:cNvGrpSpPr/>
        <p:nvPr/>
      </p:nvGrpSpPr>
      <p:grpSpPr>
        <a:xfrm>
          <a:off x="0" y="0"/>
          <a:ext cx="0" cy="0"/>
          <a:chOff x="0" y="0"/>
          <a:chExt cx="0" cy="0"/>
        </a:xfrm>
      </p:grpSpPr>
      <p:sp>
        <p:nvSpPr>
          <p:cNvPr id="76" name="Title Text"/>
          <p:cNvSpPr txBox="1">
            <a:spLocks noGrp="1"/>
          </p:cNvSpPr>
          <p:nvPr>
            <p:ph type="title"/>
          </p:nvPr>
        </p:nvSpPr>
        <p:spPr>
          <a:xfrm>
            <a:off x="1190625" y="178594"/>
            <a:ext cx="9810750" cy="1714500"/>
          </a:xfrm>
          <a:prstGeom prst="rect">
            <a:avLst/>
          </a:prstGeom>
        </p:spPr>
        <p:txBody>
          <a:bodyPr>
            <a:normAutofit/>
          </a:bodyPr>
          <a:lstStyle/>
          <a:p>
            <a:r>
              <a:t>Title Text</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84964507"/>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892969"/>
            <a:ext cx="9810750" cy="50720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826684" y="1371600"/>
            <a:ext cx="9753601" cy="4651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r>
              <a:t>Title Text</a:t>
            </a:r>
          </a:p>
        </p:txBody>
      </p:sp>
      <p:sp>
        <p:nvSpPr>
          <p:cNvPr id="4" name="Slide Number"/>
          <p:cNvSpPr txBox="1">
            <a:spLocks noGrp="1"/>
          </p:cNvSpPr>
          <p:nvPr>
            <p:ph type="sldNum" sz="quarter" idx="2"/>
          </p:nvPr>
        </p:nvSpPr>
        <p:spPr>
          <a:xfrm>
            <a:off x="8517033" y="6245232"/>
            <a:ext cx="220569" cy="222236"/>
          </a:xfrm>
          <a:prstGeom prst="rect">
            <a:avLst/>
          </a:prstGeom>
          <a:ln w="12700">
            <a:miter lim="400000"/>
          </a:ln>
        </p:spPr>
        <p:txBody>
          <a:bodyPr wrap="none" lIns="45718" tIns="45718" rIns="45718" bIns="45718" anchor="ctr">
            <a:spAutoFit/>
          </a:bodyPr>
          <a:lstStyle>
            <a:lvl1pPr algn="r">
              <a:defRPr sz="844">
                <a:latin typeface="Gill Sans"/>
                <a:ea typeface="Gill Sans"/>
                <a:cs typeface="Gill Sans"/>
                <a:sym typeface="Gill Sans"/>
              </a:defRPr>
            </a:lvl1pPr>
          </a:lstStyle>
          <a:p>
            <a:fld id="{86CB4B4D-7CA3-9044-876B-883B54F8677D}" type="slidenum">
              <a:t>‹#›</a:t>
            </a:fld>
            <a:endParaRPr/>
          </a:p>
        </p:txBody>
      </p:sp>
    </p:spTree>
    <p:extLst>
      <p:ext uri="{BB962C8B-B14F-4D97-AF65-F5344CB8AC3E}">
        <p14:creationId xmlns:p14="http://schemas.microsoft.com/office/powerpoint/2010/main" val="1120116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med"/>
  <p:txStyles>
    <p:titleStyle>
      <a:lvl1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1pPr>
      <a:lvl2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2pPr>
      <a:lvl3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3pPr>
      <a:lvl4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4pPr>
      <a:lvl5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5pPr>
      <a:lvl6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6pPr>
      <a:lvl7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7pPr>
      <a:lvl8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8pPr>
      <a:lvl9pPr marL="0" marR="0" indent="0" algn="ctr" defTabSz="642915" rtl="0" latinLnBrk="0">
        <a:lnSpc>
          <a:spcPct val="100000"/>
        </a:lnSpc>
        <a:spcBef>
          <a:spcPts val="0"/>
        </a:spcBef>
        <a:spcAft>
          <a:spcPts val="0"/>
        </a:spcAft>
        <a:buClrTx/>
        <a:buSzTx/>
        <a:buFontTx/>
        <a:buNone/>
        <a:tabLst/>
        <a:defRPr sz="5906" b="0" i="0" u="none" strike="noStrike" cap="none" spc="0" baseline="0">
          <a:solidFill>
            <a:srgbClr val="000000"/>
          </a:solidFill>
          <a:uFillTx/>
          <a:latin typeface="Gill Sans"/>
          <a:ea typeface="Gill Sans"/>
          <a:cs typeface="Gill Sans"/>
          <a:sym typeface="Gill Sans"/>
        </a:defRPr>
      </a:lvl9pPr>
    </p:titleStyle>
    <p:bodyStyle>
      <a:lvl1pPr marL="589338" marR="0" indent="-401822" algn="l" defTabSz="642915" latinLnBrk="0">
        <a:lnSpc>
          <a:spcPct val="100000"/>
        </a:lnSpc>
        <a:spcBef>
          <a:spcPts val="3375"/>
        </a:spcBef>
        <a:spcAft>
          <a:spcPts val="0"/>
        </a:spcAft>
        <a:buClrTx/>
        <a:buSzPct val="171000"/>
        <a:buFont typeface="Gill Sans"/>
        <a:buChar char="•"/>
        <a:tabLst/>
        <a:defRPr sz="2953" b="0" i="0" u="none" strike="noStrike" cap="none" spc="0" baseline="0">
          <a:solidFill>
            <a:srgbClr val="000000"/>
          </a:solidFill>
          <a:uFillTx/>
          <a:latin typeface="Gill Sans"/>
          <a:ea typeface="Gill Sans"/>
          <a:cs typeface="Gill Sans"/>
          <a:sym typeface="Gill Sans"/>
        </a:defRPr>
      </a:lvl1pPr>
      <a:lvl2pPr marL="1437629" marR="0" indent="-937584" algn="l" defTabSz="642915" latinLnBrk="0">
        <a:lnSpc>
          <a:spcPct val="100000"/>
        </a:lnSpc>
        <a:spcBef>
          <a:spcPts val="3375"/>
        </a:spcBef>
        <a:spcAft>
          <a:spcPts val="0"/>
        </a:spcAft>
        <a:buClrTx/>
        <a:buSzPct val="171000"/>
        <a:buFont typeface="Gill Sans"/>
        <a:buChar char="•"/>
        <a:tabLst/>
        <a:defRPr sz="2953" b="0" i="0" u="none" strike="noStrike" cap="none" spc="0" baseline="0">
          <a:solidFill>
            <a:srgbClr val="000000"/>
          </a:solidFill>
          <a:uFillTx/>
          <a:latin typeface="Gill Sans"/>
          <a:ea typeface="Gill Sans"/>
          <a:cs typeface="Gill Sans"/>
          <a:sym typeface="Gill Sans"/>
        </a:defRPr>
      </a:lvl2pPr>
      <a:lvl3pPr marL="1750157" marR="0" indent="-937584" algn="l" defTabSz="642915" latinLnBrk="0">
        <a:lnSpc>
          <a:spcPct val="100000"/>
        </a:lnSpc>
        <a:spcBef>
          <a:spcPts val="3375"/>
        </a:spcBef>
        <a:spcAft>
          <a:spcPts val="0"/>
        </a:spcAft>
        <a:buClrTx/>
        <a:buSzPct val="171000"/>
        <a:buFont typeface="Gill Sans"/>
        <a:buChar char="•"/>
        <a:tabLst/>
        <a:defRPr sz="2953" b="0" i="0" u="none" strike="noStrike" cap="none" spc="0" baseline="0">
          <a:solidFill>
            <a:srgbClr val="000000"/>
          </a:solidFill>
          <a:uFillTx/>
          <a:latin typeface="Gill Sans"/>
          <a:ea typeface="Gill Sans"/>
          <a:cs typeface="Gill Sans"/>
          <a:sym typeface="Gill Sans"/>
        </a:defRPr>
      </a:lvl3pPr>
      <a:lvl4pPr marL="2062684" marR="0" indent="-937584" algn="l" defTabSz="642915" latinLnBrk="0">
        <a:lnSpc>
          <a:spcPct val="100000"/>
        </a:lnSpc>
        <a:spcBef>
          <a:spcPts val="3375"/>
        </a:spcBef>
        <a:spcAft>
          <a:spcPts val="0"/>
        </a:spcAft>
        <a:buClrTx/>
        <a:buSzPct val="171000"/>
        <a:buFont typeface="Gill Sans"/>
        <a:buChar char="•"/>
        <a:tabLst/>
        <a:defRPr sz="2953" b="0" i="0" u="none" strike="noStrike" cap="none" spc="0" baseline="0">
          <a:solidFill>
            <a:srgbClr val="000000"/>
          </a:solidFill>
          <a:uFillTx/>
          <a:latin typeface="Gill Sans"/>
          <a:ea typeface="Gill Sans"/>
          <a:cs typeface="Gill Sans"/>
          <a:sym typeface="Gill Sans"/>
        </a:defRPr>
      </a:lvl4pPr>
      <a:lvl5pPr marL="2375212" marR="0" indent="-937584" algn="l" defTabSz="642915" latinLnBrk="0">
        <a:lnSpc>
          <a:spcPct val="100000"/>
        </a:lnSpc>
        <a:spcBef>
          <a:spcPts val="3375"/>
        </a:spcBef>
        <a:spcAft>
          <a:spcPts val="0"/>
        </a:spcAft>
        <a:buClrTx/>
        <a:buSzPct val="171000"/>
        <a:buFont typeface="Gill Sans"/>
        <a:buChar char="•"/>
        <a:tabLst/>
        <a:defRPr sz="2953" b="0" i="0" u="none" strike="noStrike" cap="none" spc="0" baseline="0">
          <a:solidFill>
            <a:srgbClr val="000000"/>
          </a:solidFill>
          <a:uFillTx/>
          <a:latin typeface="Gill Sans"/>
          <a:ea typeface="Gill Sans"/>
          <a:cs typeface="Gill Sans"/>
          <a:sym typeface="Gill Sans"/>
        </a:defRPr>
      </a:lvl5pPr>
      <a:lvl6pPr marL="0" marR="0" indent="1723368" algn="l" defTabSz="642915" latinLnBrk="0">
        <a:lnSpc>
          <a:spcPct val="100000"/>
        </a:lnSpc>
        <a:spcBef>
          <a:spcPts val="3375"/>
        </a:spcBef>
        <a:spcAft>
          <a:spcPts val="0"/>
        </a:spcAft>
        <a:buClrTx/>
        <a:buSzTx/>
        <a:buFont typeface="Gill Sans"/>
        <a:buNone/>
        <a:tabLst/>
        <a:defRPr sz="2953" b="0" i="0" u="none" strike="noStrike" cap="none" spc="0" baseline="0">
          <a:solidFill>
            <a:srgbClr val="000000"/>
          </a:solidFill>
          <a:uFillTx/>
          <a:latin typeface="Gill Sans"/>
          <a:ea typeface="Gill Sans"/>
          <a:cs typeface="Gill Sans"/>
          <a:sym typeface="Gill Sans"/>
        </a:defRPr>
      </a:lvl6pPr>
      <a:lvl7pPr marL="0" marR="0" indent="2044826" algn="l" defTabSz="642915" latinLnBrk="0">
        <a:lnSpc>
          <a:spcPct val="100000"/>
        </a:lnSpc>
        <a:spcBef>
          <a:spcPts val="3375"/>
        </a:spcBef>
        <a:spcAft>
          <a:spcPts val="0"/>
        </a:spcAft>
        <a:buClrTx/>
        <a:buSzTx/>
        <a:buFont typeface="Gill Sans"/>
        <a:buNone/>
        <a:tabLst/>
        <a:defRPr sz="2953" b="0" i="0" u="none" strike="noStrike" cap="none" spc="0" baseline="0">
          <a:solidFill>
            <a:srgbClr val="000000"/>
          </a:solidFill>
          <a:uFillTx/>
          <a:latin typeface="Gill Sans"/>
          <a:ea typeface="Gill Sans"/>
          <a:cs typeface="Gill Sans"/>
          <a:sym typeface="Gill Sans"/>
        </a:defRPr>
      </a:lvl7pPr>
      <a:lvl8pPr marL="0" marR="0" indent="2366283" algn="l" defTabSz="642915" latinLnBrk="0">
        <a:lnSpc>
          <a:spcPct val="100000"/>
        </a:lnSpc>
        <a:spcBef>
          <a:spcPts val="3375"/>
        </a:spcBef>
        <a:spcAft>
          <a:spcPts val="0"/>
        </a:spcAft>
        <a:buClrTx/>
        <a:buSzTx/>
        <a:buFont typeface="Gill Sans"/>
        <a:buNone/>
        <a:tabLst/>
        <a:defRPr sz="2953" b="0" i="0" u="none" strike="noStrike" cap="none" spc="0" baseline="0">
          <a:solidFill>
            <a:srgbClr val="000000"/>
          </a:solidFill>
          <a:uFillTx/>
          <a:latin typeface="Gill Sans"/>
          <a:ea typeface="Gill Sans"/>
          <a:cs typeface="Gill Sans"/>
          <a:sym typeface="Gill Sans"/>
        </a:defRPr>
      </a:lvl8pPr>
      <a:lvl9pPr marL="0" marR="0" indent="2687740" algn="l" defTabSz="642915" latinLnBrk="0">
        <a:lnSpc>
          <a:spcPct val="100000"/>
        </a:lnSpc>
        <a:spcBef>
          <a:spcPts val="3375"/>
        </a:spcBef>
        <a:spcAft>
          <a:spcPts val="0"/>
        </a:spcAft>
        <a:buClrTx/>
        <a:buSzTx/>
        <a:buFont typeface="Gill Sans"/>
        <a:buNone/>
        <a:tabLst/>
        <a:defRPr sz="2953" b="0" i="0" u="none" strike="noStrike" cap="none" spc="0" baseline="0">
          <a:solidFill>
            <a:srgbClr val="000000"/>
          </a:solidFill>
          <a:uFillTx/>
          <a:latin typeface="Gill Sans"/>
          <a:ea typeface="Gill Sans"/>
          <a:cs typeface="Gill Sans"/>
          <a:sym typeface="Gill Sans"/>
        </a:defRPr>
      </a:lvl9pPr>
    </p:bodyStyle>
    <p:otherStyle>
      <a:lvl1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1pPr>
      <a:lvl2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2pPr>
      <a:lvl3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3pPr>
      <a:lvl4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4pPr>
      <a:lvl5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5pPr>
      <a:lvl6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6pPr>
      <a:lvl7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7pPr>
      <a:lvl8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8pPr>
      <a:lvl9pPr marL="0" marR="0" indent="0" algn="r" defTabSz="642915" rtl="0" latinLnBrk="0">
        <a:lnSpc>
          <a:spcPct val="100000"/>
        </a:lnSpc>
        <a:spcBef>
          <a:spcPts val="0"/>
        </a:spcBef>
        <a:spcAft>
          <a:spcPts val="0"/>
        </a:spcAft>
        <a:buClrTx/>
        <a:buSzTx/>
        <a:buFontTx/>
        <a:buNone/>
        <a:tabLst/>
        <a:defRPr sz="844" b="0" i="0" u="none" strike="noStrike" cap="none" spc="0" baseline="0">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t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8.t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8.t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image" Target="../media/image10.tif"/><Relationship Id="rId1" Type="http://schemas.openxmlformats.org/officeDocument/2006/relationships/slideLayout" Target="../slideLayouts/slideLayout1.xml"/><Relationship Id="rId4" Type="http://schemas.openxmlformats.org/officeDocument/2006/relationships/image" Target="../media/image12.tif"/></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tif"/><Relationship Id="rId2" Type="http://schemas.openxmlformats.org/officeDocument/2006/relationships/image" Target="../media/image15.t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8" name="The Surrealist Object and collaboration"/>
          <p:cNvSpPr txBox="1"/>
          <p:nvPr/>
        </p:nvSpPr>
        <p:spPr>
          <a:xfrm>
            <a:off x="4956667" y="3234253"/>
            <a:ext cx="2278665" cy="389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lgn="ctr">
              <a:defRPr sz="3000">
                <a:solidFill>
                  <a:srgbClr val="FFFFFF"/>
                </a:solidFill>
                <a:latin typeface="Gill Sans"/>
                <a:ea typeface="Gill Sans"/>
                <a:cs typeface="Gill Sans"/>
                <a:sym typeface="Gill Sans"/>
              </a:defRPr>
            </a:lvl1pPr>
          </a:lstStyle>
          <a:p>
            <a:pPr marL="0" marR="0" lvl="0" indent="0" algn="ctr" defTabSz="642915" rtl="0" eaLnBrk="1" fontAlgn="auto" latinLnBrk="0" hangingPunct="0">
              <a:lnSpc>
                <a:spcPct val="100000"/>
              </a:lnSpc>
              <a:spcBef>
                <a:spcPts val="0"/>
              </a:spcBef>
              <a:spcAft>
                <a:spcPts val="0"/>
              </a:spcAft>
              <a:buClrTx/>
              <a:buSzTx/>
              <a:buFontTx/>
              <a:buNone/>
              <a:tabLst/>
              <a:defRPr/>
            </a:pPr>
            <a:r>
              <a:rPr kumimoji="0" lang="en-US" sz="2109" b="0" i="0" u="none" strike="noStrike" kern="0" cap="none" spc="0" normalizeH="0" baseline="0" noProof="0" dirty="0">
                <a:ln>
                  <a:noFill/>
                </a:ln>
                <a:solidFill>
                  <a:srgbClr val="FFFFFF"/>
                </a:solidFill>
                <a:effectLst/>
                <a:uLnTx/>
                <a:uFillTx/>
                <a:latin typeface="Gill Sans"/>
                <a:sym typeface="Gill Sans"/>
              </a:rPr>
              <a:t>Surrealism Wrap Up</a:t>
            </a:r>
            <a:endParaRPr kumimoji="0" sz="2109" b="0" i="0" u="none" strike="noStrike" kern="0" cap="none" spc="0" normalizeH="0" baseline="0" noProof="0" dirty="0">
              <a:ln>
                <a:noFill/>
              </a:ln>
              <a:solidFill>
                <a:srgbClr val="FFFFFF"/>
              </a:solidFill>
              <a:effectLst/>
              <a:uLnTx/>
              <a:uFillTx/>
              <a:latin typeface="Gill Sans"/>
              <a:sym typeface="Gill Sans"/>
            </a:endParaRPr>
          </a:p>
        </p:txBody>
      </p:sp>
    </p:spTree>
    <p:extLst>
      <p:ext uri="{BB962C8B-B14F-4D97-AF65-F5344CB8AC3E}">
        <p14:creationId xmlns:p14="http://schemas.microsoft.com/office/powerpoint/2010/main" val="206577306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7" name="“We Surrealists pronounced ourselves in favour of changing the imperialist war, in its chronic and colonial form, into a civil war. Thus we placed our energies at the disposal of the revolution, of the proletariat and its struggles, and defined our attit"/>
          <p:cNvSpPr txBox="1"/>
          <p:nvPr/>
        </p:nvSpPr>
        <p:spPr>
          <a:xfrm>
            <a:off x="232013" y="391208"/>
            <a:ext cx="11496162" cy="11470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145" tIns="32145" rIns="32145" bIns="32145">
            <a:spAutoFit/>
          </a:bodyPr>
          <a:lstStyle>
            <a:lvl1pPr>
              <a:defRPr sz="2500">
                <a:solidFill>
                  <a:srgbClr val="FFFFFF"/>
                </a:solidFill>
                <a:latin typeface="Gill Sans"/>
                <a:ea typeface="Gill Sans"/>
                <a:cs typeface="Gill Sans"/>
                <a:sym typeface="Gill Sans"/>
              </a:defRPr>
            </a:lvl1pPr>
          </a:lstStyle>
          <a:p>
            <a:pPr defTabSz="642915" hangingPunct="0"/>
            <a:r>
              <a:rPr sz="1758" kern="0" dirty="0"/>
              <a:t>“We Surrealists pronounced ourselves in </a:t>
            </a:r>
            <a:r>
              <a:rPr sz="1758" kern="0" dirty="0" err="1"/>
              <a:t>favour</a:t>
            </a:r>
            <a:r>
              <a:rPr sz="1758" kern="0" dirty="0"/>
              <a:t> of changing the imperialist war, in its chronic and colonial form, into a civil war. Thus we placed our energies at the disposal of the revolution, of the proletariat and its struggles, and defined our attitude towards the colonial problem, and hence towards the </a:t>
            </a:r>
            <a:r>
              <a:rPr sz="1758" kern="0" dirty="0" err="1"/>
              <a:t>colour</a:t>
            </a:r>
            <a:r>
              <a:rPr sz="1758" kern="0" dirty="0"/>
              <a:t> question.”  Paris Group, open letter to Paul Claudel, 1925</a:t>
            </a:r>
          </a:p>
        </p:txBody>
      </p:sp>
      <p:pic>
        <p:nvPicPr>
          <p:cNvPr id="268" name="Image" descr="Image"/>
          <p:cNvPicPr>
            <a:picLocks noChangeAspect="1"/>
          </p:cNvPicPr>
          <p:nvPr/>
        </p:nvPicPr>
        <p:blipFill>
          <a:blip r:embed="rId2"/>
          <a:stretch>
            <a:fillRect/>
          </a:stretch>
        </p:blipFill>
        <p:spPr>
          <a:xfrm>
            <a:off x="3897769" y="1767533"/>
            <a:ext cx="4396463" cy="4356603"/>
          </a:xfrm>
          <a:prstGeom prst="rect">
            <a:avLst/>
          </a:prstGeom>
          <a:ln w="12700">
            <a:miter lim="400000"/>
          </a:ln>
        </p:spPr>
      </p:pic>
      <p:sp>
        <p:nvSpPr>
          <p:cNvPr id="269" name="Frida Kahlo, The Two Fridas, 1939"/>
          <p:cNvSpPr txBox="1"/>
          <p:nvPr/>
        </p:nvSpPr>
        <p:spPr>
          <a:xfrm>
            <a:off x="4322275" y="6247326"/>
            <a:ext cx="3638012" cy="378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900">
                <a:solidFill>
                  <a:srgbClr val="FFFFFF"/>
                </a:solidFill>
                <a:latin typeface="Gill Sans"/>
                <a:ea typeface="Gill Sans"/>
                <a:cs typeface="Gill Sans"/>
                <a:sym typeface="Gill Sans"/>
              </a:defRPr>
            </a:lvl1pPr>
          </a:lstStyle>
          <a:p>
            <a:pPr defTabSz="642915" hangingPunct="0"/>
            <a:r>
              <a:rPr sz="2039" kern="0"/>
              <a:t>Frida Kahlo, The Two Fridas, 1939</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71" name="Image" descr="Image"/>
          <p:cNvPicPr>
            <a:picLocks noChangeAspect="1"/>
          </p:cNvPicPr>
          <p:nvPr/>
        </p:nvPicPr>
        <p:blipFill>
          <a:blip r:embed="rId2"/>
          <a:stretch>
            <a:fillRect/>
          </a:stretch>
        </p:blipFill>
        <p:spPr>
          <a:xfrm>
            <a:off x="1524000" y="698224"/>
            <a:ext cx="9144001" cy="5143501"/>
          </a:xfrm>
          <a:prstGeom prst="rect">
            <a:avLst/>
          </a:prstGeom>
          <a:ln w="12700">
            <a:miter lim="400000"/>
          </a:ln>
        </p:spPr>
      </p:pic>
      <p:sp>
        <p:nvSpPr>
          <p:cNvPr id="272" name="“My painting is an act of decolonization not in a physical sense, but in a mental one.” Wifredo Lam"/>
          <p:cNvSpPr txBox="1"/>
          <p:nvPr/>
        </p:nvSpPr>
        <p:spPr>
          <a:xfrm>
            <a:off x="1729219" y="275694"/>
            <a:ext cx="9064176" cy="33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500">
                <a:solidFill>
                  <a:srgbClr val="FFFFFF"/>
                </a:solidFill>
                <a:latin typeface="Gill Sans"/>
                <a:ea typeface="Gill Sans"/>
                <a:cs typeface="Gill Sans"/>
                <a:sym typeface="Gill Sans"/>
              </a:defRPr>
            </a:lvl1pPr>
          </a:lstStyle>
          <a:p>
            <a:pPr defTabSz="642915" hangingPunct="0"/>
            <a:r>
              <a:rPr sz="1758" kern="0"/>
              <a:t>“My painting is an act of decolonization not in a physical sense, but in a mental one.” Wifredo Lam</a:t>
            </a:r>
          </a:p>
        </p:txBody>
      </p:sp>
      <p:sp>
        <p:nvSpPr>
          <p:cNvPr id="273" name="Wilfredo Lam, The Jungle, 1943"/>
          <p:cNvSpPr txBox="1"/>
          <p:nvPr/>
        </p:nvSpPr>
        <p:spPr>
          <a:xfrm>
            <a:off x="3739426" y="6100180"/>
            <a:ext cx="4894766" cy="519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a:solidFill>
                  <a:srgbClr val="FFFFFF"/>
                </a:solidFill>
                <a:latin typeface="Gill Sans"/>
                <a:ea typeface="Gill Sans"/>
                <a:cs typeface="Gill Sans"/>
                <a:sym typeface="Gill Sans"/>
              </a:defRPr>
            </a:lvl1pPr>
          </a:lstStyle>
          <a:p>
            <a:pPr defTabSz="642915" hangingPunct="0"/>
            <a:r>
              <a:rPr sz="2953" kern="0"/>
              <a:t>Wilfredo Lam, The Jungle, 1943</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3" name="Exquisite corpse: “The exquisite corpse shall drink the new wine.&quot;"/>
          <p:cNvSpPr txBox="1"/>
          <p:nvPr/>
        </p:nvSpPr>
        <p:spPr>
          <a:xfrm>
            <a:off x="6912192" y="501771"/>
            <a:ext cx="3348634" cy="49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lgn="ctr">
              <a:defRPr sz="2000">
                <a:solidFill>
                  <a:srgbClr val="FFFFFF"/>
                </a:solidFill>
                <a:latin typeface="Gill Sans"/>
                <a:ea typeface="Gill Sans"/>
                <a:cs typeface="Gill Sans"/>
                <a:sym typeface="Gill Sans"/>
              </a:defRPr>
            </a:lvl1pPr>
          </a:lstStyle>
          <a:p>
            <a:pPr defTabSz="642915" hangingPunct="0"/>
            <a:r>
              <a:rPr sz="1406" kern="0"/>
              <a:t>Exquisite corpse: “The exquisite corpse shall drink the new wine."</a:t>
            </a:r>
          </a:p>
        </p:txBody>
      </p:sp>
      <p:pic>
        <p:nvPicPr>
          <p:cNvPr id="214" name="image.png" descr="image.png"/>
          <p:cNvPicPr>
            <a:picLocks noChangeAspect="1"/>
          </p:cNvPicPr>
          <p:nvPr/>
        </p:nvPicPr>
        <p:blipFill>
          <a:blip r:embed="rId2"/>
          <a:stretch>
            <a:fillRect/>
          </a:stretch>
        </p:blipFill>
        <p:spPr>
          <a:xfrm>
            <a:off x="6952870" y="1198470"/>
            <a:ext cx="3267278" cy="5037503"/>
          </a:xfrm>
          <a:prstGeom prst="rect">
            <a:avLst/>
          </a:prstGeom>
          <a:ln w="12700">
            <a:miter lim="400000"/>
          </a:ln>
        </p:spPr>
      </p:pic>
      <p:sp>
        <p:nvSpPr>
          <p:cNvPr id="215" name="Exquisite Corpse by Yves Tanguy, Joan Miro, Max Morise, and Man Ray, 1927"/>
          <p:cNvSpPr txBox="1"/>
          <p:nvPr/>
        </p:nvSpPr>
        <p:spPr>
          <a:xfrm>
            <a:off x="6860651" y="6332692"/>
            <a:ext cx="3451717" cy="49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lgn="ctr">
              <a:defRPr sz="2000">
                <a:solidFill>
                  <a:srgbClr val="FFFFFF"/>
                </a:solidFill>
                <a:latin typeface="Gill Sans"/>
                <a:ea typeface="Gill Sans"/>
                <a:cs typeface="Gill Sans"/>
                <a:sym typeface="Gill Sans"/>
              </a:defRPr>
            </a:lvl1pPr>
          </a:lstStyle>
          <a:p>
            <a:pPr defTabSz="642915" hangingPunct="0"/>
            <a:r>
              <a:rPr sz="1406" kern="0"/>
              <a:t>Exquisite Corpse by Yves Tanguy, Joan Miro, Max Morise, and Man Ray, 1927</a:t>
            </a:r>
          </a:p>
        </p:txBody>
      </p:sp>
      <p:sp>
        <p:nvSpPr>
          <p:cNvPr id="216" name="Raoul Hausmann, The Spirit of Our Time (Mechanical Head),  1919"/>
          <p:cNvSpPr txBox="1"/>
          <p:nvPr/>
        </p:nvSpPr>
        <p:spPr>
          <a:xfrm>
            <a:off x="1948889" y="6353880"/>
            <a:ext cx="3348634" cy="4326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defTabSz="642915" hangingPunct="0">
              <a:defRPr sz="2000">
                <a:solidFill>
                  <a:srgbClr val="FFFFFF"/>
                </a:solidFill>
                <a:latin typeface="Gill Sans"/>
                <a:ea typeface="Gill Sans"/>
                <a:cs typeface="Gill Sans"/>
                <a:sym typeface="Gill Sans"/>
              </a:defRPr>
            </a:pPr>
            <a:r>
              <a:rPr sz="1406" kern="0">
                <a:solidFill>
                  <a:srgbClr val="FFFFFF"/>
                </a:solidFill>
                <a:latin typeface="Gill Sans"/>
                <a:sym typeface="Gill Sans"/>
              </a:rPr>
              <a:t>Raoul Hausmann, </a:t>
            </a:r>
            <a:r>
              <a:rPr sz="1406" i="1" kern="0">
                <a:solidFill>
                  <a:srgbClr val="FFFFFF"/>
                </a:solidFill>
                <a:latin typeface="Gill Sans"/>
                <a:sym typeface="Gill Sans"/>
              </a:rPr>
              <a:t>The Spirit of Our Time (Mechanical Head), </a:t>
            </a:r>
            <a:r>
              <a:rPr sz="1406" kern="0">
                <a:solidFill>
                  <a:srgbClr val="FFFFFF"/>
                </a:solidFill>
                <a:latin typeface="Gill Sans"/>
                <a:sym typeface="Gill Sans"/>
              </a:rPr>
              <a:t> 1919</a:t>
            </a:r>
          </a:p>
        </p:txBody>
      </p:sp>
      <p:pic>
        <p:nvPicPr>
          <p:cNvPr id="217" name="image.png" descr="image.png"/>
          <p:cNvPicPr>
            <a:picLocks noChangeAspect="1"/>
          </p:cNvPicPr>
          <p:nvPr/>
        </p:nvPicPr>
        <p:blipFill>
          <a:blip r:embed="rId3"/>
          <a:stretch>
            <a:fillRect/>
          </a:stretch>
        </p:blipFill>
        <p:spPr>
          <a:xfrm>
            <a:off x="1813515" y="1238226"/>
            <a:ext cx="3619381" cy="4957991"/>
          </a:xfrm>
          <a:prstGeom prst="rect">
            <a:avLst/>
          </a:prstGeom>
          <a:ln w="12700">
            <a:miter lim="400000"/>
          </a:ln>
        </p:spPr>
      </p:pic>
      <p:sp>
        <p:nvSpPr>
          <p:cNvPr id="218" name="The Surrealist Object and collaboration"/>
          <p:cNvSpPr txBox="1"/>
          <p:nvPr/>
        </p:nvSpPr>
        <p:spPr>
          <a:xfrm>
            <a:off x="1743520" y="44505"/>
            <a:ext cx="4362569" cy="389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lgn="ctr">
              <a:defRPr sz="3000">
                <a:solidFill>
                  <a:srgbClr val="FFFFFF"/>
                </a:solidFill>
                <a:latin typeface="Gill Sans"/>
                <a:ea typeface="Gill Sans"/>
                <a:cs typeface="Gill Sans"/>
                <a:sym typeface="Gill Sans"/>
              </a:defRPr>
            </a:lvl1pPr>
          </a:lstStyle>
          <a:p>
            <a:pPr defTabSz="642915" hangingPunct="0"/>
            <a:r>
              <a:rPr sz="2109" kern="0"/>
              <a:t>The Surrealist Object and collaboration</a:t>
            </a:r>
          </a:p>
        </p:txBody>
      </p:sp>
      <p:sp>
        <p:nvSpPr>
          <p:cNvPr id="219" name="Remember: Dada collage"/>
          <p:cNvSpPr txBox="1"/>
          <p:nvPr/>
        </p:nvSpPr>
        <p:spPr>
          <a:xfrm>
            <a:off x="1802231" y="800015"/>
            <a:ext cx="3619380" cy="2812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lgn="ctr">
              <a:defRPr sz="2000">
                <a:solidFill>
                  <a:srgbClr val="FFFFFF"/>
                </a:solidFill>
                <a:latin typeface="Gill Sans"/>
                <a:ea typeface="Gill Sans"/>
                <a:cs typeface="Gill Sans"/>
                <a:sym typeface="Gill Sans"/>
              </a:defRPr>
            </a:lvl1pPr>
          </a:lstStyle>
          <a:p>
            <a:pPr defTabSz="642915" hangingPunct="0"/>
            <a:r>
              <a:rPr sz="1406" kern="0"/>
              <a:t>Remember: Dada collage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21" name="Image" descr="Image"/>
          <p:cNvPicPr>
            <a:picLocks noChangeAspect="1"/>
          </p:cNvPicPr>
          <p:nvPr/>
        </p:nvPicPr>
        <p:blipFill>
          <a:blip r:embed="rId2"/>
          <a:stretch>
            <a:fillRect/>
          </a:stretch>
        </p:blipFill>
        <p:spPr>
          <a:xfrm>
            <a:off x="1759141" y="484634"/>
            <a:ext cx="4493929" cy="5094289"/>
          </a:xfrm>
          <a:prstGeom prst="rect">
            <a:avLst/>
          </a:prstGeom>
          <a:ln w="12700">
            <a:miter lim="400000"/>
          </a:ln>
        </p:spPr>
      </p:pic>
      <p:sp>
        <p:nvSpPr>
          <p:cNvPr id="222" name="André Masson, Automatic Drawing, 1924"/>
          <p:cNvSpPr txBox="1"/>
          <p:nvPr/>
        </p:nvSpPr>
        <p:spPr>
          <a:xfrm>
            <a:off x="1836605" y="5941154"/>
            <a:ext cx="4433101" cy="378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900">
                <a:solidFill>
                  <a:srgbClr val="FFFFFF"/>
                </a:solidFill>
                <a:latin typeface="Gill Sans"/>
                <a:ea typeface="Gill Sans"/>
                <a:cs typeface="Gill Sans"/>
                <a:sym typeface="Gill Sans"/>
              </a:defRPr>
            </a:lvl1pPr>
          </a:lstStyle>
          <a:p>
            <a:pPr defTabSz="642915" hangingPunct="0"/>
            <a:r>
              <a:rPr sz="2039" kern="0"/>
              <a:t>André Masson, Automatic Drawing, 1924</a:t>
            </a:r>
          </a:p>
        </p:txBody>
      </p:sp>
      <p:sp>
        <p:nvSpPr>
          <p:cNvPr id="223" name="“Psychic automatism in its pure state, by which one proposes to express—verbally, by means of the written word, or in any other manner—the actual functioning of thought. Dictated by thought, in the absence of any control exercised by reason, exempt from "/>
          <p:cNvSpPr txBox="1"/>
          <p:nvPr/>
        </p:nvSpPr>
        <p:spPr>
          <a:xfrm>
            <a:off x="6577590" y="963664"/>
            <a:ext cx="3918786" cy="4706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p>
            <a:pPr defTabSz="642915" hangingPunct="0">
              <a:defRPr sz="3300">
                <a:solidFill>
                  <a:srgbClr val="FFFFFF"/>
                </a:solidFill>
                <a:latin typeface="Gill Sans"/>
                <a:ea typeface="Gill Sans"/>
                <a:cs typeface="Gill Sans"/>
                <a:sym typeface="Gill Sans"/>
              </a:defRPr>
            </a:pPr>
            <a:r>
              <a:rPr sz="2320" kern="0">
                <a:solidFill>
                  <a:srgbClr val="FFFFFF"/>
                </a:solidFill>
                <a:latin typeface="Gill Sans"/>
                <a:sym typeface="Gill Sans"/>
              </a:rPr>
              <a:t>“</a:t>
            </a:r>
            <a:r>
              <a:rPr sz="2320" kern="0">
                <a:solidFill>
                  <a:srgbClr val="FF1106"/>
                </a:solidFill>
                <a:latin typeface="Gill Sans"/>
                <a:sym typeface="Gill Sans"/>
              </a:rPr>
              <a:t>Psychic automatism</a:t>
            </a:r>
            <a:r>
              <a:rPr sz="2320" kern="0">
                <a:solidFill>
                  <a:srgbClr val="FFFFFF"/>
                </a:solidFill>
                <a:latin typeface="Gill Sans"/>
                <a:sym typeface="Gill Sans"/>
              </a:rPr>
              <a:t> in its pure state, by which one proposes to express—verbally, by means of the written word, or in any other manner—the actual functioning of thought. Dictated by thought, in the absence of any control exercised by reason, exempt from any aesthetic or moral concern.”</a:t>
            </a:r>
          </a:p>
          <a:p>
            <a:pPr defTabSz="642915" hangingPunct="0">
              <a:defRPr sz="3300">
                <a:solidFill>
                  <a:srgbClr val="FFFFFF"/>
                </a:solidFill>
                <a:latin typeface="Gill Sans"/>
                <a:ea typeface="Gill Sans"/>
                <a:cs typeface="Gill Sans"/>
                <a:sym typeface="Gill Sans"/>
              </a:defRPr>
            </a:pPr>
            <a:r>
              <a:rPr sz="2320" kern="0">
                <a:solidFill>
                  <a:srgbClr val="FFFFFF"/>
                </a:solidFill>
                <a:latin typeface="Gill Sans"/>
                <a:sym typeface="Gill Sans"/>
              </a:rPr>
              <a:t>—Andre Breton, Manifesto of Surrealism, 1924</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25" name="image.png" descr="image.png"/>
          <p:cNvPicPr>
            <a:picLocks noChangeAspect="1"/>
          </p:cNvPicPr>
          <p:nvPr/>
        </p:nvPicPr>
        <p:blipFill>
          <a:blip r:embed="rId2"/>
          <a:stretch>
            <a:fillRect/>
          </a:stretch>
        </p:blipFill>
        <p:spPr>
          <a:xfrm>
            <a:off x="4111039" y="1850993"/>
            <a:ext cx="6461844" cy="3195627"/>
          </a:xfrm>
          <a:prstGeom prst="rect">
            <a:avLst/>
          </a:prstGeom>
          <a:ln w="12700">
            <a:miter lim="400000"/>
          </a:ln>
        </p:spPr>
      </p:pic>
      <p:sp>
        <p:nvSpPr>
          <p:cNvPr id="226" name="Andre Masson, The Battle of the Fishes, 1926"/>
          <p:cNvSpPr txBox="1"/>
          <p:nvPr/>
        </p:nvSpPr>
        <p:spPr>
          <a:xfrm>
            <a:off x="5365130" y="5258732"/>
            <a:ext cx="4041969" cy="32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400">
                <a:solidFill>
                  <a:srgbClr val="FFFFFF"/>
                </a:solidFill>
                <a:latin typeface="Gill Sans"/>
                <a:ea typeface="Gill Sans"/>
                <a:cs typeface="Gill Sans"/>
                <a:sym typeface="Gill Sans"/>
              </a:defRPr>
            </a:lvl1pPr>
          </a:lstStyle>
          <a:p>
            <a:pPr defTabSz="642915" hangingPunct="0"/>
            <a:r>
              <a:rPr sz="1687" kern="0"/>
              <a:t>Andre Masson, The Battle of the Fishes, 1926</a:t>
            </a:r>
          </a:p>
        </p:txBody>
      </p:sp>
      <p:pic>
        <p:nvPicPr>
          <p:cNvPr id="227" name="image.png" descr="image.png"/>
          <p:cNvPicPr>
            <a:picLocks noChangeAspect="1"/>
          </p:cNvPicPr>
          <p:nvPr/>
        </p:nvPicPr>
        <p:blipFill>
          <a:blip r:embed="rId3"/>
          <a:stretch>
            <a:fillRect/>
          </a:stretch>
        </p:blipFill>
        <p:spPr>
          <a:xfrm>
            <a:off x="1619117" y="2536677"/>
            <a:ext cx="2386064" cy="1824261"/>
          </a:xfrm>
          <a:prstGeom prst="rect">
            <a:avLst/>
          </a:prstGeom>
          <a:ln w="12700">
            <a:miter lim="400000"/>
          </a:ln>
        </p:spPr>
      </p:pic>
      <p:sp>
        <p:nvSpPr>
          <p:cNvPr id="228" name="Marcel Duchamp…"/>
          <p:cNvSpPr txBox="1"/>
          <p:nvPr/>
        </p:nvSpPr>
        <p:spPr>
          <a:xfrm>
            <a:off x="1619117" y="4477512"/>
            <a:ext cx="2386064" cy="1023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ormAutofit/>
          </a:bodyPr>
          <a:lstStyle/>
          <a:p>
            <a:pPr algn="ctr" defTabSz="630056" hangingPunct="0">
              <a:defRPr sz="1500">
                <a:solidFill>
                  <a:srgbClr val="FFFFFF"/>
                </a:solidFill>
                <a:latin typeface="Gill Sans"/>
                <a:ea typeface="Gill Sans"/>
                <a:cs typeface="Gill Sans"/>
                <a:sym typeface="Gill Sans"/>
              </a:defRPr>
            </a:pPr>
            <a:r>
              <a:rPr sz="1055" kern="0">
                <a:solidFill>
                  <a:srgbClr val="FFFFFF"/>
                </a:solidFill>
                <a:latin typeface="Gill Sans"/>
                <a:sym typeface="Gill Sans"/>
              </a:rPr>
              <a:t>Marcel Duchamp</a:t>
            </a:r>
          </a:p>
          <a:p>
            <a:pPr algn="ctr" defTabSz="630056" hangingPunct="0">
              <a:spcBef>
                <a:spcPts val="211"/>
              </a:spcBef>
              <a:defRPr sz="1500" b="1" i="1">
                <a:solidFill>
                  <a:srgbClr val="FFFFFF"/>
                </a:solidFill>
                <a:latin typeface="Gill Sans"/>
                <a:ea typeface="Gill Sans"/>
                <a:cs typeface="Gill Sans"/>
                <a:sym typeface="Gill Sans"/>
              </a:defRPr>
            </a:pPr>
            <a:r>
              <a:rPr sz="1055" b="1" i="1" kern="0">
                <a:solidFill>
                  <a:srgbClr val="FFFFFF"/>
                </a:solidFill>
                <a:latin typeface="Gill Sans"/>
                <a:sym typeface="Gill Sans"/>
              </a:rPr>
              <a:t>3 Standard Stoppages</a:t>
            </a:r>
          </a:p>
          <a:p>
            <a:pPr algn="ctr" defTabSz="630056" hangingPunct="0">
              <a:spcBef>
                <a:spcPts val="211"/>
              </a:spcBef>
              <a:defRPr sz="1500">
                <a:solidFill>
                  <a:srgbClr val="FFFFFF"/>
                </a:solidFill>
                <a:latin typeface="Gill Sans"/>
                <a:ea typeface="Gill Sans"/>
                <a:cs typeface="Gill Sans"/>
                <a:sym typeface="Gill Sans"/>
              </a:defRPr>
            </a:pPr>
            <a:r>
              <a:rPr sz="1055" kern="0">
                <a:solidFill>
                  <a:srgbClr val="FFFFFF"/>
                </a:solidFill>
                <a:latin typeface="Gill Sans"/>
                <a:sym typeface="Gill Sans"/>
              </a:rPr>
              <a:t>1913-14, replica 1964</a:t>
            </a:r>
          </a:p>
          <a:p>
            <a:pPr algn="ctr" defTabSz="630056" hangingPunct="0">
              <a:spcBef>
                <a:spcPts val="211"/>
              </a:spcBef>
              <a:defRPr sz="1500">
                <a:solidFill>
                  <a:srgbClr val="FFFFFF"/>
                </a:solidFill>
                <a:latin typeface="Gill Sans"/>
                <a:ea typeface="Gill Sans"/>
                <a:cs typeface="Gill Sans"/>
                <a:sym typeface="Gill Sans"/>
              </a:defRPr>
            </a:pPr>
            <a:r>
              <a:rPr sz="1055" kern="0">
                <a:solidFill>
                  <a:srgbClr val="FFFFFF"/>
                </a:solidFill>
                <a:latin typeface="Gill Sans"/>
                <a:sym typeface="Gill Sans"/>
              </a:rPr>
              <a:t>Wood, glass and paint on canvas</a:t>
            </a:r>
          </a:p>
        </p:txBody>
      </p:sp>
      <p:sp>
        <p:nvSpPr>
          <p:cNvPr id="229" name="Psychic automatism, chance operations"/>
          <p:cNvSpPr txBox="1"/>
          <p:nvPr/>
        </p:nvSpPr>
        <p:spPr>
          <a:xfrm>
            <a:off x="1891696" y="216215"/>
            <a:ext cx="6138696" cy="519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a:solidFill>
                  <a:srgbClr val="FFFFFF"/>
                </a:solidFill>
                <a:latin typeface="Gill Sans"/>
                <a:ea typeface="Gill Sans"/>
                <a:cs typeface="Gill Sans"/>
                <a:sym typeface="Gill Sans"/>
              </a:defRPr>
            </a:lvl1pPr>
          </a:lstStyle>
          <a:p>
            <a:pPr defTabSz="642915" hangingPunct="0"/>
            <a:r>
              <a:rPr sz="2953" kern="0"/>
              <a:t>Psychic automatism, chance operations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1" name="Max Ernst, The Elephant Celebes, 1921"/>
          <p:cNvSpPr txBox="1"/>
          <p:nvPr/>
        </p:nvSpPr>
        <p:spPr>
          <a:xfrm>
            <a:off x="6763259" y="5736481"/>
            <a:ext cx="3535420" cy="32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400">
                <a:solidFill>
                  <a:srgbClr val="FFFFFF"/>
                </a:solidFill>
                <a:latin typeface="Gill Sans"/>
                <a:ea typeface="Gill Sans"/>
                <a:cs typeface="Gill Sans"/>
                <a:sym typeface="Gill Sans"/>
              </a:defRPr>
            </a:lvl1pPr>
          </a:lstStyle>
          <a:p>
            <a:pPr defTabSz="642915" hangingPunct="0"/>
            <a:r>
              <a:rPr sz="1687" kern="0"/>
              <a:t>Max Ernst, The Elephant Celebes, 1921 </a:t>
            </a:r>
          </a:p>
        </p:txBody>
      </p:sp>
      <p:pic>
        <p:nvPicPr>
          <p:cNvPr id="232" name="image.png" descr="image.png"/>
          <p:cNvPicPr>
            <a:picLocks noChangeAspect="1"/>
          </p:cNvPicPr>
          <p:nvPr/>
        </p:nvPicPr>
        <p:blipFill>
          <a:blip r:embed="rId2"/>
          <a:stretch>
            <a:fillRect/>
          </a:stretch>
        </p:blipFill>
        <p:spPr>
          <a:xfrm>
            <a:off x="6463437" y="766326"/>
            <a:ext cx="4078636" cy="4681390"/>
          </a:xfrm>
          <a:prstGeom prst="rect">
            <a:avLst/>
          </a:prstGeom>
          <a:ln w="12700">
            <a:miter lim="400000"/>
          </a:ln>
        </p:spPr>
      </p:pic>
      <p:sp>
        <p:nvSpPr>
          <p:cNvPr id="233" name="Giorgio de Chirico, Piazza d’Italia, 1913"/>
          <p:cNvSpPr txBox="1"/>
          <p:nvPr/>
        </p:nvSpPr>
        <p:spPr>
          <a:xfrm>
            <a:off x="2175605" y="5170086"/>
            <a:ext cx="3478994" cy="32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defRPr sz="2400">
                <a:solidFill>
                  <a:srgbClr val="FFFFFF"/>
                </a:solidFill>
                <a:latin typeface="Gill Sans"/>
                <a:ea typeface="Gill Sans"/>
                <a:cs typeface="Gill Sans"/>
                <a:sym typeface="Gill Sans"/>
              </a:defRPr>
            </a:lvl1pPr>
          </a:lstStyle>
          <a:p>
            <a:pPr defTabSz="642915" hangingPunct="0"/>
            <a:r>
              <a:rPr sz="1687" kern="0"/>
              <a:t>Giorgio de Chirico, Piazza d’Italia, 1913</a:t>
            </a:r>
          </a:p>
        </p:txBody>
      </p:sp>
      <p:sp>
        <p:nvSpPr>
          <p:cNvPr id="234" name="Scuola metafisica: concerning the “host of strange, unknown and solitary things that can be translated into painting…What is especially needed is great sensitivity: to look upon everything in the world as enigma….To live in the world as in an immense mus"/>
          <p:cNvSpPr txBox="1"/>
          <p:nvPr/>
        </p:nvSpPr>
        <p:spPr>
          <a:xfrm>
            <a:off x="1661248" y="782745"/>
            <a:ext cx="4507708" cy="12014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p>
            <a:pPr defTabSz="642915" hangingPunct="0">
              <a:defRPr sz="2100">
                <a:solidFill>
                  <a:srgbClr val="FF2F0E"/>
                </a:solidFill>
                <a:latin typeface="Gill Sans"/>
                <a:ea typeface="Gill Sans"/>
                <a:cs typeface="Gill Sans"/>
                <a:sym typeface="Gill Sans"/>
              </a:defRPr>
            </a:pPr>
            <a:r>
              <a:rPr sz="1477" kern="0">
                <a:solidFill>
                  <a:srgbClr val="FF2F0E"/>
                </a:solidFill>
                <a:latin typeface="Gill Sans"/>
                <a:sym typeface="Gill Sans"/>
              </a:rPr>
              <a:t>Scuola metafisica</a:t>
            </a:r>
            <a:r>
              <a:rPr sz="1477" kern="0">
                <a:solidFill>
                  <a:srgbClr val="FFFFFF"/>
                </a:solidFill>
                <a:latin typeface="Gill Sans"/>
                <a:sym typeface="Gill Sans"/>
              </a:rPr>
              <a:t>: concerning the “host of strange, unknown and solitary things that can be translated into painting…What is especially needed is great sensitivity: to look upon everything in the world as enigma….To live in the world as in an immense museum of strange things.”</a:t>
            </a:r>
          </a:p>
        </p:txBody>
      </p:sp>
      <p:sp>
        <p:nvSpPr>
          <p:cNvPr id="235" name="'On the 1st of August 1914 Max Ernst died. He was resurrected on the 11 November 1918 as a young man who aspired to find the myths of his time.’ Max Ernst"/>
          <p:cNvSpPr txBox="1"/>
          <p:nvPr/>
        </p:nvSpPr>
        <p:spPr>
          <a:xfrm>
            <a:off x="1660995" y="2861072"/>
            <a:ext cx="4508213" cy="11900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defRPr sz="2600">
                <a:solidFill>
                  <a:srgbClr val="FFFFFF"/>
                </a:solidFill>
                <a:latin typeface="Gill Sans"/>
                <a:ea typeface="Gill Sans"/>
                <a:cs typeface="Gill Sans"/>
                <a:sym typeface="Gill Sans"/>
              </a:defRPr>
            </a:lvl1pPr>
          </a:lstStyle>
          <a:p>
            <a:pPr defTabSz="642915" hangingPunct="0"/>
            <a:r>
              <a:rPr sz="1828" kern="0"/>
              <a:t>'On the 1st of August 1914 Max Ernst died. He was resurrected on the 11 November 1918 as a young man who aspired to find the myths of his time.’ Max Ernst</a:t>
            </a:r>
          </a:p>
        </p:txBody>
      </p:sp>
      <p:pic>
        <p:nvPicPr>
          <p:cNvPr id="236" name="Image result for Piazza d'Italia" descr="Image result for Piazza d'Italia"/>
          <p:cNvPicPr>
            <a:picLocks noChangeAspect="1"/>
          </p:cNvPicPr>
          <p:nvPr/>
        </p:nvPicPr>
        <p:blipFill>
          <a:blip r:embed="rId3"/>
          <a:stretch>
            <a:fillRect/>
          </a:stretch>
        </p:blipFill>
        <p:spPr>
          <a:xfrm>
            <a:off x="1648076" y="1983322"/>
            <a:ext cx="4534051" cy="3122043"/>
          </a:xfrm>
          <a:prstGeom prst="rect">
            <a:avLst/>
          </a:prstGeom>
          <a:ln w="12700">
            <a:miter lim="400000"/>
          </a:ln>
        </p:spPr>
      </p:pic>
      <p:sp>
        <p:nvSpPr>
          <p:cNvPr id="237" name="Dreamscapes: Surrealism and Painting"/>
          <p:cNvSpPr txBox="1"/>
          <p:nvPr/>
        </p:nvSpPr>
        <p:spPr>
          <a:xfrm>
            <a:off x="1595071" y="124939"/>
            <a:ext cx="5943130" cy="519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a:solidFill>
                  <a:srgbClr val="FFFFFF"/>
                </a:solidFill>
              </a:defRPr>
            </a:lvl1pPr>
          </a:lstStyle>
          <a:p>
            <a:pPr defTabSz="642915" hangingPunct="0"/>
            <a:r>
              <a:rPr sz="2953" kern="0">
                <a:latin typeface="Calibri"/>
                <a:ea typeface="Calibri"/>
                <a:cs typeface="Calibri"/>
                <a:sym typeface="Calibri"/>
              </a:rPr>
              <a:t>Dreamscapes: Surrealism and Painting</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iterate>
                                    <p:tmAbs val="0"/>
                                  </p:iterate>
                                  <p:childTnLst>
                                    <p:set>
                                      <p:cBhvr>
                                        <p:cTn id="6" fill="hold">
                                          <p:stCondLst>
                                            <p:cond delay="0"/>
                                          </p:stCondLst>
                                        </p:cTn>
                                        <p:tgtEl>
                                          <p:spTgt spid="236"/>
                                        </p:tgtEl>
                                        <p:attrNameLst>
                                          <p:attrName>style.visibility</p:attrName>
                                        </p:attrNameLst>
                                      </p:cBhvr>
                                      <p:to>
                                        <p:strVal val="hidden"/>
                                      </p:to>
                                    </p:set>
                                  </p:childTnLst>
                                </p:cTn>
                              </p:par>
                            </p:childTnLst>
                          </p:cTn>
                        </p:par>
                        <p:par>
                          <p:cTn id="7" fill="hold">
                            <p:stCondLst>
                              <p:cond delay="0"/>
                            </p:stCondLst>
                            <p:childTnLst>
                              <p:par>
                                <p:cTn id="8" presetID="1" presetClass="exit" presetSubtype="0" fill="hold" grpId="0" nodeType="afterEffect">
                                  <p:stCondLst>
                                    <p:cond delay="0"/>
                                  </p:stCondLst>
                                  <p:iterate>
                                    <p:tmAbs val="0"/>
                                  </p:iterate>
                                  <p:childTnLst>
                                    <p:set>
                                      <p:cBhvr>
                                        <p:cTn id="9" fill="hold">
                                          <p:stCondLst>
                                            <p:cond delay="0"/>
                                          </p:stCondLst>
                                        </p:cTn>
                                        <p:tgtEl>
                                          <p:spTgt spid="234"/>
                                        </p:tgtEl>
                                        <p:attrNameLst>
                                          <p:attrName>style.visibility</p:attrName>
                                        </p:attrNameLst>
                                      </p:cBhvr>
                                      <p:to>
                                        <p:strVal val="hidden"/>
                                      </p:to>
                                    </p:set>
                                  </p:childTnLst>
                                </p:cTn>
                              </p:par>
                            </p:childTnLst>
                          </p:cTn>
                        </p:par>
                        <p:par>
                          <p:cTn id="10" fill="hold">
                            <p:stCondLst>
                              <p:cond delay="0"/>
                            </p:stCondLst>
                            <p:childTnLst>
                              <p:par>
                                <p:cTn id="11" presetID="1" presetClass="exit" presetSubtype="0" fill="hold" grpId="0" nodeType="afterEffect">
                                  <p:stCondLst>
                                    <p:cond delay="0"/>
                                  </p:stCondLst>
                                  <p:iterate>
                                    <p:tmAbs val="0"/>
                                  </p:iterate>
                                  <p:childTnLst>
                                    <p:set>
                                      <p:cBhvr>
                                        <p:cTn id="12" fill="hold">
                                          <p:stCondLst>
                                            <p:cond delay="0"/>
                                          </p:stCondLst>
                                        </p:cTn>
                                        <p:tgtEl>
                                          <p:spTgt spid="23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0" animBg="1" advAuto="0"/>
      <p:bldP spid="234" grpId="0" animBg="1" advAuto="0"/>
      <p:bldP spid="235" grpId="0" animBg="1" advAuto="0"/>
      <p:bldP spid="236"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39" name="Image" descr="Image"/>
          <p:cNvPicPr>
            <a:picLocks noChangeAspect="1"/>
          </p:cNvPicPr>
          <p:nvPr/>
        </p:nvPicPr>
        <p:blipFill>
          <a:blip r:embed="rId2"/>
          <a:stretch>
            <a:fillRect/>
          </a:stretch>
        </p:blipFill>
        <p:spPr>
          <a:xfrm>
            <a:off x="5609100" y="408176"/>
            <a:ext cx="4853432" cy="3915102"/>
          </a:xfrm>
          <a:prstGeom prst="rect">
            <a:avLst/>
          </a:prstGeom>
          <a:ln w="12700">
            <a:miter lim="400000"/>
          </a:ln>
        </p:spPr>
      </p:pic>
      <p:sp>
        <p:nvSpPr>
          <p:cNvPr id="240" name="Leonora Carrington, Self-Portrait, 1937-38"/>
          <p:cNvSpPr txBox="1"/>
          <p:nvPr/>
        </p:nvSpPr>
        <p:spPr>
          <a:xfrm>
            <a:off x="5609100" y="5136202"/>
            <a:ext cx="4853432" cy="389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defRPr sz="3000">
                <a:solidFill>
                  <a:srgbClr val="FFFFFF"/>
                </a:solidFill>
                <a:latin typeface="Gill Sans"/>
                <a:ea typeface="Gill Sans"/>
                <a:cs typeface="Gill Sans"/>
                <a:sym typeface="Gill Sans"/>
              </a:defRPr>
            </a:lvl1pPr>
          </a:lstStyle>
          <a:p>
            <a:pPr defTabSz="642915" hangingPunct="0"/>
            <a:r>
              <a:rPr sz="2109" kern="0"/>
              <a:t>Leonora Carrington, Self-Portrait, 1937-38</a:t>
            </a:r>
          </a:p>
        </p:txBody>
      </p:sp>
      <p:pic>
        <p:nvPicPr>
          <p:cNvPr id="241" name="Image" descr="Image"/>
          <p:cNvPicPr>
            <a:picLocks noChangeAspect="1"/>
          </p:cNvPicPr>
          <p:nvPr/>
        </p:nvPicPr>
        <p:blipFill>
          <a:blip r:embed="rId3"/>
          <a:stretch>
            <a:fillRect/>
          </a:stretch>
        </p:blipFill>
        <p:spPr>
          <a:xfrm>
            <a:off x="1743166" y="421171"/>
            <a:ext cx="3437930" cy="4286251"/>
          </a:xfrm>
          <a:prstGeom prst="rect">
            <a:avLst/>
          </a:prstGeom>
          <a:ln w="12700">
            <a:miter lim="400000"/>
          </a:ln>
        </p:spPr>
      </p:pic>
      <p:sp>
        <p:nvSpPr>
          <p:cNvPr id="242" name="Leonora Fini, The Ends of the World, 1949"/>
          <p:cNvSpPr txBox="1"/>
          <p:nvPr/>
        </p:nvSpPr>
        <p:spPr>
          <a:xfrm>
            <a:off x="1618265" y="4979933"/>
            <a:ext cx="3507588" cy="714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defRPr sz="3000">
                <a:solidFill>
                  <a:srgbClr val="FFFFFF"/>
                </a:solidFill>
                <a:latin typeface="Gill Sans"/>
                <a:ea typeface="Gill Sans"/>
                <a:cs typeface="Gill Sans"/>
                <a:sym typeface="Gill Sans"/>
              </a:defRPr>
            </a:lvl1pPr>
          </a:lstStyle>
          <a:p>
            <a:pPr defTabSz="642915" hangingPunct="0"/>
            <a:r>
              <a:rPr sz="2109" kern="0"/>
              <a:t>Leonora Fini, The Ends of the World, 1949</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44" name="Image" descr="Image"/>
          <p:cNvPicPr>
            <a:picLocks noChangeAspect="1"/>
          </p:cNvPicPr>
          <p:nvPr/>
        </p:nvPicPr>
        <p:blipFill>
          <a:blip r:embed="rId2"/>
          <a:stretch>
            <a:fillRect/>
          </a:stretch>
        </p:blipFill>
        <p:spPr>
          <a:xfrm>
            <a:off x="6260894" y="684796"/>
            <a:ext cx="4386916" cy="5488408"/>
          </a:xfrm>
          <a:prstGeom prst="rect">
            <a:avLst/>
          </a:prstGeom>
          <a:ln w="12700">
            <a:miter lim="400000"/>
          </a:ln>
        </p:spPr>
      </p:pic>
      <p:sp>
        <p:nvSpPr>
          <p:cNvPr id="245" name="Yves Tanguy, Mama, Papa is Wounded, 1927"/>
          <p:cNvSpPr txBox="1"/>
          <p:nvPr/>
        </p:nvSpPr>
        <p:spPr>
          <a:xfrm>
            <a:off x="6897370" y="6354249"/>
            <a:ext cx="3166729" cy="2704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1900">
                <a:solidFill>
                  <a:srgbClr val="FFFFFF"/>
                </a:solidFill>
                <a:latin typeface="Gill Sans"/>
                <a:ea typeface="Gill Sans"/>
                <a:cs typeface="Gill Sans"/>
                <a:sym typeface="Gill Sans"/>
              </a:defRPr>
            </a:lvl1pPr>
          </a:lstStyle>
          <a:p>
            <a:pPr defTabSz="642915" hangingPunct="0"/>
            <a:r>
              <a:rPr sz="1336" kern="0"/>
              <a:t>Yves Tanguy, Mama, Papa is Wounded, 1927</a:t>
            </a:r>
          </a:p>
        </p:txBody>
      </p:sp>
      <p:sp>
        <p:nvSpPr>
          <p:cNvPr id="246" name="Biomorphism and the Unconscious"/>
          <p:cNvSpPr txBox="1"/>
          <p:nvPr/>
        </p:nvSpPr>
        <p:spPr>
          <a:xfrm>
            <a:off x="1692913" y="325545"/>
            <a:ext cx="3128257" cy="32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400">
                <a:solidFill>
                  <a:srgbClr val="FFFFFF"/>
                </a:solidFill>
                <a:latin typeface="Gill Sans"/>
                <a:ea typeface="Gill Sans"/>
                <a:cs typeface="Gill Sans"/>
                <a:sym typeface="Gill Sans"/>
              </a:defRPr>
            </a:lvl1pPr>
          </a:lstStyle>
          <a:p>
            <a:pPr defTabSz="642915" hangingPunct="0"/>
            <a:r>
              <a:rPr sz="1687" kern="0"/>
              <a:t>Biomorphism and the Unconscious</a:t>
            </a:r>
          </a:p>
        </p:txBody>
      </p:sp>
      <p:sp>
        <p:nvSpPr>
          <p:cNvPr id="247" name="“I’m only interested in anonymous art, the kind that springs from the collective unconscious” —Miro"/>
          <p:cNvSpPr txBox="1"/>
          <p:nvPr/>
        </p:nvSpPr>
        <p:spPr>
          <a:xfrm>
            <a:off x="2289474" y="1144145"/>
            <a:ext cx="3504420" cy="713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defRPr sz="2000">
                <a:solidFill>
                  <a:srgbClr val="FFFFFF"/>
                </a:solidFill>
                <a:latin typeface="Gill Sans"/>
                <a:ea typeface="Gill Sans"/>
                <a:cs typeface="Gill Sans"/>
                <a:sym typeface="Gill Sans"/>
              </a:defRPr>
            </a:lvl1pPr>
          </a:lstStyle>
          <a:p>
            <a:pPr defTabSz="642915" hangingPunct="0"/>
            <a:r>
              <a:rPr sz="1406" kern="0"/>
              <a:t>“I’m only interested in anonymous art, the kind that springs from the collective unconscious” —Miro</a:t>
            </a:r>
          </a:p>
        </p:txBody>
      </p:sp>
      <p:pic>
        <p:nvPicPr>
          <p:cNvPr id="248" name="Image" descr="Image"/>
          <p:cNvPicPr>
            <a:picLocks noChangeAspect="1"/>
          </p:cNvPicPr>
          <p:nvPr/>
        </p:nvPicPr>
        <p:blipFill>
          <a:blip r:embed="rId3"/>
          <a:stretch>
            <a:fillRect/>
          </a:stretch>
        </p:blipFill>
        <p:spPr>
          <a:xfrm>
            <a:off x="1712300" y="1987951"/>
            <a:ext cx="4300960" cy="3018218"/>
          </a:xfrm>
          <a:prstGeom prst="rect">
            <a:avLst/>
          </a:prstGeom>
          <a:ln w="12700">
            <a:miter lim="400000"/>
          </a:ln>
        </p:spPr>
      </p:pic>
      <p:sp>
        <p:nvSpPr>
          <p:cNvPr id="249" name="Joan Miró, Harlequin’s Carnival, 1924"/>
          <p:cNvSpPr txBox="1"/>
          <p:nvPr/>
        </p:nvSpPr>
        <p:spPr>
          <a:xfrm>
            <a:off x="2415622" y="5183335"/>
            <a:ext cx="3344662" cy="32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400">
                <a:solidFill>
                  <a:srgbClr val="FFFFFF"/>
                </a:solidFill>
                <a:latin typeface="Gill Sans"/>
                <a:ea typeface="Gill Sans"/>
                <a:cs typeface="Gill Sans"/>
                <a:sym typeface="Gill Sans"/>
              </a:defRPr>
            </a:lvl1pPr>
          </a:lstStyle>
          <a:p>
            <a:pPr defTabSz="642915" hangingPunct="0"/>
            <a:r>
              <a:rPr sz="1687" kern="0"/>
              <a:t>Joan Miró, Harlequin’s Carnival, 1924</a:t>
            </a:r>
          </a:p>
        </p:txBody>
      </p:sp>
      <p:pic>
        <p:nvPicPr>
          <p:cNvPr id="250" name="Image" descr="Image"/>
          <p:cNvPicPr>
            <a:picLocks noChangeAspect="1"/>
          </p:cNvPicPr>
          <p:nvPr/>
        </p:nvPicPr>
        <p:blipFill>
          <a:blip r:embed="rId4"/>
          <a:stretch>
            <a:fillRect/>
          </a:stretch>
        </p:blipFill>
        <p:spPr>
          <a:xfrm>
            <a:off x="1712300" y="732947"/>
            <a:ext cx="4300960" cy="5528226"/>
          </a:xfrm>
          <a:prstGeom prst="rect">
            <a:avLst/>
          </a:prstGeom>
          <a:ln w="12700">
            <a:miter lim="400000"/>
          </a:ln>
        </p:spPr>
      </p:pic>
      <p:sp>
        <p:nvSpPr>
          <p:cNvPr id="251" name="Kay Sage, I Saw Three Cities, 1944"/>
          <p:cNvSpPr txBox="1"/>
          <p:nvPr/>
        </p:nvSpPr>
        <p:spPr>
          <a:xfrm>
            <a:off x="2544619" y="6354249"/>
            <a:ext cx="2411714" cy="2704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1900">
                <a:solidFill>
                  <a:srgbClr val="FFFFFF"/>
                </a:solidFill>
                <a:latin typeface="Gill Sans"/>
                <a:ea typeface="Gill Sans"/>
                <a:cs typeface="Gill Sans"/>
                <a:sym typeface="Gill Sans"/>
              </a:defRPr>
            </a:lvl1pPr>
          </a:lstStyle>
          <a:p>
            <a:pPr defTabSz="642915" hangingPunct="0"/>
            <a:r>
              <a:rPr sz="1336" kern="0"/>
              <a:t>Kay Sage, I Saw Three Cities, 1944</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5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2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 grpId="0" animBg="1" advAuto="0"/>
      <p:bldP spid="251"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53" name="image.png" descr="image.png"/>
          <p:cNvPicPr>
            <a:picLocks noChangeAspect="1"/>
          </p:cNvPicPr>
          <p:nvPr/>
        </p:nvPicPr>
        <p:blipFill>
          <a:blip r:embed="rId2"/>
          <a:stretch>
            <a:fillRect/>
          </a:stretch>
        </p:blipFill>
        <p:spPr>
          <a:xfrm>
            <a:off x="556592" y="621416"/>
            <a:ext cx="5049388" cy="5044266"/>
          </a:xfrm>
          <a:prstGeom prst="rect">
            <a:avLst/>
          </a:prstGeom>
          <a:ln w="12700">
            <a:miter lim="400000"/>
          </a:ln>
        </p:spPr>
      </p:pic>
      <p:sp>
        <p:nvSpPr>
          <p:cNvPr id="254" name="Salvador Dali, Soft Construction with Boiled Beans: Premonitions of Civil war, 1936"/>
          <p:cNvSpPr txBox="1"/>
          <p:nvPr/>
        </p:nvSpPr>
        <p:spPr>
          <a:xfrm>
            <a:off x="1734218" y="5905458"/>
            <a:ext cx="3354012" cy="4760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algn="ctr">
              <a:defRPr sz="1900">
                <a:solidFill>
                  <a:srgbClr val="FFFFFF"/>
                </a:solidFill>
                <a:latin typeface="Gill Sans"/>
                <a:ea typeface="Gill Sans"/>
                <a:cs typeface="Gill Sans"/>
                <a:sym typeface="Gill Sans"/>
              </a:defRPr>
            </a:lvl1pPr>
          </a:lstStyle>
          <a:p>
            <a:pPr defTabSz="642915" hangingPunct="0"/>
            <a:r>
              <a:rPr sz="1336" kern="0" dirty="0"/>
              <a:t>Salvador Dali, Soft Construction with Boiled Beans: Premonitions of Civil war, 1936</a:t>
            </a:r>
          </a:p>
        </p:txBody>
      </p:sp>
      <p:sp>
        <p:nvSpPr>
          <p:cNvPr id="255" name="Max Ernst, The Barbarians, 1937"/>
          <p:cNvSpPr txBox="1"/>
          <p:nvPr/>
        </p:nvSpPr>
        <p:spPr>
          <a:xfrm>
            <a:off x="6976185" y="5800378"/>
            <a:ext cx="2312328" cy="2704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1900">
                <a:solidFill>
                  <a:srgbClr val="FFFFFF"/>
                </a:solidFill>
                <a:latin typeface="Gill Sans"/>
                <a:ea typeface="Gill Sans"/>
                <a:cs typeface="Gill Sans"/>
                <a:sym typeface="Gill Sans"/>
              </a:defRPr>
            </a:lvl1pPr>
          </a:lstStyle>
          <a:p>
            <a:pPr defTabSz="642915" hangingPunct="0"/>
            <a:r>
              <a:rPr sz="1336" kern="0"/>
              <a:t>Max Ernst, The Barbarians, 1937</a:t>
            </a:r>
          </a:p>
        </p:txBody>
      </p:sp>
      <p:pic>
        <p:nvPicPr>
          <p:cNvPr id="256" name="The Barbarians, Max Ernst (French (born Germany), BrÃ¼hl 1891â1976 Paris), Oil on cardboard" descr="The Barbarians, Max Ernst (French (born Germany), BrÃ¼hl 1891â1976 Paris), Oil on cardboard"/>
          <p:cNvPicPr>
            <a:picLocks noChangeAspect="1"/>
          </p:cNvPicPr>
          <p:nvPr/>
        </p:nvPicPr>
        <p:blipFill>
          <a:blip r:embed="rId3"/>
          <a:stretch>
            <a:fillRect/>
          </a:stretch>
        </p:blipFill>
        <p:spPr>
          <a:xfrm>
            <a:off x="5797515" y="851116"/>
            <a:ext cx="4613828" cy="3375785"/>
          </a:xfrm>
          <a:prstGeom prst="rect">
            <a:avLst/>
          </a:prstGeom>
          <a:ln w="12700">
            <a:miter lim="400000"/>
          </a:ln>
        </p:spPr>
      </p:pic>
      <p:sp>
        <p:nvSpPr>
          <p:cNvPr id="257" name="Grattage"/>
          <p:cNvSpPr txBox="1"/>
          <p:nvPr/>
        </p:nvSpPr>
        <p:spPr>
          <a:xfrm>
            <a:off x="8664671" y="4422834"/>
            <a:ext cx="839169" cy="32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400">
                <a:solidFill>
                  <a:srgbClr val="2930FF"/>
                </a:solidFill>
                <a:latin typeface="Gill Sans"/>
                <a:ea typeface="Gill Sans"/>
                <a:cs typeface="Gill Sans"/>
                <a:sym typeface="Gill Sans"/>
              </a:defRPr>
            </a:lvl1pPr>
          </a:lstStyle>
          <a:p>
            <a:pPr defTabSz="642915" hangingPunct="0"/>
            <a:r>
              <a:rPr sz="1687" kern="0"/>
              <a:t>Grattage</a:t>
            </a:r>
          </a:p>
        </p:txBody>
      </p:sp>
      <p:sp>
        <p:nvSpPr>
          <p:cNvPr id="258" name="Line"/>
          <p:cNvSpPr/>
          <p:nvPr/>
        </p:nvSpPr>
        <p:spPr>
          <a:xfrm flipV="1">
            <a:off x="9100302" y="2812316"/>
            <a:ext cx="252956" cy="1694256"/>
          </a:xfrm>
          <a:prstGeom prst="line">
            <a:avLst/>
          </a:prstGeom>
          <a:ln w="25400">
            <a:solidFill>
              <a:schemeClr val="accent1"/>
            </a:solidFill>
            <a:tailEnd type="triangle"/>
          </a:ln>
          <a:effectLst>
            <a:outerShdw blurRad="38100" dist="20000" dir="5400000" rotWithShape="0">
              <a:srgbClr val="000000">
                <a:alpha val="38000"/>
              </a:srgbClr>
            </a:outerShdw>
          </a:effectLst>
        </p:spPr>
        <p:txBody>
          <a:bodyPr lIns="32145" tIns="32145" rIns="32145" bIns="32145"/>
          <a:lstStyle/>
          <a:p>
            <a:pPr defTabSz="642915" hangingPunct="0"/>
            <a:endParaRPr sz="2953" kern="0">
              <a:solidFill>
                <a:srgbClr val="000000"/>
              </a:solidFill>
              <a:latin typeface="Calibri"/>
              <a:ea typeface="Calibri"/>
              <a:cs typeface="Calibri"/>
              <a:sym typeface="Calibri"/>
            </a:endParaRPr>
          </a:p>
        </p:txBody>
      </p:sp>
      <p:sp>
        <p:nvSpPr>
          <p:cNvPr id="259" name="Line"/>
          <p:cNvSpPr/>
          <p:nvPr/>
        </p:nvSpPr>
        <p:spPr>
          <a:xfrm flipH="1" flipV="1">
            <a:off x="6632964" y="3131183"/>
            <a:ext cx="2466788" cy="1368943"/>
          </a:xfrm>
          <a:prstGeom prst="line">
            <a:avLst/>
          </a:prstGeom>
          <a:ln w="25400">
            <a:solidFill>
              <a:schemeClr val="accent1"/>
            </a:solidFill>
            <a:tailEnd type="triangle"/>
          </a:ln>
          <a:effectLst>
            <a:outerShdw blurRad="38100" dist="20000" dir="5400000" rotWithShape="0">
              <a:srgbClr val="000000">
                <a:alpha val="38000"/>
              </a:srgbClr>
            </a:outerShdw>
          </a:effectLst>
        </p:spPr>
        <p:txBody>
          <a:bodyPr lIns="32145" tIns="32145" rIns="32145" bIns="32145"/>
          <a:lstStyle/>
          <a:p>
            <a:pPr defTabSz="642915" hangingPunct="0"/>
            <a:endParaRPr sz="2953" kern="0">
              <a:solidFill>
                <a:srgbClr val="000000"/>
              </a:solidFill>
              <a:latin typeface="Calibri"/>
              <a:ea typeface="Calibri"/>
              <a:cs typeface="Calibri"/>
              <a:sym typeface="Calibri"/>
            </a:endParaRPr>
          </a:p>
        </p:txBody>
      </p:sp>
      <p:sp>
        <p:nvSpPr>
          <p:cNvPr id="260" name="Surrealism and Politics"/>
          <p:cNvSpPr txBox="1"/>
          <p:nvPr/>
        </p:nvSpPr>
        <p:spPr>
          <a:xfrm>
            <a:off x="1734218" y="105061"/>
            <a:ext cx="3533816" cy="519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a:solidFill>
                  <a:srgbClr val="FFFFFF"/>
                </a:solidFill>
              </a:defRPr>
            </a:lvl1pPr>
          </a:lstStyle>
          <a:p>
            <a:pPr defTabSz="642915" hangingPunct="0"/>
            <a:r>
              <a:rPr sz="2953" kern="0">
                <a:latin typeface="Calibri"/>
                <a:ea typeface="Calibri"/>
                <a:cs typeface="Calibri"/>
                <a:sym typeface="Calibri"/>
              </a:rPr>
              <a:t>Surrealism and Politics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5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25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iterate>
                                    <p:tmAbs val="0"/>
                                  </p:iterate>
                                  <p:childTnLst>
                                    <p:set>
                                      <p:cBhvr>
                                        <p:cTn id="13" fill="hold"/>
                                        <p:tgtEl>
                                          <p:spTgt spid="258"/>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iterate>
                                    <p:tmAbs val="0"/>
                                  </p:iterate>
                                  <p:childTnLst>
                                    <p:set>
                                      <p:cBhvr>
                                        <p:cTn id="16" fill="hold"/>
                                        <p:tgtEl>
                                          <p:spTgt spid="25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iterate>
                                    <p:tmAbs val="0"/>
                                  </p:iterate>
                                  <p:childTnLst>
                                    <p:set>
                                      <p:cBhvr>
                                        <p:cTn id="19" fill="hold"/>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 grpId="0" animBg="1" advAuto="0"/>
      <p:bldP spid="256" grpId="0" animBg="1" advAuto="0"/>
      <p:bldP spid="257" grpId="0" animBg="1" advAuto="0"/>
      <p:bldP spid="258" grpId="0" animBg="1" advAuto="0"/>
      <p:bldP spid="259"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2" name="Pablo Picasso, Guernica, 1937"/>
          <p:cNvSpPr txBox="1"/>
          <p:nvPr/>
        </p:nvSpPr>
        <p:spPr>
          <a:xfrm>
            <a:off x="5940210" y="5564671"/>
            <a:ext cx="2685828" cy="32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2400">
                <a:solidFill>
                  <a:srgbClr val="FFFFFF"/>
                </a:solidFill>
                <a:latin typeface="Gill Sans"/>
                <a:ea typeface="Gill Sans"/>
                <a:cs typeface="Gill Sans"/>
                <a:sym typeface="Gill Sans"/>
              </a:defRPr>
            </a:lvl1pPr>
          </a:lstStyle>
          <a:p>
            <a:pPr defTabSz="642915" hangingPunct="0"/>
            <a:r>
              <a:rPr sz="1687" kern="0"/>
              <a:t>Pablo Picasso, Guernica, 1937</a:t>
            </a:r>
          </a:p>
        </p:txBody>
      </p:sp>
      <p:pic>
        <p:nvPicPr>
          <p:cNvPr id="263" name="Image" descr="Image"/>
          <p:cNvPicPr>
            <a:picLocks noChangeAspect="1"/>
          </p:cNvPicPr>
          <p:nvPr/>
        </p:nvPicPr>
        <p:blipFill>
          <a:blip r:embed="rId2"/>
          <a:stretch>
            <a:fillRect/>
          </a:stretch>
        </p:blipFill>
        <p:spPr>
          <a:xfrm>
            <a:off x="4081491" y="968788"/>
            <a:ext cx="7793612" cy="4383908"/>
          </a:xfrm>
          <a:prstGeom prst="rect">
            <a:avLst/>
          </a:prstGeom>
          <a:ln w="12700">
            <a:miter lim="400000"/>
          </a:ln>
        </p:spPr>
      </p:pic>
      <p:pic>
        <p:nvPicPr>
          <p:cNvPr id="264" name="Image" descr="Image"/>
          <p:cNvPicPr>
            <a:picLocks noChangeAspect="1"/>
          </p:cNvPicPr>
          <p:nvPr/>
        </p:nvPicPr>
        <p:blipFill>
          <a:blip r:embed="rId3"/>
          <a:stretch>
            <a:fillRect/>
          </a:stretch>
        </p:blipFill>
        <p:spPr>
          <a:xfrm>
            <a:off x="198783" y="1517165"/>
            <a:ext cx="3785059" cy="2770019"/>
          </a:xfrm>
          <a:prstGeom prst="rect">
            <a:avLst/>
          </a:prstGeom>
          <a:ln w="12700">
            <a:miter lim="400000"/>
          </a:ln>
        </p:spPr>
      </p:pic>
      <p:sp>
        <p:nvSpPr>
          <p:cNvPr id="265" name="The bombing of Gernika, 26 April 1937"/>
          <p:cNvSpPr txBox="1"/>
          <p:nvPr/>
        </p:nvSpPr>
        <p:spPr>
          <a:xfrm>
            <a:off x="1055054" y="4483414"/>
            <a:ext cx="2179279" cy="2272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2145" tIns="32145" rIns="32145" bIns="32145">
            <a:spAutoFit/>
          </a:bodyPr>
          <a:lstStyle>
            <a:lvl1pPr>
              <a:defRPr sz="1500">
                <a:solidFill>
                  <a:srgbClr val="FFFFFF"/>
                </a:solidFill>
                <a:latin typeface="Gill Sans"/>
                <a:ea typeface="Gill Sans"/>
                <a:cs typeface="Gill Sans"/>
                <a:sym typeface="Gill Sans"/>
              </a:defRPr>
            </a:lvl1pPr>
          </a:lstStyle>
          <a:p>
            <a:pPr defTabSz="642915" hangingPunct="0"/>
            <a:r>
              <a:rPr sz="1055" kern="0" dirty="0"/>
              <a:t>The bombing of </a:t>
            </a:r>
            <a:r>
              <a:rPr sz="1055" kern="0" dirty="0" err="1"/>
              <a:t>Gernika</a:t>
            </a:r>
            <a:r>
              <a:rPr sz="1055" kern="0" dirty="0"/>
              <a:t>, 26 April 1937</a:t>
            </a:r>
          </a:p>
        </p:txBody>
      </p:sp>
    </p:spTree>
  </p:cSld>
  <p:clrMapOvr>
    <a:masterClrMapping/>
  </p:clrMapOvr>
  <p:transition spd="med"/>
</p:sld>
</file>

<file path=ppt/theme/theme1.xml><?xml version="1.0" encoding="utf-8"?>
<a:theme xmlns:a="http://schemas.openxmlformats.org/drawingml/2006/main" name="Title &amp; Bullets">
  <a:themeElements>
    <a:clrScheme name="Title &amp; Bullets">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Title &amp; Bullets">
      <a:majorFont>
        <a:latin typeface="Calibri"/>
        <a:ea typeface="Calibri"/>
        <a:cs typeface="Calibri"/>
      </a:majorFont>
      <a:minorFont>
        <a:latin typeface="Helvetica"/>
        <a:ea typeface="Helvetica"/>
        <a:cs typeface="Helvetica"/>
      </a:minorFont>
    </a:fontScheme>
    <a:fmtScheme name="Title &amp; Bullet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TotalTime>
  <Words>480</Words>
  <Application>Microsoft Office PowerPoint</Application>
  <PresentationFormat>Widescreen</PresentationFormat>
  <Paragraphs>37</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Calibri</vt:lpstr>
      <vt:lpstr>Gill Sans</vt:lpstr>
      <vt:lpstr>Title &amp;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C Feliz</dc:creator>
  <cp:lastModifiedBy>Matthew C Feliz</cp:lastModifiedBy>
  <cp:revision>1</cp:revision>
  <dcterms:created xsi:type="dcterms:W3CDTF">2023-11-16T20:04:28Z</dcterms:created>
  <dcterms:modified xsi:type="dcterms:W3CDTF">2023-11-16T20:07:31Z</dcterms:modified>
</cp:coreProperties>
</file>