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media/image1.jpeg" ContentType="image/jpeg"/>
  <Override PartName="/ppt/media/image2.jpeg" ContentType="image/jpeg"/>
  <Override PartName="/ppt/media/image3.jpeg" ContentType="image/jpeg"/>
  <Override PartName="/ppt/media/image4.jpeg" ContentType="image/jpeg"/>
  <Override PartName="/ppt/media/image5.jpeg" ContentType="image/jpeg"/>
  <Override PartName="/ppt/media/image6.jpeg" ContentType="image/jpeg"/>
  <Override PartName="/ppt/media/image7.jpeg" ContentType="image/jpeg"/>
  <Override PartName="/ppt/media/image8.jpeg" ContentType="image/jpeg"/>
  <Override PartName="/ppt/media/image9.jpeg" ContentType="image/jpeg"/>
  <Override PartName="/ppt/media/image10.jpeg" ContentType="image/jpeg"/>
  <Override PartName="/ppt/media/image11.jpeg" ContentType="image/jpeg"/>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Neue"/>
      </a:defRPr>
    </a:lvl1pPr>
    <a:lvl2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Neue"/>
      </a:defRPr>
    </a:lvl2pPr>
    <a:lvl3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Neue"/>
      </a:defRPr>
    </a:lvl3pPr>
    <a:lvl4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Neue"/>
      </a:defRPr>
    </a:lvl4pPr>
    <a:lvl5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Neue"/>
      </a:defRPr>
    </a:lvl5pPr>
    <a:lvl6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Neue"/>
      </a:defRPr>
    </a:lvl6pPr>
    <a:lvl7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Neue"/>
      </a:defRPr>
    </a:lvl7pPr>
    <a:lvl8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Neue"/>
      </a:defRPr>
    </a:lvl8pPr>
    <a:lvl9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Neue"/>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D2E9"/>
          </a:solidFill>
        </a:fill>
      </a:tcStyle>
    </a:wholeTbl>
    <a:band2H>
      <a:tcTxStyle b="def" i="def"/>
      <a:tcStyle>
        <a:tcBdr/>
        <a:fill>
          <a:solidFill>
            <a:srgbClr val="E6EAF4"/>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CDACA"/>
          </a:solidFill>
        </a:fill>
      </a:tcStyle>
    </a:wholeTbl>
    <a:band2H>
      <a:tcTxStyle b="def" i="def"/>
      <a:tcStyle>
        <a:tcBdr/>
        <a:fill>
          <a:solidFill>
            <a:srgbClr val="E7EDE7"/>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D0CEE9"/>
          </a:solidFill>
        </a:fill>
      </a:tcStyle>
    </a:wholeTbl>
    <a:band2H>
      <a:tcTxStyle b="def" i="def"/>
      <a:tcStyle>
        <a:tcBdr/>
        <a:fill>
          <a:solidFill>
            <a:srgbClr val="E9E8F4"/>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000000"/>
          </a:solidFill>
        </a:fill>
      </a:tcStyle>
    </a:band2H>
    <a:firstCol>
      <a:tcTxStyle b="on"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000000"/>
          </a:solidFill>
        </a:fill>
      </a:tcStyle>
    </a:lastRow>
    <a:firstRow>
      <a:tcTxStyle b="on" i="off">
        <a:fontRef idx="major">
          <a:srgbClr val="000000"/>
        </a:fontRef>
        <a:srgbClr val="000000"/>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381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381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132" name="Shape 132"/>
          <p:cNvSpPr/>
          <p:nvPr>
            <p:ph type="sldImg"/>
          </p:nvPr>
        </p:nvSpPr>
        <p:spPr>
          <a:xfrm>
            <a:off x="1143000" y="685800"/>
            <a:ext cx="4572000" cy="3429000"/>
          </a:xfrm>
          <a:prstGeom prst="rect">
            <a:avLst/>
          </a:prstGeom>
        </p:spPr>
        <p:txBody>
          <a:bodyPr/>
          <a:lstStyle/>
          <a:p>
            <a:pPr/>
          </a:p>
        </p:txBody>
      </p:sp>
      <p:sp>
        <p:nvSpPr>
          <p:cNvPr id="133" name="Shape 133"/>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j-lt"/>
        <a:ea typeface="+mj-ea"/>
        <a:cs typeface="+mj-cs"/>
        <a:sym typeface="Helvetica Neue"/>
      </a:defRPr>
    </a:lvl1pPr>
    <a:lvl2pPr indent="228600" defTabSz="457200" latinLnBrk="0">
      <a:lnSpc>
        <a:spcPct val="117999"/>
      </a:lnSpc>
      <a:defRPr sz="2200">
        <a:latin typeface="+mj-lt"/>
        <a:ea typeface="+mj-ea"/>
        <a:cs typeface="+mj-cs"/>
        <a:sym typeface="Helvetica Neue"/>
      </a:defRPr>
    </a:lvl2pPr>
    <a:lvl3pPr indent="457200" defTabSz="457200" latinLnBrk="0">
      <a:lnSpc>
        <a:spcPct val="117999"/>
      </a:lnSpc>
      <a:defRPr sz="2200">
        <a:latin typeface="+mj-lt"/>
        <a:ea typeface="+mj-ea"/>
        <a:cs typeface="+mj-cs"/>
        <a:sym typeface="Helvetica Neue"/>
      </a:defRPr>
    </a:lvl3pPr>
    <a:lvl4pPr indent="685800" defTabSz="457200" latinLnBrk="0">
      <a:lnSpc>
        <a:spcPct val="117999"/>
      </a:lnSpc>
      <a:defRPr sz="2200">
        <a:latin typeface="+mj-lt"/>
        <a:ea typeface="+mj-ea"/>
        <a:cs typeface="+mj-cs"/>
        <a:sym typeface="Helvetica Neue"/>
      </a:defRPr>
    </a:lvl4pPr>
    <a:lvl5pPr indent="914400" defTabSz="457200" latinLnBrk="0">
      <a:lnSpc>
        <a:spcPct val="117999"/>
      </a:lnSpc>
      <a:defRPr sz="2200">
        <a:latin typeface="+mj-lt"/>
        <a:ea typeface="+mj-ea"/>
        <a:cs typeface="+mj-cs"/>
        <a:sym typeface="Helvetica Neue"/>
      </a:defRPr>
    </a:lvl5pPr>
    <a:lvl6pPr indent="1143000" defTabSz="457200" latinLnBrk="0">
      <a:lnSpc>
        <a:spcPct val="117999"/>
      </a:lnSpc>
      <a:defRPr sz="2200">
        <a:latin typeface="+mj-lt"/>
        <a:ea typeface="+mj-ea"/>
        <a:cs typeface="+mj-cs"/>
        <a:sym typeface="Helvetica Neue"/>
      </a:defRPr>
    </a:lvl6pPr>
    <a:lvl7pPr indent="1371600" defTabSz="457200" latinLnBrk="0">
      <a:lnSpc>
        <a:spcPct val="117999"/>
      </a:lnSpc>
      <a:defRPr sz="2200">
        <a:latin typeface="+mj-lt"/>
        <a:ea typeface="+mj-ea"/>
        <a:cs typeface="+mj-cs"/>
        <a:sym typeface="Helvetica Neue"/>
      </a:defRPr>
    </a:lvl7pPr>
    <a:lvl8pPr indent="1600200" defTabSz="457200" latinLnBrk="0">
      <a:lnSpc>
        <a:spcPct val="117999"/>
      </a:lnSpc>
      <a:defRPr sz="2200">
        <a:latin typeface="+mj-lt"/>
        <a:ea typeface="+mj-ea"/>
        <a:cs typeface="+mj-cs"/>
        <a:sym typeface="Helvetica Neue"/>
      </a:defRPr>
    </a:lvl8pPr>
    <a:lvl9pPr indent="1828800" defTabSz="457200" latinLnBrk="0">
      <a:lnSpc>
        <a:spcPct val="117999"/>
      </a:lnSpc>
      <a:defRPr sz="2200">
        <a:latin typeface="+mj-lt"/>
        <a:ea typeface="+mj-ea"/>
        <a:cs typeface="+mj-cs"/>
        <a:sym typeface="Helvetica Neue"/>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amp; Subtitle">
    <p:spTree>
      <p:nvGrpSpPr>
        <p:cNvPr id="1" name=""/>
        <p:cNvGrpSpPr/>
        <p:nvPr/>
      </p:nvGrpSpPr>
      <p:grpSpPr>
        <a:xfrm>
          <a:off x="0" y="0"/>
          <a:ext cx="0" cy="0"/>
          <a:chOff x="0" y="0"/>
          <a:chExt cx="0" cy="0"/>
        </a:xfrm>
      </p:grpSpPr>
      <p:sp>
        <p:nvSpPr>
          <p:cNvPr id="11" name="Title Text"/>
          <p:cNvSpPr txBox="1"/>
          <p:nvPr>
            <p:ph type="title"/>
          </p:nvPr>
        </p:nvSpPr>
        <p:spPr>
          <a:xfrm>
            <a:off x="1270000" y="1638300"/>
            <a:ext cx="10464800" cy="3302000"/>
          </a:xfrm>
          <a:prstGeom prst="rect">
            <a:avLst/>
          </a:prstGeom>
        </p:spPr>
        <p:txBody>
          <a:bodyPr anchor="b"/>
          <a:lstStyle/>
          <a:p>
            <a:pPr/>
            <a:r>
              <a:t>Title Text</a:t>
            </a:r>
          </a:p>
        </p:txBody>
      </p:sp>
      <p:sp>
        <p:nvSpPr>
          <p:cNvPr id="12" name="Body Level One…"/>
          <p:cNvSpPr txBox="1"/>
          <p:nvPr>
            <p:ph type="body" sz="quarter" idx="1"/>
          </p:nvPr>
        </p:nvSpPr>
        <p:spPr>
          <a:xfrm>
            <a:off x="1270000" y="50292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0.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Quote">
    <p:spTree>
      <p:nvGrpSpPr>
        <p:cNvPr id="1" name=""/>
        <p:cNvGrpSpPr/>
        <p:nvPr/>
      </p:nvGrpSpPr>
      <p:grpSpPr>
        <a:xfrm>
          <a:off x="0" y="0"/>
          <a:ext cx="0" cy="0"/>
          <a:chOff x="0" y="0"/>
          <a:chExt cx="0" cy="0"/>
        </a:xfrm>
      </p:grpSpPr>
      <p:sp>
        <p:nvSpPr>
          <p:cNvPr id="93" name="Body Level One…"/>
          <p:cNvSpPr txBox="1"/>
          <p:nvPr>
            <p:ph type="body" sz="quarter" idx="1"/>
          </p:nvPr>
        </p:nvSpPr>
        <p:spPr>
          <a:xfrm>
            <a:off x="1270000" y="6362700"/>
            <a:ext cx="10464800" cy="469900"/>
          </a:xfrm>
          <a:prstGeom prst="rect">
            <a:avLst/>
          </a:prstGeom>
        </p:spPr>
        <p:txBody>
          <a:bodyPr anchor="t"/>
          <a:lstStyle>
            <a:lvl1pPr marL="0" indent="0" algn="ctr">
              <a:spcBef>
                <a:spcPts val="0"/>
              </a:spcBef>
              <a:buSzTx/>
              <a:buNone/>
              <a:defRPr i="1" sz="2400"/>
            </a:lvl1pPr>
            <a:lvl2pPr marL="725236" indent="-280736" algn="ctr">
              <a:spcBef>
                <a:spcPts val="0"/>
              </a:spcBef>
              <a:defRPr i="1" sz="2400"/>
            </a:lvl2pPr>
            <a:lvl3pPr marL="1169735" indent="-280735" algn="ctr">
              <a:spcBef>
                <a:spcPts val="0"/>
              </a:spcBef>
              <a:defRPr i="1" sz="2400"/>
            </a:lvl3pPr>
            <a:lvl4pPr marL="1614235" indent="-280735" algn="ctr">
              <a:spcBef>
                <a:spcPts val="0"/>
              </a:spcBef>
              <a:defRPr i="1" sz="2400"/>
            </a:lvl4pPr>
            <a:lvl5pPr marL="2058735" indent="-280735" algn="ctr">
              <a:spcBef>
                <a:spcPts val="0"/>
              </a:spcBef>
              <a:defRPr i="1" sz="2400"/>
            </a:lvl5pPr>
          </a:lstStyle>
          <a:p>
            <a:pPr/>
            <a:r>
              <a:t>Body Level One</a:t>
            </a:r>
          </a:p>
          <a:p>
            <a:pPr lvl="1"/>
            <a:r>
              <a:t>Body Level Two</a:t>
            </a:r>
          </a:p>
          <a:p>
            <a:pPr lvl="2"/>
            <a:r>
              <a:t>Body Level Three</a:t>
            </a:r>
          </a:p>
          <a:p>
            <a:pPr lvl="3"/>
            <a:r>
              <a:t>Body Level Four</a:t>
            </a:r>
          </a:p>
          <a:p>
            <a:pPr lvl="4"/>
            <a:r>
              <a:t>Body Level Five</a:t>
            </a:r>
          </a:p>
        </p:txBody>
      </p:sp>
      <p:sp>
        <p:nvSpPr>
          <p:cNvPr id="94" name="Shape 94"/>
          <p:cNvSpPr/>
          <p:nvPr>
            <p:ph type="body" sz="quarter" idx="21"/>
          </p:nvPr>
        </p:nvSpPr>
        <p:spPr>
          <a:xfrm>
            <a:off x="1270000" y="4267200"/>
            <a:ext cx="10464800" cy="685800"/>
          </a:xfrm>
          <a:prstGeom prst="rect">
            <a:avLst/>
          </a:prstGeom>
        </p:spPr>
        <p:txBody>
          <a:bodyPr/>
          <a:lstStyle/>
          <a:p>
            <a:pPr/>
          </a:p>
        </p:txBody>
      </p:sp>
      <p:sp>
        <p:nvSpPr>
          <p:cNvPr id="9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p:spTree>
      <p:nvGrpSpPr>
        <p:cNvPr id="1" name=""/>
        <p:cNvGrpSpPr/>
        <p:nvPr/>
      </p:nvGrpSpPr>
      <p:grpSpPr>
        <a:xfrm>
          <a:off x="0" y="0"/>
          <a:ext cx="0" cy="0"/>
          <a:chOff x="0" y="0"/>
          <a:chExt cx="0" cy="0"/>
        </a:xfrm>
      </p:grpSpPr>
      <p:sp>
        <p:nvSpPr>
          <p:cNvPr id="102" name="Shape 102"/>
          <p:cNvSpPr/>
          <p:nvPr>
            <p:ph type="pic" idx="21"/>
          </p:nvPr>
        </p:nvSpPr>
        <p:spPr>
          <a:xfrm>
            <a:off x="-3175" y="0"/>
            <a:ext cx="13004800" cy="9753600"/>
          </a:xfrm>
          <a:prstGeom prst="rect">
            <a:avLst/>
          </a:prstGeom>
        </p:spPr>
        <p:txBody>
          <a:bodyPr lIns="91439" tIns="45719" rIns="91439" bIns="45719" anchor="t">
            <a:noAutofit/>
          </a:bodyPr>
          <a:lstStyle/>
          <a:p>
            <a:pPr/>
          </a:p>
        </p:txBody>
      </p:sp>
      <p:sp>
        <p:nvSpPr>
          <p:cNvPr id="10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11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Default">
    <p:bg>
      <p:bgPr>
        <a:solidFill>
          <a:srgbClr val="FFFFFF"/>
        </a:solidFill>
      </p:bgPr>
    </p:bg>
    <p:spTree>
      <p:nvGrpSpPr>
        <p:cNvPr id="1" name=""/>
        <p:cNvGrpSpPr/>
        <p:nvPr/>
      </p:nvGrpSpPr>
      <p:grpSpPr>
        <a:xfrm>
          <a:off x="0" y="0"/>
          <a:ext cx="0" cy="0"/>
          <a:chOff x="0" y="0"/>
          <a:chExt cx="0" cy="0"/>
        </a:xfrm>
      </p:grpSpPr>
      <p:sp>
        <p:nvSpPr>
          <p:cNvPr id="117" name="Slide Number"/>
          <p:cNvSpPr txBox="1"/>
          <p:nvPr>
            <p:ph type="sldNum" sz="quarter" idx="2"/>
          </p:nvPr>
        </p:nvSpPr>
        <p:spPr>
          <a:xfrm>
            <a:off x="9063572" y="8905523"/>
            <a:ext cx="256537" cy="269237"/>
          </a:xfrm>
          <a:prstGeom prst="rect">
            <a:avLst/>
          </a:prstGeom>
        </p:spPr>
        <p:txBody>
          <a:bodyPr lIns="45718" tIns="45718" rIns="45718" bIns="45718" anchor="ctr"/>
          <a:lstStyle>
            <a:lvl1pPr algn="r" defTabSz="914400">
              <a:defRPr sz="1200">
                <a:solidFill>
                  <a:srgbClr val="000000"/>
                </a:solidFill>
                <a:latin typeface="Gill Sans"/>
                <a:ea typeface="Gill Sans"/>
                <a:cs typeface="Gill Sans"/>
                <a:sym typeface="Gill Sans"/>
              </a:defRPr>
            </a:lvl1pPr>
          </a:lstStyle>
          <a:p>
            <a:pPr/>
            <a:fld id="{86CB4B4D-7CA3-9044-876B-883B54F8677D}" type="slidenum"/>
          </a:p>
        </p:txBody>
      </p:sp>
    </p:spTree>
  </p:cSld>
  <p:clrMapOvr>
    <a:masterClrMapping/>
  </p:clrMapOvr>
  <p:transition xmlns:p14="http://schemas.microsoft.com/office/powerpoint/2010/main" spd="med" advClick="1"/>
</p:sldLayout>
</file>

<file path=ppt/slideLayouts/slideLayout1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124" name="Title Text"/>
          <p:cNvSpPr txBox="1"/>
          <p:nvPr>
            <p:ph type="title"/>
          </p:nvPr>
        </p:nvSpPr>
        <p:spPr>
          <a:prstGeom prst="rect">
            <a:avLst/>
          </a:prstGeom>
        </p:spPr>
        <p:txBody>
          <a:bodyPr/>
          <a:lstStyle/>
          <a:p>
            <a:pPr/>
            <a:r>
              <a:t>Title Text</a:t>
            </a:r>
          </a:p>
        </p:txBody>
      </p:sp>
      <p:sp>
        <p:nvSpPr>
          <p:cNvPr id="125"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126" name="Slide Number"/>
          <p:cNvSpPr txBox="1"/>
          <p:nvPr>
            <p:ph type="sldNum" sz="quarter" idx="2"/>
          </p:nvPr>
        </p:nvSpPr>
        <p:spPr>
          <a:xfrm>
            <a:off x="9135855" y="9040141"/>
            <a:ext cx="368504" cy="381001"/>
          </a:xfrm>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Horizontal">
    <p:spTree>
      <p:nvGrpSpPr>
        <p:cNvPr id="1" name=""/>
        <p:cNvGrpSpPr/>
        <p:nvPr/>
      </p:nvGrpSpPr>
      <p:grpSpPr>
        <a:xfrm>
          <a:off x="0" y="0"/>
          <a:ext cx="0" cy="0"/>
          <a:chOff x="0" y="0"/>
          <a:chExt cx="0" cy="0"/>
        </a:xfrm>
      </p:grpSpPr>
      <p:sp>
        <p:nvSpPr>
          <p:cNvPr id="20" name="Shape 20"/>
          <p:cNvSpPr/>
          <p:nvPr>
            <p:ph type="pic" idx="21"/>
          </p:nvPr>
        </p:nvSpPr>
        <p:spPr>
          <a:xfrm>
            <a:off x="1619250" y="660400"/>
            <a:ext cx="9758017" cy="5905500"/>
          </a:xfrm>
          <a:prstGeom prst="rect">
            <a:avLst/>
          </a:prstGeom>
        </p:spPr>
        <p:txBody>
          <a:bodyPr lIns="91439" tIns="45719" rIns="91439" bIns="45719" anchor="t">
            <a:noAutofit/>
          </a:bodyPr>
          <a:lstStyle/>
          <a:p>
            <a:pPr/>
          </a:p>
        </p:txBody>
      </p:sp>
      <p:sp>
        <p:nvSpPr>
          <p:cNvPr id="21" name="Title Text"/>
          <p:cNvSpPr txBox="1"/>
          <p:nvPr>
            <p:ph type="title"/>
          </p:nvPr>
        </p:nvSpPr>
        <p:spPr>
          <a:xfrm>
            <a:off x="1270000" y="6718300"/>
            <a:ext cx="10464800" cy="1422400"/>
          </a:xfrm>
          <a:prstGeom prst="rect">
            <a:avLst/>
          </a:prstGeom>
        </p:spPr>
        <p:txBody>
          <a:bodyPr/>
          <a:lstStyle/>
          <a:p>
            <a:pPr/>
            <a:r>
              <a:t>Title Text</a:t>
            </a:r>
          </a:p>
        </p:txBody>
      </p:sp>
      <p:sp>
        <p:nvSpPr>
          <p:cNvPr id="22" name="Body Level One…"/>
          <p:cNvSpPr txBox="1"/>
          <p:nvPr>
            <p:ph type="body" sz="quarter" idx="1"/>
          </p:nvPr>
        </p:nvSpPr>
        <p:spPr>
          <a:xfrm>
            <a:off x="1270000" y="8191500"/>
            <a:ext cx="10464800" cy="11303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2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Center">
    <p:spTree>
      <p:nvGrpSpPr>
        <p:cNvPr id="1" name=""/>
        <p:cNvGrpSpPr/>
        <p:nvPr/>
      </p:nvGrpSpPr>
      <p:grpSpPr>
        <a:xfrm>
          <a:off x="0" y="0"/>
          <a:ext cx="0" cy="0"/>
          <a:chOff x="0" y="0"/>
          <a:chExt cx="0" cy="0"/>
        </a:xfrm>
      </p:grpSpPr>
      <p:sp>
        <p:nvSpPr>
          <p:cNvPr id="30" name="Title Text"/>
          <p:cNvSpPr txBox="1"/>
          <p:nvPr>
            <p:ph type="title"/>
          </p:nvPr>
        </p:nvSpPr>
        <p:spPr>
          <a:xfrm>
            <a:off x="1270000" y="3225800"/>
            <a:ext cx="10464800" cy="3302000"/>
          </a:xfrm>
          <a:prstGeom prst="rect">
            <a:avLst/>
          </a:prstGeom>
        </p:spPr>
        <p:txBody>
          <a:bodyPr/>
          <a:lstStyle/>
          <a:p>
            <a:pPr/>
            <a:r>
              <a:t>Title Text</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Vertical">
    <p:spTree>
      <p:nvGrpSpPr>
        <p:cNvPr id="1" name=""/>
        <p:cNvGrpSpPr/>
        <p:nvPr/>
      </p:nvGrpSpPr>
      <p:grpSpPr>
        <a:xfrm>
          <a:off x="0" y="0"/>
          <a:ext cx="0" cy="0"/>
          <a:chOff x="0" y="0"/>
          <a:chExt cx="0" cy="0"/>
        </a:xfrm>
      </p:grpSpPr>
      <p:sp>
        <p:nvSpPr>
          <p:cNvPr id="38" name="Shape 38"/>
          <p:cNvSpPr/>
          <p:nvPr>
            <p:ph type="pic" sz="half" idx="21"/>
          </p:nvPr>
        </p:nvSpPr>
        <p:spPr>
          <a:xfrm>
            <a:off x="6718299" y="638917"/>
            <a:ext cx="5325772" cy="8216904"/>
          </a:xfrm>
          <a:prstGeom prst="rect">
            <a:avLst/>
          </a:prstGeom>
        </p:spPr>
        <p:txBody>
          <a:bodyPr lIns="91439" tIns="45719" rIns="91439" bIns="45719" anchor="t">
            <a:noAutofit/>
          </a:bodyPr>
          <a:lstStyle/>
          <a:p>
            <a:pPr/>
          </a:p>
        </p:txBody>
      </p:sp>
      <p:sp>
        <p:nvSpPr>
          <p:cNvPr id="39" name="Title Text"/>
          <p:cNvSpPr txBox="1"/>
          <p:nvPr>
            <p:ph type="title"/>
          </p:nvPr>
        </p:nvSpPr>
        <p:spPr>
          <a:xfrm>
            <a:off x="952500" y="635000"/>
            <a:ext cx="5334000" cy="3987800"/>
          </a:xfrm>
          <a:prstGeom prst="rect">
            <a:avLst/>
          </a:prstGeom>
        </p:spPr>
        <p:txBody>
          <a:bodyPr anchor="b"/>
          <a:lstStyle>
            <a:lvl1pPr>
              <a:defRPr sz="6000"/>
            </a:lvl1pPr>
          </a:lstStyle>
          <a:p>
            <a:pPr/>
            <a:r>
              <a:t>Title Text</a:t>
            </a:r>
          </a:p>
        </p:txBody>
      </p:sp>
      <p:sp>
        <p:nvSpPr>
          <p:cNvPr id="40" name="Body Level One…"/>
          <p:cNvSpPr txBox="1"/>
          <p:nvPr>
            <p:ph type="body" sz="quarter" idx="1"/>
          </p:nvPr>
        </p:nvSpPr>
        <p:spPr>
          <a:xfrm>
            <a:off x="952500" y="4762500"/>
            <a:ext cx="5334000" cy="4114800"/>
          </a:xfrm>
          <a:prstGeom prst="rect">
            <a:avLst/>
          </a:prstGeom>
        </p:spPr>
        <p:txBody>
          <a:bodyPr anchor="t"/>
          <a:lstStyle>
            <a:lvl1pPr marL="0" indent="0" algn="ctr">
              <a:spcBef>
                <a:spcPts val="0"/>
              </a:spcBef>
              <a:buSzTx/>
              <a:buNone/>
              <a:defRPr sz="3200"/>
            </a:lvl1pPr>
            <a:lvl2pPr marL="0" indent="0" algn="ctr">
              <a:spcBef>
                <a:spcPts val="0"/>
              </a:spcBef>
              <a:buSzTx/>
              <a:buNone/>
              <a:defRPr sz="3200"/>
            </a:lvl2pPr>
            <a:lvl3pPr marL="0" indent="0" algn="ctr">
              <a:spcBef>
                <a:spcPts val="0"/>
              </a:spcBef>
              <a:buSzTx/>
              <a:buNone/>
              <a:defRPr sz="3200"/>
            </a:lvl3pPr>
            <a:lvl4pPr marL="0" indent="0" algn="ctr">
              <a:spcBef>
                <a:spcPts val="0"/>
              </a:spcBef>
              <a:buSzTx/>
              <a:buNone/>
              <a:defRPr sz="3200"/>
            </a:lvl4pPr>
            <a:lvl5pPr marL="0" indent="0" algn="ctr">
              <a:spcBef>
                <a:spcPts val="0"/>
              </a:spcBef>
              <a:buSzTx/>
              <a:buNone/>
              <a:defRPr sz="3200"/>
            </a:lvl5pPr>
          </a:lstStyle>
          <a:p>
            <a:pPr/>
            <a:r>
              <a:t>Body Level One</a:t>
            </a:r>
          </a:p>
          <a:p>
            <a:pPr lvl="1"/>
            <a:r>
              <a:t>Body Level Two</a:t>
            </a:r>
          </a:p>
          <a:p>
            <a:pPr lvl="2"/>
            <a:r>
              <a:t>Body Level Three</a:t>
            </a:r>
          </a:p>
          <a:p>
            <a:pPr lvl="3"/>
            <a:r>
              <a:t>Body Level Four</a:t>
            </a:r>
          </a:p>
          <a:p>
            <a:pPr lvl="4"/>
            <a:r>
              <a:t>Body Level Five</a:t>
            </a:r>
          </a:p>
        </p:txBody>
      </p:sp>
      <p:sp>
        <p:nvSpPr>
          <p:cNvPr id="4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 Top">
    <p:spTree>
      <p:nvGrpSpPr>
        <p:cNvPr id="1" name=""/>
        <p:cNvGrpSpPr/>
        <p:nvPr/>
      </p:nvGrpSpPr>
      <p:grpSpPr>
        <a:xfrm>
          <a:off x="0" y="0"/>
          <a:ext cx="0" cy="0"/>
          <a:chOff x="0" y="0"/>
          <a:chExt cx="0" cy="0"/>
        </a:xfrm>
      </p:grpSpPr>
      <p:sp>
        <p:nvSpPr>
          <p:cNvPr id="48" name="Title Text"/>
          <p:cNvSpPr txBox="1"/>
          <p:nvPr>
            <p:ph type="title"/>
          </p:nvPr>
        </p:nvSpPr>
        <p:spPr>
          <a:prstGeom prst="rect">
            <a:avLst/>
          </a:prstGeom>
        </p:spPr>
        <p:txBody>
          <a:bodyPr/>
          <a:lstStyle/>
          <a:p>
            <a:pPr/>
            <a:r>
              <a:t>Title Text</a:t>
            </a:r>
          </a:p>
        </p:txBody>
      </p:sp>
      <p:sp>
        <p:nvSpPr>
          <p:cNvPr id="49"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mp; Bullets">
    <p:spTree>
      <p:nvGrpSpPr>
        <p:cNvPr id="1" name=""/>
        <p:cNvGrpSpPr/>
        <p:nvPr/>
      </p:nvGrpSpPr>
      <p:grpSpPr>
        <a:xfrm>
          <a:off x="0" y="0"/>
          <a:ext cx="0" cy="0"/>
          <a:chOff x="0" y="0"/>
          <a:chExt cx="0" cy="0"/>
        </a:xfrm>
      </p:grpSpPr>
      <p:sp>
        <p:nvSpPr>
          <p:cNvPr id="56" name="Title Text"/>
          <p:cNvSpPr txBox="1"/>
          <p:nvPr>
            <p:ph type="title"/>
          </p:nvPr>
        </p:nvSpPr>
        <p:spPr>
          <a:prstGeom prst="rect">
            <a:avLst/>
          </a:prstGeom>
        </p:spPr>
        <p:txBody>
          <a:bodyPr/>
          <a:lstStyle/>
          <a:p>
            <a:pPr/>
            <a:r>
              <a:t>Title Text</a:t>
            </a:r>
          </a:p>
        </p:txBody>
      </p:sp>
      <p:sp>
        <p:nvSpPr>
          <p:cNvPr id="57" name="Body Level One…"/>
          <p:cNvSpPr txBox="1"/>
          <p:nvPr>
            <p:ph type="body" idx="1"/>
          </p:nvPr>
        </p:nvSpPr>
        <p:spPr>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Bullets &amp; Photo">
    <p:spTree>
      <p:nvGrpSpPr>
        <p:cNvPr id="1" name=""/>
        <p:cNvGrpSpPr/>
        <p:nvPr/>
      </p:nvGrpSpPr>
      <p:grpSpPr>
        <a:xfrm>
          <a:off x="0" y="0"/>
          <a:ext cx="0" cy="0"/>
          <a:chOff x="0" y="0"/>
          <a:chExt cx="0" cy="0"/>
        </a:xfrm>
      </p:grpSpPr>
      <p:sp>
        <p:nvSpPr>
          <p:cNvPr id="65" name="Shape 65"/>
          <p:cNvSpPr/>
          <p:nvPr>
            <p:ph type="pic" sz="half" idx="21"/>
          </p:nvPr>
        </p:nvSpPr>
        <p:spPr>
          <a:xfrm>
            <a:off x="6718300" y="2590800"/>
            <a:ext cx="5334000" cy="6286500"/>
          </a:xfrm>
          <a:prstGeom prst="rect">
            <a:avLst/>
          </a:prstGeom>
        </p:spPr>
        <p:txBody>
          <a:bodyPr lIns="91439" tIns="45719" rIns="91439" bIns="45719" anchor="t">
            <a:noAutofit/>
          </a:bodyPr>
          <a:lstStyle/>
          <a:p>
            <a:pPr/>
          </a:p>
        </p:txBody>
      </p:sp>
      <p:sp>
        <p:nvSpPr>
          <p:cNvPr id="66" name="Title Text"/>
          <p:cNvSpPr txBox="1"/>
          <p:nvPr>
            <p:ph type="title"/>
          </p:nvPr>
        </p:nvSpPr>
        <p:spPr>
          <a:prstGeom prst="rect">
            <a:avLst/>
          </a:prstGeom>
        </p:spPr>
        <p:txBody>
          <a:bodyPr/>
          <a:lstStyle/>
          <a:p>
            <a:pPr/>
            <a:r>
              <a:t>Title Text</a:t>
            </a:r>
          </a:p>
        </p:txBody>
      </p:sp>
      <p:sp>
        <p:nvSpPr>
          <p:cNvPr id="67" name="Body Level One…"/>
          <p:cNvSpPr txBox="1"/>
          <p:nvPr>
            <p:ph type="body" sz="half" idx="1"/>
          </p:nvPr>
        </p:nvSpPr>
        <p:spPr>
          <a:xfrm>
            <a:off x="952500" y="2590800"/>
            <a:ext cx="5334000" cy="6286500"/>
          </a:xfrm>
          <a:prstGeom prst="rect">
            <a:avLst/>
          </a:prstGeom>
        </p:spPr>
        <p:txBody>
          <a:bodyPr/>
          <a:lstStyle>
            <a:lvl1pPr marL="342900" indent="-342900">
              <a:spcBef>
                <a:spcPts val="3200"/>
              </a:spcBef>
              <a:defRPr sz="2800"/>
            </a:lvl1pPr>
            <a:lvl2pPr marL="685800" indent="-342900">
              <a:spcBef>
                <a:spcPts val="3200"/>
              </a:spcBef>
              <a:defRPr sz="2800"/>
            </a:lvl2pPr>
            <a:lvl3pPr marL="1231900" indent="-342900">
              <a:spcBef>
                <a:spcPts val="3200"/>
              </a:spcBef>
              <a:defRPr sz="2800"/>
            </a:lvl3pPr>
            <a:lvl4pPr marL="1676400" indent="-342900">
              <a:spcBef>
                <a:spcPts val="3200"/>
              </a:spcBef>
              <a:defRPr sz="2800"/>
            </a:lvl4pPr>
            <a:lvl5pPr marL="2120900" indent="-342900">
              <a:spcBef>
                <a:spcPts val="32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6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ullets">
    <p:spTree>
      <p:nvGrpSpPr>
        <p:cNvPr id="1" name=""/>
        <p:cNvGrpSpPr/>
        <p:nvPr/>
      </p:nvGrpSpPr>
      <p:grpSpPr>
        <a:xfrm>
          <a:off x="0" y="0"/>
          <a:ext cx="0" cy="0"/>
          <a:chOff x="0" y="0"/>
          <a:chExt cx="0" cy="0"/>
        </a:xfrm>
      </p:grpSpPr>
      <p:sp>
        <p:nvSpPr>
          <p:cNvPr id="75" name="Body Level One…"/>
          <p:cNvSpPr txBox="1"/>
          <p:nvPr>
            <p:ph type="body" idx="1"/>
          </p:nvPr>
        </p:nvSpPr>
        <p:spPr>
          <a:xfrm>
            <a:off x="952500" y="1270000"/>
            <a:ext cx="11099800" cy="7213600"/>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hoto - 3 Up">
    <p:spTree>
      <p:nvGrpSpPr>
        <p:cNvPr id="1" name=""/>
        <p:cNvGrpSpPr/>
        <p:nvPr/>
      </p:nvGrpSpPr>
      <p:grpSpPr>
        <a:xfrm>
          <a:off x="0" y="0"/>
          <a:ext cx="0" cy="0"/>
          <a:chOff x="0" y="0"/>
          <a:chExt cx="0" cy="0"/>
        </a:xfrm>
      </p:grpSpPr>
      <p:sp>
        <p:nvSpPr>
          <p:cNvPr id="83" name="Shape 83"/>
          <p:cNvSpPr/>
          <p:nvPr>
            <p:ph type="pic" sz="quarter" idx="21"/>
          </p:nvPr>
        </p:nvSpPr>
        <p:spPr>
          <a:xfrm>
            <a:off x="6731000" y="4965700"/>
            <a:ext cx="5334000" cy="3898900"/>
          </a:xfrm>
          <a:prstGeom prst="rect">
            <a:avLst/>
          </a:prstGeom>
        </p:spPr>
        <p:txBody>
          <a:bodyPr lIns="91439" tIns="45719" rIns="91439" bIns="45719" anchor="t">
            <a:noAutofit/>
          </a:bodyPr>
          <a:lstStyle/>
          <a:p>
            <a:pPr/>
          </a:p>
        </p:txBody>
      </p:sp>
      <p:sp>
        <p:nvSpPr>
          <p:cNvPr id="84" name="Shape 84"/>
          <p:cNvSpPr/>
          <p:nvPr>
            <p:ph type="pic" sz="quarter" idx="22"/>
          </p:nvPr>
        </p:nvSpPr>
        <p:spPr>
          <a:xfrm>
            <a:off x="6731000" y="635000"/>
            <a:ext cx="5334000" cy="3898900"/>
          </a:xfrm>
          <a:prstGeom prst="rect">
            <a:avLst/>
          </a:prstGeom>
        </p:spPr>
        <p:txBody>
          <a:bodyPr lIns="91439" tIns="45719" rIns="91439" bIns="45719" anchor="t">
            <a:noAutofit/>
          </a:bodyPr>
          <a:lstStyle/>
          <a:p>
            <a:pPr/>
          </a:p>
        </p:txBody>
      </p:sp>
      <p:sp>
        <p:nvSpPr>
          <p:cNvPr id="85" name="Shape 85"/>
          <p:cNvSpPr/>
          <p:nvPr>
            <p:ph type="pic" sz="half" idx="23"/>
          </p:nvPr>
        </p:nvSpPr>
        <p:spPr>
          <a:xfrm>
            <a:off x="952500" y="635000"/>
            <a:ext cx="5334000" cy="8229600"/>
          </a:xfrm>
          <a:prstGeom prst="rect">
            <a:avLst/>
          </a:prstGeom>
        </p:spPr>
        <p:txBody>
          <a:bodyPr lIns="91439" tIns="45719" rIns="91439" bIns="45719" anchor="t">
            <a:noAutofit/>
          </a:bodyPr>
          <a:lstStyle/>
          <a:p>
            <a:pPr/>
          </a:p>
        </p:txBody>
      </p:sp>
      <p:sp>
        <p:nvSpPr>
          <p:cNvPr id="86"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 Id="rId11" Type="http://schemas.openxmlformats.org/officeDocument/2006/relationships/slideLayout" Target="../slideLayouts/slideLayout10.xml"/><Relationship Id="rId12" Type="http://schemas.openxmlformats.org/officeDocument/2006/relationships/slideLayout" Target="../slideLayouts/slideLayout11.xml"/><Relationship Id="rId13" Type="http://schemas.openxmlformats.org/officeDocument/2006/relationships/slideLayout" Target="../slideLayouts/slideLayout12.xml"/><Relationship Id="rId14" Type="http://schemas.openxmlformats.org/officeDocument/2006/relationships/slideLayout" Target="../slideLayouts/slideLayout13.xml"/><Relationship Id="rId15"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000000"/>
        </a:solidFill>
      </p:bgPr>
    </p:bg>
    <p:spTree>
      <p:nvGrpSpPr>
        <p:cNvPr id="1" name=""/>
        <p:cNvGrpSpPr/>
        <p:nvPr/>
      </p:nvGrpSpPr>
      <p:grpSpPr>
        <a:xfrm>
          <a:off x="0" y="0"/>
          <a:ext cx="0" cy="0"/>
          <a:chOff x="0" y="0"/>
          <a:chExt cx="0" cy="0"/>
        </a:xfrm>
      </p:grpSpPr>
      <p:sp>
        <p:nvSpPr>
          <p:cNvPr id="2" name="Title Text"/>
          <p:cNvSpPr txBox="1"/>
          <p:nvPr>
            <p:ph type="title"/>
          </p:nvPr>
        </p:nvSpPr>
        <p:spPr>
          <a:xfrm>
            <a:off x="952500" y="254000"/>
            <a:ext cx="11099800" cy="21590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Title Text</a:t>
            </a:r>
          </a:p>
        </p:txBody>
      </p:sp>
      <p:sp>
        <p:nvSpPr>
          <p:cNvPr id="3" name="Body Level One…"/>
          <p:cNvSpPr txBox="1"/>
          <p:nvPr>
            <p:ph type="body" idx="1"/>
          </p:nvPr>
        </p:nvSpPr>
        <p:spPr>
          <a:xfrm>
            <a:off x="952500" y="2590800"/>
            <a:ext cx="11099800" cy="6286500"/>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6311798" y="9258300"/>
            <a:ext cx="368504" cy="381000"/>
          </a:xfrm>
          <a:prstGeom prst="rect">
            <a:avLst/>
          </a:prstGeom>
          <a:ln w="12700">
            <a:miter lim="400000"/>
          </a:ln>
        </p:spPr>
        <p:txBody>
          <a:bodyPr wrap="none" lIns="50800" tIns="50800" rIns="50800" bIns="50800">
            <a:spAutoFit/>
          </a:bodyPr>
          <a:lstStyle>
            <a:lvl1pPr>
              <a:defRPr sz="1800">
                <a:solidFill>
                  <a:srgbClr val="FFFFFF"/>
                </a:solidFill>
                <a:latin typeface="Helvetica Light"/>
                <a:ea typeface="Helvetica Light"/>
                <a:cs typeface="Helvetica Light"/>
                <a:sym typeface="Helvetica Light"/>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Lst>
  <p:transition xmlns:p14="http://schemas.microsoft.com/office/powerpoint/2010/main" spd="med" advClick="1"/>
  <p:txStyles>
    <p:titleStyle>
      <a:lvl1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8000" u="none">
          <a:solidFill>
            <a:srgbClr val="FFFFFF"/>
          </a:solidFill>
          <a:uFillTx/>
          <a:latin typeface="Helvetica Light"/>
          <a:ea typeface="Helvetica Light"/>
          <a:cs typeface="Helvetica Light"/>
          <a:sym typeface="Helvetica Light"/>
        </a:defRPr>
      </a:lvl9pPr>
    </p:titleStyle>
    <p:bodyStyle>
      <a:lvl1pPr marL="4445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1pPr>
      <a:lvl2pPr marL="8890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2pPr>
      <a:lvl3pPr marL="13335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3pPr>
      <a:lvl4pPr marL="17780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4pPr>
      <a:lvl5pPr marL="22225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5pPr>
      <a:lvl6pPr marL="26670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6pPr>
      <a:lvl7pPr marL="31115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7pPr>
      <a:lvl8pPr marL="35560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8pPr>
      <a:lvl9pPr marL="4000500" marR="0" indent="-444500" algn="l" defTabSz="584200" rtl="0" latinLnBrk="0">
        <a:lnSpc>
          <a:spcPct val="100000"/>
        </a:lnSpc>
        <a:spcBef>
          <a:spcPts val="4200"/>
        </a:spcBef>
        <a:spcAft>
          <a:spcPts val="0"/>
        </a:spcAft>
        <a:buClrTx/>
        <a:buSzPct val="75000"/>
        <a:buFontTx/>
        <a:buChar char="•"/>
        <a:tabLst/>
        <a:defRPr b="0" baseline="0" cap="none" i="0" spc="0" strike="noStrike" sz="3800" u="none">
          <a:solidFill>
            <a:srgbClr val="FFFFFF"/>
          </a:solidFill>
          <a:uFillTx/>
          <a:latin typeface="Helvetica Light"/>
          <a:ea typeface="Helvetica Light"/>
          <a:cs typeface="Helvetica Light"/>
          <a:sym typeface="Helvetica Light"/>
        </a:defRPr>
      </a:lvl9pPr>
    </p:bodyStyle>
    <p:otherStyle>
      <a:lvl1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1pPr>
      <a:lvl2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2pPr>
      <a:lvl3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3pPr>
      <a:lvl4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4pPr>
      <a:lvl5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5pPr>
      <a:lvl6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6pPr>
      <a:lvl7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7pPr>
      <a:lvl8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8pPr>
      <a:lvl9pPr marL="0" marR="0" indent="0" algn="ctr" defTabSz="584200" rtl="0" latinLnBrk="0">
        <a:lnSpc>
          <a:spcPct val="100000"/>
        </a:lnSpc>
        <a:spcBef>
          <a:spcPts val="0"/>
        </a:spcBef>
        <a:spcAft>
          <a:spcPts val="0"/>
        </a:spcAft>
        <a:buClrTx/>
        <a:buSzTx/>
        <a:buFontTx/>
        <a:buNone/>
        <a:tabLst/>
        <a:defRPr b="0" baseline="0" cap="none" i="0" spc="0" strike="noStrike" sz="1800" u="none">
          <a:solidFill>
            <a:schemeClr val="tx1"/>
          </a:solidFill>
          <a:uFillTx/>
          <a:latin typeface="+mn-lt"/>
          <a:ea typeface="+mn-ea"/>
          <a:cs typeface="+mn-cs"/>
          <a:sym typeface="Helvetica Light"/>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png"/><Relationship Id="rId3" Type="http://schemas.openxmlformats.org/officeDocument/2006/relationships/image" Target="../media/image11.png"/></Relationships>

</file>

<file path=ppt/slides/_rels/slide11.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hyperlink" Target="https://www.youtube.com/watch?v=tHqb1dXER-0" TargetMode="External"/><Relationship Id="rId3" Type="http://schemas.openxmlformats.org/officeDocument/2006/relationships/image" Target="../media/image12.png"/><Relationship Id="rId4" Type="http://schemas.openxmlformats.org/officeDocument/2006/relationships/image" Target="../media/image13.png"/></Relationships>

</file>

<file path=ppt/slides/_rels/slide12.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4.jpeg"/><Relationship Id="rId3" Type="http://schemas.openxmlformats.org/officeDocument/2006/relationships/image" Target="../media/image5.jpeg"/></Relationships>

</file>

<file path=ppt/slides/_rels/slide1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5.jpeg"/><Relationship Id="rId3" Type="http://schemas.openxmlformats.org/officeDocument/2006/relationships/image" Target="../media/image6.jpeg"/></Relationships>

</file>

<file path=ppt/slides/_rels/slide1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4.png"/><Relationship Id="rId3" Type="http://schemas.openxmlformats.org/officeDocument/2006/relationships/image" Target="../media/image15.png"/></Relationships>

</file>

<file path=ppt/slides/_rels/slide1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6.png"/></Relationships>

</file>

<file path=ppt/slides/_rels/slide1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tif"/><Relationship Id="rId3" Type="http://schemas.openxmlformats.org/officeDocument/2006/relationships/image" Target="../media/image4.tif"/></Relationships>

</file>

<file path=ppt/slides/_rels/slide17.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7.png"/><Relationship Id="rId3" Type="http://schemas.openxmlformats.org/officeDocument/2006/relationships/image" Target="../media/image18.png"/><Relationship Id="rId4" Type="http://schemas.openxmlformats.org/officeDocument/2006/relationships/image" Target="../media/image7.jpeg"/></Relationships>

</file>

<file path=ppt/slides/_rels/slide18.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9.png"/><Relationship Id="rId3" Type="http://schemas.openxmlformats.org/officeDocument/2006/relationships/image" Target="../media/image8.jpeg"/><Relationship Id="rId4" Type="http://schemas.openxmlformats.org/officeDocument/2006/relationships/image" Target="../media/image9.jpeg"/></Relationships>

</file>

<file path=ppt/slides/_rels/slide19.xml.rels><?xml version="1.0" encoding="UTF-8"?>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20.png"/><Relationship Id="rId3" Type="http://schemas.openxmlformats.org/officeDocument/2006/relationships/image" Target="../media/image10.jpeg"/></Relationships>

</file>

<file path=ppt/slides/_rels/slide2.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20.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21.png"/></Relationships>

</file>

<file path=ppt/slides/_rels/slide21.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5.tif"/></Relationships>

</file>

<file path=ppt/slides/_rels/slide22.xml.rels><?xml version="1.0" encoding="UTF-8"?>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image" Target="../media/image6.tif"/></Relationships>

</file>

<file path=ppt/slides/_rels/slide23.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7.tif"/></Relationships>

</file>

<file path=ppt/slides/_rels/slide24.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tif"/><Relationship Id="rId3" Type="http://schemas.openxmlformats.org/officeDocument/2006/relationships/image" Target="../media/image9.tif"/></Relationships>

</file>

<file path=ppt/slides/_rels/slide25.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10.tif"/></Relationships>

</file>

<file path=ppt/slides/_rels/slide26.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1.jpeg"/></Relationships>

</file>

<file path=ppt/slides/_rels/slide3.xml.rels><?xml version="1.0" encoding="UTF-8"?>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tif"/><Relationship Id="rId3" Type="http://schemas.openxmlformats.org/officeDocument/2006/relationships/image" Target="../media/image2.tif"/></Relationships>

</file>

<file path=ppt/slides/_rels/slide4.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1.png"/><Relationship Id="rId3" Type="http://schemas.openxmlformats.org/officeDocument/2006/relationships/image" Target="../media/image2.jpeg"/></Relationships>

</file>

<file path=ppt/slides/_rels/slide5.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3.jpeg"/><Relationship Id="rId3" Type="http://schemas.openxmlformats.org/officeDocument/2006/relationships/image" Target="../media/image2.png"/></Relationships>

</file>

<file path=ppt/slides/_rels/slide6.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3.png"/><Relationship Id="rId3" Type="http://schemas.openxmlformats.org/officeDocument/2006/relationships/image" Target="../media/image4.png"/></Relationships>

</file>

<file path=ppt/slides/_rels/slide7.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png"/><Relationship Id="rId3" Type="http://schemas.openxmlformats.org/officeDocument/2006/relationships/image" Target="../media/image6.png"/></Relationships>

</file>

<file path=ppt/slides/_rels/slide8.xml.rels><?xml version="1.0" encoding="UTF-8"?>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image" Target="../media/image5.png"/><Relationship Id="rId3" Type="http://schemas.openxmlformats.org/officeDocument/2006/relationships/image" Target="../media/image7.png"/></Relationships>

</file>

<file path=ppt/slides/_rels/slide9.xml.rels><?xml version="1.0" encoding="UTF-8"?>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image" Target="../media/image8.png"/><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35" name="Shape 126"/>
          <p:cNvSpPr txBox="1"/>
          <p:nvPr>
            <p:ph type="ctrTitle"/>
          </p:nvPr>
        </p:nvSpPr>
        <p:spPr>
          <a:prstGeom prst="rect">
            <a:avLst/>
          </a:prstGeom>
        </p:spPr>
        <p:txBody>
          <a:bodyPr/>
          <a:lstStyle/>
          <a:p>
            <a:pPr/>
            <a:r>
              <a:t>Modernism and American Art</a:t>
            </a:r>
          </a:p>
        </p:txBody>
      </p:sp>
      <p:sp>
        <p:nvSpPr>
          <p:cNvPr id="136" name="Shape 127"/>
          <p:cNvSpPr txBox="1"/>
          <p:nvPr>
            <p:ph type="subTitle" sz="quarter" idx="1"/>
          </p:nvPr>
        </p:nvSpPr>
        <p:spPr>
          <a:prstGeom prst="rect">
            <a:avLst/>
          </a:prstGeom>
        </p:spPr>
        <p:txBody>
          <a:bodyPr/>
          <a:lstStyle/>
          <a:p>
            <a:pP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9" name="image.png" descr="image.png"/>
          <p:cNvPicPr>
            <a:picLocks noChangeAspect="1"/>
          </p:cNvPicPr>
          <p:nvPr/>
        </p:nvPicPr>
        <p:blipFill>
          <a:blip r:embed="rId2">
            <a:extLst/>
          </a:blip>
          <a:stretch>
            <a:fillRect/>
          </a:stretch>
        </p:blipFill>
        <p:spPr>
          <a:xfrm>
            <a:off x="254000" y="2268535"/>
            <a:ext cx="6202363" cy="5207005"/>
          </a:xfrm>
          <a:prstGeom prst="rect">
            <a:avLst/>
          </a:prstGeom>
          <a:ln w="12700">
            <a:miter lim="400000"/>
          </a:ln>
        </p:spPr>
      </p:pic>
      <p:pic>
        <p:nvPicPr>
          <p:cNvPr id="180" name="image.png" descr="image.png"/>
          <p:cNvPicPr>
            <a:picLocks noChangeAspect="1"/>
          </p:cNvPicPr>
          <p:nvPr/>
        </p:nvPicPr>
        <p:blipFill>
          <a:blip r:embed="rId3">
            <a:extLst/>
          </a:blip>
          <a:stretch>
            <a:fillRect/>
          </a:stretch>
        </p:blipFill>
        <p:spPr>
          <a:xfrm>
            <a:off x="6696075" y="1239837"/>
            <a:ext cx="6032500" cy="7269165"/>
          </a:xfrm>
          <a:prstGeom prst="rect">
            <a:avLst/>
          </a:prstGeom>
          <a:ln w="12700">
            <a:miter lim="400000"/>
          </a:ln>
        </p:spPr>
      </p:pic>
      <p:sp>
        <p:nvSpPr>
          <p:cNvPr id="181" name="Shape 149"/>
          <p:cNvSpPr txBox="1"/>
          <p:nvPr/>
        </p:nvSpPr>
        <p:spPr>
          <a:xfrm>
            <a:off x="863599" y="8877300"/>
            <a:ext cx="4882158" cy="35560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indent="39687" algn="l" defTabSz="914400">
              <a:defRPr sz="2400">
                <a:solidFill>
                  <a:srgbClr val="FFFFFF"/>
                </a:solidFill>
                <a:latin typeface="Gill Sans"/>
                <a:ea typeface="Gill Sans"/>
                <a:cs typeface="Gill Sans"/>
                <a:sym typeface="Gill Sans"/>
              </a:defRPr>
            </a:lvl1pPr>
          </a:lstStyle>
          <a:p>
            <a:pPr/>
            <a:r>
              <a:t>Charles Sheeler, Church Street El, 1920</a:t>
            </a:r>
          </a:p>
        </p:txBody>
      </p:sp>
      <p:sp>
        <p:nvSpPr>
          <p:cNvPr id="182" name="Shape 150"/>
          <p:cNvSpPr txBox="1"/>
          <p:nvPr/>
        </p:nvSpPr>
        <p:spPr>
          <a:xfrm>
            <a:off x="7645399" y="8864600"/>
            <a:ext cx="4025801" cy="35574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indent="39687" algn="l" defTabSz="914400">
              <a:defRPr sz="2400">
                <a:solidFill>
                  <a:srgbClr val="FFFFFF"/>
                </a:solidFill>
                <a:latin typeface="Gill Sans"/>
                <a:ea typeface="Gill Sans"/>
                <a:cs typeface="Gill Sans"/>
                <a:sym typeface="Gill Sans"/>
              </a:defRPr>
            </a:pPr>
            <a:r>
              <a:t>Charles Demuth, </a:t>
            </a:r>
            <a:r>
              <a:rPr i="1"/>
              <a:t>My Egypt, </a:t>
            </a:r>
            <a:r>
              <a:t>1927</a:t>
            </a:r>
          </a:p>
        </p:txBody>
      </p:sp>
      <p:sp>
        <p:nvSpPr>
          <p:cNvPr id="183" name="Rectangle 1"/>
          <p:cNvSpPr txBox="1"/>
          <p:nvPr/>
        </p:nvSpPr>
        <p:spPr>
          <a:xfrm>
            <a:off x="4969197" y="237906"/>
            <a:ext cx="2686862" cy="6375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defRPr>
                <a:solidFill>
                  <a:srgbClr val="FFFFFF"/>
                </a:solidFill>
                <a:latin typeface="Helvetica Light"/>
                <a:ea typeface="Helvetica Light"/>
                <a:cs typeface="Helvetica Light"/>
                <a:sym typeface="Helvetica Light"/>
              </a:defRPr>
            </a:lvl1pPr>
          </a:lstStyle>
          <a:p>
            <a:pPr/>
            <a:r>
              <a:t>Precisionism</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85" name="Shape 152"/>
          <p:cNvSpPr txBox="1"/>
          <p:nvPr/>
        </p:nvSpPr>
        <p:spPr>
          <a:xfrm>
            <a:off x="2217893" y="6695182"/>
            <a:ext cx="8309330" cy="100583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l" defTabSz="914400">
              <a:defRPr sz="3200">
                <a:solidFill>
                  <a:srgbClr val="FFFFFF"/>
                </a:solidFill>
                <a:latin typeface="Gill Sans"/>
                <a:ea typeface="Gill Sans"/>
                <a:cs typeface="Gill Sans"/>
                <a:sym typeface="Gill Sans"/>
              </a:defRPr>
            </a:pPr>
            <a:r>
              <a:t>Charles Sheeler and Paul Strand, Manhatta, 1921</a:t>
            </a:r>
            <a:endParaRPr sz="1800"/>
          </a:p>
          <a:p>
            <a:pPr algn="l" defTabSz="914400">
              <a:defRPr sz="3200" u="sng">
                <a:solidFill>
                  <a:srgbClr val="0000FF"/>
                </a:solidFill>
                <a:uFill>
                  <a:solidFill>
                    <a:srgbClr val="0000FF"/>
                  </a:solidFill>
                </a:uFill>
                <a:latin typeface="Gill Sans"/>
                <a:ea typeface="Gill Sans"/>
                <a:cs typeface="Gill Sans"/>
                <a:sym typeface="Gill Sans"/>
              </a:defRPr>
            </a:pPr>
            <a:r>
              <a:rPr>
                <a:hlinkClick r:id="rId2" invalidUrl="" action="" tgtFrame="" tooltip="" history="1" highlightClick="0" endSnd="0"/>
              </a:rPr>
              <a:t>https://www.youtube.com/watch?v=tHqb1dXER-0</a:t>
            </a:r>
          </a:p>
        </p:txBody>
      </p:sp>
      <p:pic>
        <p:nvPicPr>
          <p:cNvPr id="186" name="image.png" descr="image.png"/>
          <p:cNvPicPr>
            <a:picLocks noChangeAspect="1"/>
          </p:cNvPicPr>
          <p:nvPr/>
        </p:nvPicPr>
        <p:blipFill>
          <a:blip r:embed="rId3">
            <a:extLst/>
          </a:blip>
          <a:stretch>
            <a:fillRect/>
          </a:stretch>
        </p:blipFill>
        <p:spPr>
          <a:xfrm>
            <a:off x="254000" y="1909760"/>
            <a:ext cx="5638800" cy="3990980"/>
          </a:xfrm>
          <a:prstGeom prst="rect">
            <a:avLst/>
          </a:prstGeom>
          <a:ln w="12700">
            <a:miter lim="400000"/>
          </a:ln>
        </p:spPr>
      </p:pic>
      <p:pic>
        <p:nvPicPr>
          <p:cNvPr id="187" name="image.png" descr="image.png"/>
          <p:cNvPicPr>
            <a:picLocks noChangeAspect="1"/>
          </p:cNvPicPr>
          <p:nvPr/>
        </p:nvPicPr>
        <p:blipFill>
          <a:blip r:embed="rId4">
            <a:extLst/>
          </a:blip>
          <a:stretch>
            <a:fillRect/>
          </a:stretch>
        </p:blipFill>
        <p:spPr>
          <a:xfrm>
            <a:off x="5913437" y="1981200"/>
            <a:ext cx="7000876" cy="3919538"/>
          </a:xfrm>
          <a:prstGeom prst="rect">
            <a:avLst/>
          </a:prstGeom>
          <a:ln w="12700">
            <a:miter lim="400000"/>
          </a:ln>
        </p:spPr>
      </p:pic>
      <p:sp>
        <p:nvSpPr>
          <p:cNvPr id="188" name="Shape 155"/>
          <p:cNvSpPr txBox="1"/>
          <p:nvPr/>
        </p:nvSpPr>
        <p:spPr>
          <a:xfrm>
            <a:off x="4908372" y="501650"/>
            <a:ext cx="3188056" cy="6477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City Symphony</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190" name="TextBox 1"/>
          <p:cNvSpPr txBox="1"/>
          <p:nvPr/>
        </p:nvSpPr>
        <p:spPr>
          <a:xfrm>
            <a:off x="1427884" y="8659221"/>
            <a:ext cx="5213250" cy="5334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800">
                <a:solidFill>
                  <a:srgbClr val="FFFFFF"/>
                </a:solidFill>
                <a:latin typeface="Helvetica Light"/>
                <a:ea typeface="Helvetica Light"/>
                <a:cs typeface="Helvetica Light"/>
                <a:sym typeface="Helvetica Light"/>
              </a:defRPr>
            </a:lvl1pPr>
          </a:lstStyle>
          <a:p>
            <a:pPr/>
            <a:r>
              <a:t>Edward Hopper, Automat, 1927 </a:t>
            </a:r>
          </a:p>
        </p:txBody>
      </p:sp>
      <p:pic>
        <p:nvPicPr>
          <p:cNvPr id="191" name="Picture 2" descr="Picture 2"/>
          <p:cNvPicPr>
            <a:picLocks noChangeAspect="1"/>
          </p:cNvPicPr>
          <p:nvPr/>
        </p:nvPicPr>
        <p:blipFill>
          <a:blip r:embed="rId2">
            <a:extLst/>
          </a:blip>
          <a:stretch>
            <a:fillRect/>
          </a:stretch>
        </p:blipFill>
        <p:spPr>
          <a:xfrm>
            <a:off x="237671" y="967519"/>
            <a:ext cx="8324243" cy="6509557"/>
          </a:xfrm>
          <a:prstGeom prst="rect">
            <a:avLst/>
          </a:prstGeom>
          <a:ln w="12700">
            <a:miter lim="400000"/>
          </a:ln>
        </p:spPr>
      </p:pic>
      <p:pic>
        <p:nvPicPr>
          <p:cNvPr id="192" name="Picture 2" descr="Picture 2"/>
          <p:cNvPicPr>
            <a:picLocks noChangeAspect="1"/>
          </p:cNvPicPr>
          <p:nvPr/>
        </p:nvPicPr>
        <p:blipFill>
          <a:blip r:embed="rId3">
            <a:extLst/>
          </a:blip>
          <a:stretch>
            <a:fillRect/>
          </a:stretch>
        </p:blipFill>
        <p:spPr>
          <a:xfrm>
            <a:off x="8891727" y="1364797"/>
            <a:ext cx="3525366" cy="5715002"/>
          </a:xfrm>
          <a:prstGeom prst="rect">
            <a:avLst/>
          </a:prstGeom>
          <a:ln w="12700">
            <a:miter lim="400000"/>
          </a:ln>
        </p:spPr>
      </p:pic>
      <p:sp>
        <p:nvSpPr>
          <p:cNvPr id="193" name="Rectangle 4"/>
          <p:cNvSpPr txBox="1"/>
          <p:nvPr/>
        </p:nvSpPr>
        <p:spPr>
          <a:xfrm>
            <a:off x="9648767" y="7874352"/>
            <a:ext cx="2501142" cy="15138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indent="39687" defTabSz="914400">
              <a:defRPr sz="2400">
                <a:solidFill>
                  <a:srgbClr val="FFFFFF"/>
                </a:solidFill>
                <a:latin typeface="Gill Sans"/>
                <a:ea typeface="Gill Sans"/>
                <a:cs typeface="Gill Sans"/>
                <a:sym typeface="Gill Sans"/>
              </a:defRPr>
            </a:pPr>
            <a:r>
              <a:t>Georgia O’Keefe, </a:t>
            </a:r>
            <a:r>
              <a:rPr i="1"/>
              <a:t>Radiator Building - Night, New York, 1927</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95" name="Picture 2" descr="Picture 2"/>
          <p:cNvPicPr>
            <a:picLocks noChangeAspect="1"/>
          </p:cNvPicPr>
          <p:nvPr/>
        </p:nvPicPr>
        <p:blipFill>
          <a:blip r:embed="rId2">
            <a:extLst/>
          </a:blip>
          <a:stretch>
            <a:fillRect/>
          </a:stretch>
        </p:blipFill>
        <p:spPr>
          <a:xfrm>
            <a:off x="7440041" y="179612"/>
            <a:ext cx="5217545" cy="8458203"/>
          </a:xfrm>
          <a:prstGeom prst="rect">
            <a:avLst/>
          </a:prstGeom>
          <a:ln w="12700">
            <a:miter lim="400000"/>
          </a:ln>
        </p:spPr>
      </p:pic>
      <p:sp>
        <p:nvSpPr>
          <p:cNvPr id="196" name="Rectangle 1"/>
          <p:cNvSpPr txBox="1"/>
          <p:nvPr/>
        </p:nvSpPr>
        <p:spPr>
          <a:xfrm>
            <a:off x="7677463" y="8922602"/>
            <a:ext cx="5281619" cy="80278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indent="39687" defTabSz="914400">
              <a:defRPr sz="2400">
                <a:solidFill>
                  <a:srgbClr val="FFFFFF"/>
                </a:solidFill>
                <a:latin typeface="Gill Sans"/>
                <a:ea typeface="Gill Sans"/>
                <a:cs typeface="Gill Sans"/>
                <a:sym typeface="Gill Sans"/>
              </a:defRPr>
            </a:pPr>
            <a:r>
              <a:t>Georgia O’Keefe, </a:t>
            </a:r>
            <a:r>
              <a:rPr i="1"/>
              <a:t>Radiator Building - Night, New York, 1927</a:t>
            </a:r>
          </a:p>
        </p:txBody>
      </p:sp>
      <p:pic>
        <p:nvPicPr>
          <p:cNvPr id="197" name="Picture 4" descr="Picture 4"/>
          <p:cNvPicPr>
            <a:picLocks noChangeAspect="1"/>
          </p:cNvPicPr>
          <p:nvPr/>
        </p:nvPicPr>
        <p:blipFill>
          <a:blip r:embed="rId3">
            <a:extLst/>
          </a:blip>
          <a:stretch>
            <a:fillRect/>
          </a:stretch>
        </p:blipFill>
        <p:spPr>
          <a:xfrm>
            <a:off x="549275" y="889227"/>
            <a:ext cx="6191250" cy="7419976"/>
          </a:xfrm>
          <a:prstGeom prst="rect">
            <a:avLst/>
          </a:prstGeom>
          <a:ln w="12700">
            <a:miter lim="400000"/>
          </a:ln>
        </p:spPr>
      </p:pic>
      <p:sp>
        <p:nvSpPr>
          <p:cNvPr id="198" name="Rectangle 2"/>
          <p:cNvSpPr txBox="1"/>
          <p:nvPr/>
        </p:nvSpPr>
        <p:spPr>
          <a:xfrm>
            <a:off x="283843" y="8922602"/>
            <a:ext cx="6410964" cy="4597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solidFill>
                  <a:srgbClr val="FFFFFF"/>
                </a:solidFill>
                <a:latin typeface="Helvetica Light"/>
                <a:ea typeface="Helvetica Light"/>
                <a:cs typeface="Helvetica Light"/>
                <a:sym typeface="Helvetica Light"/>
              </a:defRPr>
            </a:lvl1pPr>
          </a:lstStyle>
          <a:p>
            <a:pPr/>
            <a:r>
              <a:t>Georgia O'Keeffe, Black Iris III, 1926</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197"/>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19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197" grpId="1"/>
      <p:bldP build="whole" bldLvl="1" animBg="1" rev="0" advAuto="0" spid="198" grpId="2"/>
    </p:bldLst>
  </p:timing>
</p:sld>
</file>

<file path=ppt/slides/slide1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0" name="image.png" descr="image.png"/>
          <p:cNvPicPr>
            <a:picLocks noChangeAspect="1"/>
          </p:cNvPicPr>
          <p:nvPr/>
        </p:nvPicPr>
        <p:blipFill>
          <a:blip r:embed="rId2">
            <a:extLst/>
          </a:blip>
          <a:stretch>
            <a:fillRect/>
          </a:stretch>
        </p:blipFill>
        <p:spPr>
          <a:xfrm>
            <a:off x="228600" y="1241106"/>
            <a:ext cx="8148640" cy="7086601"/>
          </a:xfrm>
          <a:prstGeom prst="rect">
            <a:avLst/>
          </a:prstGeom>
          <a:ln w="12700">
            <a:miter lim="400000"/>
          </a:ln>
        </p:spPr>
      </p:pic>
      <p:sp>
        <p:nvSpPr>
          <p:cNvPr id="201" name="Shape 176"/>
          <p:cNvSpPr txBox="1"/>
          <p:nvPr/>
        </p:nvSpPr>
        <p:spPr>
          <a:xfrm>
            <a:off x="1321931" y="8762851"/>
            <a:ext cx="6438905" cy="71134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39687" defTabSz="914400">
              <a:defRPr sz="2400">
                <a:solidFill>
                  <a:srgbClr val="FFFFFF"/>
                </a:solidFill>
                <a:latin typeface="Gill Sans"/>
                <a:ea typeface="Gill Sans"/>
                <a:cs typeface="Gill Sans"/>
                <a:sym typeface="Gill Sans"/>
              </a:defRPr>
            </a:pPr>
            <a:r>
              <a:t>Thomas Hart Benton, </a:t>
            </a:r>
            <a:r>
              <a:rPr i="1"/>
              <a:t>America Today: City Building, </a:t>
            </a:r>
            <a:r>
              <a:t>1930</a:t>
            </a:r>
          </a:p>
        </p:txBody>
      </p:sp>
      <p:pic>
        <p:nvPicPr>
          <p:cNvPr id="202" name="image.png" descr="image.png"/>
          <p:cNvPicPr>
            <a:picLocks noChangeAspect="1"/>
          </p:cNvPicPr>
          <p:nvPr/>
        </p:nvPicPr>
        <p:blipFill>
          <a:blip r:embed="rId3">
            <a:extLst/>
          </a:blip>
          <a:stretch>
            <a:fillRect/>
          </a:stretch>
        </p:blipFill>
        <p:spPr>
          <a:xfrm>
            <a:off x="8559800" y="1430019"/>
            <a:ext cx="4216400" cy="6897690"/>
          </a:xfrm>
          <a:prstGeom prst="rect">
            <a:avLst/>
          </a:prstGeom>
          <a:ln w="12700">
            <a:miter lim="400000"/>
          </a:ln>
        </p:spPr>
      </p:pic>
      <p:sp>
        <p:nvSpPr>
          <p:cNvPr id="203" name="Shape 178"/>
          <p:cNvSpPr txBox="1"/>
          <p:nvPr/>
        </p:nvSpPr>
        <p:spPr>
          <a:xfrm>
            <a:off x="9127445" y="8762851"/>
            <a:ext cx="3427415" cy="6248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914400">
              <a:defRPr sz="1800">
                <a:solidFill>
                  <a:srgbClr val="FFFFFF"/>
                </a:solidFill>
                <a:latin typeface="Gill Sans"/>
                <a:ea typeface="Gill Sans"/>
                <a:cs typeface="Gill Sans"/>
                <a:sym typeface="Gill Sans"/>
              </a:defRPr>
            </a:lvl1pPr>
          </a:lstStyle>
          <a:p>
            <a:pPr/>
            <a:r>
              <a:t>Parmigianino, Madonna and Child with Angels and St. Jerome, 1535-40</a:t>
            </a:r>
          </a:p>
        </p:txBody>
      </p:sp>
      <p:sp>
        <p:nvSpPr>
          <p:cNvPr id="204" name="TextBox 1"/>
          <p:cNvSpPr txBox="1"/>
          <p:nvPr/>
        </p:nvSpPr>
        <p:spPr>
          <a:xfrm>
            <a:off x="3979081" y="371388"/>
            <a:ext cx="4712818"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American Regionalism</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02"/>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03"/>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02" grpId="1"/>
      <p:bldP build="whole" bldLvl="1" animBg="1" rev="0" advAuto="0" spid="203" grpId="2"/>
    </p:bldLst>
  </p:timing>
</p:sld>
</file>

<file path=ppt/slides/slide1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6" name="image.png" descr="image.png"/>
          <p:cNvPicPr>
            <a:picLocks noChangeAspect="1"/>
          </p:cNvPicPr>
          <p:nvPr/>
        </p:nvPicPr>
        <p:blipFill>
          <a:blip r:embed="rId2">
            <a:extLst/>
          </a:blip>
          <a:stretch>
            <a:fillRect/>
          </a:stretch>
        </p:blipFill>
        <p:spPr>
          <a:xfrm>
            <a:off x="276225" y="1701800"/>
            <a:ext cx="12438065" cy="4495800"/>
          </a:xfrm>
          <a:prstGeom prst="rect">
            <a:avLst/>
          </a:prstGeom>
          <a:ln w="12700">
            <a:miter lim="400000"/>
          </a:ln>
        </p:spPr>
      </p:pic>
      <p:sp>
        <p:nvSpPr>
          <p:cNvPr id="207" name="Original commission by Alvin Saunders Johnson in 1929 for  The New School of Social Research Boardroom"/>
          <p:cNvSpPr txBox="1"/>
          <p:nvPr/>
        </p:nvSpPr>
        <p:spPr>
          <a:xfrm>
            <a:off x="500059" y="6668824"/>
            <a:ext cx="12513565" cy="11938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Original commission by Alvin Saunders Johnson in 1929 for  The New School of Social Research Boardroom</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09" name="pasted-image.tiff" descr="pasted-image.tiff"/>
          <p:cNvPicPr>
            <a:picLocks noChangeAspect="1"/>
          </p:cNvPicPr>
          <p:nvPr/>
        </p:nvPicPr>
        <p:blipFill>
          <a:blip r:embed="rId2">
            <a:extLst/>
          </a:blip>
          <a:stretch>
            <a:fillRect/>
          </a:stretch>
        </p:blipFill>
        <p:spPr>
          <a:xfrm>
            <a:off x="7177247" y="980666"/>
            <a:ext cx="5662453" cy="4064385"/>
          </a:xfrm>
          <a:prstGeom prst="rect">
            <a:avLst/>
          </a:prstGeom>
          <a:ln w="12700">
            <a:miter lim="400000"/>
          </a:ln>
        </p:spPr>
      </p:pic>
      <p:sp>
        <p:nvSpPr>
          <p:cNvPr id="210" name="Shape 183"/>
          <p:cNvSpPr txBox="1"/>
          <p:nvPr/>
        </p:nvSpPr>
        <p:spPr>
          <a:xfrm>
            <a:off x="7109620" y="5772148"/>
            <a:ext cx="5797704" cy="4953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600">
                <a:solidFill>
                  <a:srgbClr val="FFFFFF"/>
                </a:solidFill>
                <a:latin typeface="Helvetica Light"/>
                <a:ea typeface="Helvetica Light"/>
                <a:cs typeface="Helvetica Light"/>
                <a:sym typeface="Helvetica Light"/>
              </a:defRPr>
            </a:lvl1pPr>
          </a:lstStyle>
          <a:p>
            <a:pPr/>
            <a:r>
              <a:t>Jackson Pollock, Going West, 1934-35</a:t>
            </a:r>
          </a:p>
        </p:txBody>
      </p:sp>
      <p:pic>
        <p:nvPicPr>
          <p:cNvPr id="211" name="pasted-image.tiff" descr="pasted-image.tiff"/>
          <p:cNvPicPr>
            <a:picLocks noChangeAspect="1"/>
          </p:cNvPicPr>
          <p:nvPr/>
        </p:nvPicPr>
        <p:blipFill>
          <a:blip r:embed="rId3">
            <a:extLst/>
          </a:blip>
          <a:stretch>
            <a:fillRect/>
          </a:stretch>
        </p:blipFill>
        <p:spPr>
          <a:xfrm>
            <a:off x="120650" y="890191"/>
            <a:ext cx="6870742" cy="4064385"/>
          </a:xfrm>
          <a:prstGeom prst="rect">
            <a:avLst/>
          </a:prstGeom>
          <a:ln w="12700">
            <a:miter lim="400000"/>
          </a:ln>
        </p:spPr>
      </p:pic>
      <p:sp>
        <p:nvSpPr>
          <p:cNvPr id="212" name="Shape 185"/>
          <p:cNvSpPr txBox="1"/>
          <p:nvPr/>
        </p:nvSpPr>
        <p:spPr>
          <a:xfrm>
            <a:off x="217697" y="5784848"/>
            <a:ext cx="6676645"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latin typeface="Helvetica Light"/>
                <a:ea typeface="Helvetica Light"/>
                <a:cs typeface="Helvetica Light"/>
                <a:sym typeface="Helvetica Light"/>
              </a:defRPr>
            </a:lvl1pPr>
          </a:lstStyle>
          <a:p>
            <a:pPr/>
            <a:r>
              <a:t>Thomas Hart Benton, The Arts of the West, 1932</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14" name="image.png" descr="image.png"/>
          <p:cNvPicPr>
            <a:picLocks noChangeAspect="1"/>
          </p:cNvPicPr>
          <p:nvPr/>
        </p:nvPicPr>
        <p:blipFill>
          <a:blip r:embed="rId2">
            <a:extLst/>
          </a:blip>
          <a:stretch>
            <a:fillRect/>
          </a:stretch>
        </p:blipFill>
        <p:spPr>
          <a:xfrm>
            <a:off x="5515168" y="149807"/>
            <a:ext cx="7357782" cy="8836978"/>
          </a:xfrm>
          <a:prstGeom prst="rect">
            <a:avLst/>
          </a:prstGeom>
          <a:ln w="12700">
            <a:miter lim="400000"/>
          </a:ln>
        </p:spPr>
      </p:pic>
      <p:sp>
        <p:nvSpPr>
          <p:cNvPr id="215" name="Shape 141"/>
          <p:cNvSpPr txBox="1"/>
          <p:nvPr/>
        </p:nvSpPr>
        <p:spPr>
          <a:xfrm>
            <a:off x="7181846" y="9089169"/>
            <a:ext cx="4363343" cy="35575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indent="39687" algn="l" defTabSz="914400">
              <a:defRPr sz="2400">
                <a:solidFill>
                  <a:srgbClr val="FFFFFF"/>
                </a:solidFill>
                <a:latin typeface="Gill Sans"/>
                <a:ea typeface="Gill Sans"/>
                <a:cs typeface="Gill Sans"/>
                <a:sym typeface="Gill Sans"/>
              </a:defRPr>
            </a:pPr>
            <a:r>
              <a:t>Grant Wood, </a:t>
            </a:r>
            <a:r>
              <a:rPr i="1"/>
              <a:t>American Gothic, </a:t>
            </a:r>
            <a:r>
              <a:t>1930</a:t>
            </a:r>
          </a:p>
        </p:txBody>
      </p:sp>
      <p:pic>
        <p:nvPicPr>
          <p:cNvPr id="216" name="image.png" descr="image.png"/>
          <p:cNvPicPr>
            <a:picLocks noChangeAspect="1"/>
          </p:cNvPicPr>
          <p:nvPr/>
        </p:nvPicPr>
        <p:blipFill>
          <a:blip r:embed="rId3">
            <a:extLst/>
          </a:blip>
          <a:stretch>
            <a:fillRect/>
          </a:stretch>
        </p:blipFill>
        <p:spPr>
          <a:xfrm>
            <a:off x="405521" y="149807"/>
            <a:ext cx="3989131" cy="2991849"/>
          </a:xfrm>
          <a:prstGeom prst="rect">
            <a:avLst/>
          </a:prstGeom>
          <a:ln w="12700">
            <a:miter lim="400000"/>
          </a:ln>
        </p:spPr>
      </p:pic>
      <p:sp>
        <p:nvSpPr>
          <p:cNvPr id="217" name="TextBox 1"/>
          <p:cNvSpPr txBox="1"/>
          <p:nvPr/>
        </p:nvSpPr>
        <p:spPr>
          <a:xfrm>
            <a:off x="1165644" y="3298011"/>
            <a:ext cx="2468881" cy="4699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latin typeface="Helvetica Light"/>
                <a:ea typeface="Helvetica Light"/>
                <a:cs typeface="Helvetica Light"/>
                <a:sym typeface="Helvetica Light"/>
              </a:defRPr>
            </a:lvl1pPr>
          </a:lstStyle>
          <a:p>
            <a:pPr/>
            <a:r>
              <a:t>Carpenter Gothic</a:t>
            </a:r>
          </a:p>
        </p:txBody>
      </p:sp>
      <p:pic>
        <p:nvPicPr>
          <p:cNvPr id="218" name="Picture 2" descr="Picture 2"/>
          <p:cNvPicPr>
            <a:picLocks noChangeAspect="1"/>
          </p:cNvPicPr>
          <p:nvPr/>
        </p:nvPicPr>
        <p:blipFill>
          <a:blip r:embed="rId4">
            <a:extLst/>
          </a:blip>
          <a:stretch>
            <a:fillRect/>
          </a:stretch>
        </p:blipFill>
        <p:spPr>
          <a:xfrm>
            <a:off x="834778" y="3924267"/>
            <a:ext cx="3698834" cy="5062517"/>
          </a:xfrm>
          <a:prstGeom prst="rect">
            <a:avLst/>
          </a:prstGeom>
          <a:ln w="12700">
            <a:miter lim="400000"/>
          </a:ln>
        </p:spPr>
      </p:pic>
      <p:sp>
        <p:nvSpPr>
          <p:cNvPr id="219" name="Rectangle 2"/>
          <p:cNvSpPr txBox="1"/>
          <p:nvPr/>
        </p:nvSpPr>
        <p:spPr>
          <a:xfrm>
            <a:off x="45718" y="9142128"/>
            <a:ext cx="5731519" cy="4597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solidFill>
                  <a:srgbClr val="FFFFFF"/>
                </a:solidFill>
                <a:latin typeface="Helvetica Light"/>
                <a:ea typeface="Helvetica Light"/>
                <a:cs typeface="Helvetica Light"/>
                <a:sym typeface="Helvetica Light"/>
              </a:defRPr>
            </a:lvl1pPr>
          </a:lstStyle>
          <a:p>
            <a:pPr/>
            <a:r>
              <a:t>Jan van Eyck, The Arnolfini Portrait, 1434</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1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1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19"/>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16" grpId="1"/>
      <p:bldP build="whole" bldLvl="1" animBg="1" rev="0" advAuto="0" spid="217" grpId="2"/>
      <p:bldP build="whole" bldLvl="1" animBg="1" rev="0" advAuto="0" spid="218" grpId="3"/>
      <p:bldP build="whole" bldLvl="1" animBg="1" rev="0" advAuto="0" spid="219" grpId="4"/>
    </p:bldLst>
  </p:timing>
</p:sld>
</file>

<file path=ppt/slides/slide1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1" name="image-small.png" descr="image-small.png"/>
          <p:cNvPicPr>
            <a:picLocks noChangeAspect="1"/>
          </p:cNvPicPr>
          <p:nvPr/>
        </p:nvPicPr>
        <p:blipFill>
          <a:blip r:embed="rId2">
            <a:extLst/>
          </a:blip>
          <a:stretch>
            <a:fillRect/>
          </a:stretch>
        </p:blipFill>
        <p:spPr>
          <a:xfrm>
            <a:off x="439963" y="54320"/>
            <a:ext cx="12124873" cy="5907226"/>
          </a:xfrm>
          <a:prstGeom prst="rect">
            <a:avLst/>
          </a:prstGeom>
          <a:ln w="12700">
            <a:miter lim="400000"/>
          </a:ln>
        </p:spPr>
      </p:pic>
      <p:sp>
        <p:nvSpPr>
          <p:cNvPr id="222" name="Shape 145"/>
          <p:cNvSpPr txBox="1"/>
          <p:nvPr/>
        </p:nvSpPr>
        <p:spPr>
          <a:xfrm>
            <a:off x="3791856" y="6092280"/>
            <a:ext cx="5248678" cy="447186"/>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l" defTabSz="914400">
              <a:defRPr sz="2400">
                <a:solidFill>
                  <a:srgbClr val="FFFFFF"/>
                </a:solidFill>
                <a:latin typeface="Gill Sans"/>
                <a:ea typeface="Gill Sans"/>
                <a:cs typeface="Gill Sans"/>
                <a:sym typeface="Gill Sans"/>
              </a:defRPr>
            </a:pPr>
            <a:r>
              <a:t>Grant Wood, </a:t>
            </a:r>
            <a:r>
              <a:rPr i="1"/>
              <a:t>Daughters of Revolution, </a:t>
            </a:r>
            <a:r>
              <a:t>1932</a:t>
            </a:r>
          </a:p>
        </p:txBody>
      </p:sp>
      <p:pic>
        <p:nvPicPr>
          <p:cNvPr id="223" name="Picture 2" descr="Picture 2"/>
          <p:cNvPicPr>
            <a:picLocks noChangeAspect="1"/>
          </p:cNvPicPr>
          <p:nvPr/>
        </p:nvPicPr>
        <p:blipFill>
          <a:blip r:embed="rId3">
            <a:extLst/>
          </a:blip>
          <a:stretch>
            <a:fillRect/>
          </a:stretch>
        </p:blipFill>
        <p:spPr>
          <a:xfrm>
            <a:off x="2023073" y="6613476"/>
            <a:ext cx="4479327" cy="2624140"/>
          </a:xfrm>
          <a:prstGeom prst="rect">
            <a:avLst/>
          </a:prstGeom>
          <a:ln w="12700">
            <a:miter lim="400000"/>
          </a:ln>
        </p:spPr>
      </p:pic>
      <p:sp>
        <p:nvSpPr>
          <p:cNvPr id="224" name="Rectangle 1"/>
          <p:cNvSpPr txBox="1"/>
          <p:nvPr/>
        </p:nvSpPr>
        <p:spPr>
          <a:xfrm>
            <a:off x="192676" y="9237613"/>
            <a:ext cx="7232559" cy="447188"/>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p>
            <a:pPr algn="l" defTabSz="914400">
              <a:defRPr sz="2400">
                <a:solidFill>
                  <a:srgbClr val="FFFFFF"/>
                </a:solidFill>
                <a:latin typeface="Gill Sans"/>
                <a:ea typeface="Gill Sans"/>
                <a:cs typeface="Gill Sans"/>
                <a:sym typeface="Gill Sans"/>
              </a:defRPr>
            </a:pPr>
            <a:r>
              <a:t>Emanuel Leutze, Washington Crossing the Delaware</a:t>
            </a:r>
            <a:r>
              <a:rPr i="1"/>
              <a:t>, </a:t>
            </a:r>
            <a:r>
              <a:t>1851</a:t>
            </a:r>
          </a:p>
        </p:txBody>
      </p:sp>
      <p:pic>
        <p:nvPicPr>
          <p:cNvPr id="225" name="Picture 4" descr="Picture 4"/>
          <p:cNvPicPr>
            <a:picLocks noChangeAspect="1"/>
          </p:cNvPicPr>
          <p:nvPr/>
        </p:nvPicPr>
        <p:blipFill>
          <a:blip r:embed="rId4">
            <a:extLst/>
          </a:blip>
          <a:stretch>
            <a:fillRect/>
          </a:stretch>
        </p:blipFill>
        <p:spPr>
          <a:xfrm>
            <a:off x="8562816" y="6553944"/>
            <a:ext cx="3594712" cy="2624140"/>
          </a:xfrm>
          <a:prstGeom prst="rect">
            <a:avLst/>
          </a:prstGeom>
          <a:ln w="12700">
            <a:miter lim="400000"/>
          </a:ln>
        </p:spPr>
      </p:pic>
      <p:sp>
        <p:nvSpPr>
          <p:cNvPr id="226" name="Rectangle 2"/>
          <p:cNvSpPr txBox="1"/>
          <p:nvPr/>
        </p:nvSpPr>
        <p:spPr>
          <a:xfrm>
            <a:off x="8608537" y="9267446"/>
            <a:ext cx="3803823" cy="447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lgn="l" defTabSz="914400">
              <a:defRPr sz="2400">
                <a:solidFill>
                  <a:srgbClr val="FFFFFF"/>
                </a:solidFill>
                <a:latin typeface="Gill Sans"/>
                <a:ea typeface="Gill Sans"/>
                <a:cs typeface="Gill Sans"/>
                <a:sym typeface="Gill Sans"/>
              </a:defRPr>
            </a:lvl1pPr>
          </a:lstStyle>
          <a:p>
            <a:pPr/>
            <a:r>
              <a:t>English Blue Willow Porcelain</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23"/>
                                        </p:tgtEl>
                                        <p:attrNameLst>
                                          <p:attrName>style.visibility</p:attrName>
                                        </p:attrNameLst>
                                      </p:cBhvr>
                                      <p:to>
                                        <p:strVal val="visible"/>
                                      </p:to>
                                    </p:set>
                                  </p:childTnLst>
                                </p:cTn>
                              </p:par>
                            </p:childTnLst>
                          </p:cTn>
                        </p:par>
                        <p:par>
                          <p:cTn id="7" fill="hold">
                            <p:stCondLst>
                              <p:cond delay="0"/>
                            </p:stCondLst>
                            <p:childTnLst>
                              <p:par>
                                <p:cTn id="8" presetClass="entr" nodeType="afterEffect" presetSubtype="0" presetID="1" grpId="2" fill="hold">
                                  <p:stCondLst>
                                    <p:cond delay="0"/>
                                  </p:stCondLst>
                                  <p:iterate type="el" backwards="0">
                                    <p:tmAbs val="0"/>
                                  </p:iterate>
                                  <p:childTnLst>
                                    <p:set>
                                      <p:cBhvr>
                                        <p:cTn id="9" fill="hold"/>
                                        <p:tgtEl>
                                          <p:spTgt spid="224"/>
                                        </p:tgtEl>
                                        <p:attrNameLst>
                                          <p:attrName>style.visibility</p:attrName>
                                        </p:attrNameLst>
                                      </p:cBhvr>
                                      <p:to>
                                        <p:strVal val="visible"/>
                                      </p:to>
                                    </p:set>
                                  </p:childTnLst>
                                </p:cTn>
                              </p:par>
                            </p:childTnLst>
                          </p:cTn>
                        </p:par>
                      </p:childTnLst>
                    </p:cTn>
                  </p:par>
                  <p:par>
                    <p:cTn id="10" fill="hold">
                      <p:stCondLst>
                        <p:cond delay="indefinite"/>
                      </p:stCondLst>
                      <p:childTnLst>
                        <p:par>
                          <p:cTn id="11" fill="hold">
                            <p:stCondLst>
                              <p:cond delay="0"/>
                            </p:stCondLst>
                            <p:childTnLst>
                              <p:par>
                                <p:cTn id="12" presetClass="entr" nodeType="clickEffect" presetSubtype="0" presetID="1" grpId="3" fill="hold">
                                  <p:stCondLst>
                                    <p:cond delay="0"/>
                                  </p:stCondLst>
                                  <p:iterate type="el" backwards="0">
                                    <p:tmAbs val="0"/>
                                  </p:iterate>
                                  <p:childTnLst>
                                    <p:set>
                                      <p:cBhvr>
                                        <p:cTn id="13" fill="hold"/>
                                        <p:tgtEl>
                                          <p:spTgt spid="225"/>
                                        </p:tgtEl>
                                        <p:attrNameLst>
                                          <p:attrName>style.visibility</p:attrName>
                                        </p:attrNameLst>
                                      </p:cBhvr>
                                      <p:to>
                                        <p:strVal val="visible"/>
                                      </p:to>
                                    </p:set>
                                  </p:childTnLst>
                                </p:cTn>
                              </p:par>
                            </p:childTnLst>
                          </p:cTn>
                        </p:par>
                        <p:par>
                          <p:cTn id="14" fill="hold">
                            <p:stCondLst>
                              <p:cond delay="0"/>
                            </p:stCondLst>
                            <p:childTnLst>
                              <p:par>
                                <p:cTn id="15" presetClass="entr" nodeType="afterEffect" presetSubtype="0" presetID="1" grpId="4" fill="hold">
                                  <p:stCondLst>
                                    <p:cond delay="0"/>
                                  </p:stCondLst>
                                  <p:iterate type="el" backwards="0">
                                    <p:tmAbs val="0"/>
                                  </p:iterate>
                                  <p:childTnLst>
                                    <p:set>
                                      <p:cBhvr>
                                        <p:cTn id="16" fill="hold"/>
                                        <p:tgtEl>
                                          <p:spTgt spid="22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26" grpId="4"/>
      <p:bldP build="whole" bldLvl="1" animBg="1" rev="0" advAuto="0" spid="223" grpId="1"/>
      <p:bldP build="whole" bldLvl="1" animBg="1" rev="0" advAuto="0" spid="224" grpId="2"/>
      <p:bldP build="whole" bldLvl="1" animBg="1" rev="0" advAuto="0" spid="225" grpId="3"/>
    </p:bldLst>
  </p:timing>
</p:sld>
</file>

<file path=ppt/slides/slide1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28" name="image.png" descr="image.png"/>
          <p:cNvPicPr>
            <a:picLocks noChangeAspect="1"/>
          </p:cNvPicPr>
          <p:nvPr/>
        </p:nvPicPr>
        <p:blipFill>
          <a:blip r:embed="rId2">
            <a:extLst/>
          </a:blip>
          <a:stretch>
            <a:fillRect/>
          </a:stretch>
        </p:blipFill>
        <p:spPr>
          <a:xfrm>
            <a:off x="636813" y="955584"/>
            <a:ext cx="4473807" cy="7846854"/>
          </a:xfrm>
          <a:prstGeom prst="rect">
            <a:avLst/>
          </a:prstGeom>
          <a:ln w="12700">
            <a:miter lim="400000"/>
          </a:ln>
        </p:spPr>
      </p:pic>
      <p:sp>
        <p:nvSpPr>
          <p:cNvPr id="229" name="Shape 173"/>
          <p:cNvSpPr txBox="1"/>
          <p:nvPr/>
        </p:nvSpPr>
        <p:spPr>
          <a:xfrm>
            <a:off x="0" y="8835797"/>
            <a:ext cx="5029200" cy="71149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39687" defTabSz="914400">
              <a:defRPr sz="2400">
                <a:solidFill>
                  <a:srgbClr val="FFFFFF"/>
                </a:solidFill>
                <a:latin typeface="Gill Sans"/>
                <a:ea typeface="Gill Sans"/>
                <a:cs typeface="Gill Sans"/>
                <a:sym typeface="Gill Sans"/>
              </a:defRPr>
            </a:pPr>
            <a:r>
              <a:t>Ben Shahn, </a:t>
            </a:r>
            <a:r>
              <a:rPr i="1"/>
              <a:t>The Passion of Sacco and Vanzetti, </a:t>
            </a:r>
            <a:r>
              <a:t>1931-32</a:t>
            </a:r>
          </a:p>
        </p:txBody>
      </p:sp>
      <p:pic>
        <p:nvPicPr>
          <p:cNvPr id="230" name="Picture 2" descr="Picture 2"/>
          <p:cNvPicPr>
            <a:picLocks noChangeAspect="1"/>
          </p:cNvPicPr>
          <p:nvPr/>
        </p:nvPicPr>
        <p:blipFill>
          <a:blip r:embed="rId3">
            <a:extLst/>
          </a:blip>
          <a:stretch>
            <a:fillRect/>
          </a:stretch>
        </p:blipFill>
        <p:spPr>
          <a:xfrm>
            <a:off x="6321769" y="955584"/>
            <a:ext cx="6248058" cy="7846854"/>
          </a:xfrm>
          <a:prstGeom prst="rect">
            <a:avLst/>
          </a:prstGeom>
          <a:ln w="12700">
            <a:miter lim="400000"/>
          </a:ln>
        </p:spPr>
      </p:pic>
      <p:sp>
        <p:nvSpPr>
          <p:cNvPr id="231" name="Rectangle 3"/>
          <p:cNvSpPr txBox="1"/>
          <p:nvPr/>
        </p:nvSpPr>
        <p:spPr>
          <a:xfrm>
            <a:off x="5980700" y="8922602"/>
            <a:ext cx="6410962" cy="44718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indent="39687" defTabSz="914400">
              <a:defRPr sz="2400">
                <a:solidFill>
                  <a:srgbClr val="FFFFFF"/>
                </a:solidFill>
                <a:latin typeface="Gill Sans"/>
                <a:ea typeface="Gill Sans"/>
                <a:cs typeface="Gill Sans"/>
                <a:sym typeface="Gill Sans"/>
              </a:defRPr>
            </a:pPr>
            <a:r>
              <a:t>Romare Bearden, </a:t>
            </a:r>
            <a:r>
              <a:rPr i="1"/>
              <a:t>Factory Workers, </a:t>
            </a:r>
            <a:r>
              <a:t>1942</a:t>
            </a:r>
          </a:p>
        </p:txBody>
      </p:sp>
      <p:sp>
        <p:nvSpPr>
          <p:cNvPr id="232" name="TextBox 4"/>
          <p:cNvSpPr txBox="1"/>
          <p:nvPr/>
        </p:nvSpPr>
        <p:spPr>
          <a:xfrm>
            <a:off x="4647603" y="182334"/>
            <a:ext cx="2951227"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Social realism</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38" name="Picture 4" descr="Picture 4"/>
          <p:cNvPicPr>
            <a:picLocks noChangeAspect="1"/>
          </p:cNvPicPr>
          <p:nvPr/>
        </p:nvPicPr>
        <p:blipFill>
          <a:blip r:embed="rId2">
            <a:extLst/>
          </a:blip>
          <a:stretch>
            <a:fillRect/>
          </a:stretch>
        </p:blipFill>
        <p:spPr>
          <a:xfrm>
            <a:off x="861560" y="466123"/>
            <a:ext cx="11281680" cy="6769010"/>
          </a:xfrm>
          <a:prstGeom prst="rect">
            <a:avLst/>
          </a:prstGeom>
          <a:ln w="12700">
            <a:miter lim="400000"/>
          </a:ln>
        </p:spPr>
      </p:pic>
      <p:sp>
        <p:nvSpPr>
          <p:cNvPr id="139" name="Rectangle 5"/>
          <p:cNvSpPr txBox="1"/>
          <p:nvPr/>
        </p:nvSpPr>
        <p:spPr>
          <a:xfrm>
            <a:off x="4509585" y="7522291"/>
            <a:ext cx="5520150" cy="792668"/>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solidFill>
                  <a:srgbClr val="FFFFFF"/>
                </a:solidFill>
                <a:latin typeface="Arial"/>
                <a:ea typeface="Arial"/>
                <a:cs typeface="Arial"/>
                <a:sym typeface="Arial"/>
              </a:defRPr>
            </a:lvl1pPr>
          </a:lstStyle>
          <a:p>
            <a:pPr/>
            <a:r>
              <a:t>William Merritt Chase, At the Seaside, c. 1892</a:t>
            </a:r>
          </a:p>
        </p:txBody>
      </p:sp>
    </p:spTree>
  </p:cSld>
  <p:clrMapOvr>
    <a:masterClrMapping/>
  </p:clrMapOvr>
  <p:transition xmlns:p14="http://schemas.microsoft.com/office/powerpoint/2010/main" spd="med" advClick="1"/>
</p:sld>
</file>

<file path=ppt/slides/slide2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34" name="Picture 1" descr="Picture 1"/>
          <p:cNvPicPr>
            <a:picLocks noChangeAspect="1"/>
          </p:cNvPicPr>
          <p:nvPr/>
        </p:nvPicPr>
        <p:blipFill>
          <a:blip r:embed="rId2">
            <a:extLst/>
          </a:blip>
          <a:stretch>
            <a:fillRect/>
          </a:stretch>
        </p:blipFill>
        <p:spPr>
          <a:xfrm>
            <a:off x="273050" y="381000"/>
            <a:ext cx="12433300" cy="8142290"/>
          </a:xfrm>
          <a:prstGeom prst="rect">
            <a:avLst/>
          </a:prstGeom>
          <a:ln w="12700">
            <a:miter lim="400000"/>
          </a:ln>
        </p:spPr>
      </p:pic>
      <p:sp>
        <p:nvSpPr>
          <p:cNvPr id="235" name="Rectangle 2"/>
          <p:cNvSpPr txBox="1"/>
          <p:nvPr/>
        </p:nvSpPr>
        <p:spPr>
          <a:xfrm>
            <a:off x="330199" y="8724900"/>
            <a:ext cx="12202163" cy="711498"/>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39687">
              <a:defRPr sz="2400">
                <a:solidFill>
                  <a:srgbClr val="FFFFFF"/>
                </a:solidFill>
                <a:latin typeface="Gill Sans"/>
                <a:ea typeface="Gill Sans"/>
                <a:cs typeface="Gill Sans"/>
                <a:sym typeface="Gill Sans"/>
              </a:defRPr>
            </a:pPr>
            <a:r>
              <a:t>Jacob Lawrence, </a:t>
            </a:r>
            <a:r>
              <a:rPr i="1"/>
              <a:t>Migration series, Panel No. 1: During World War I there was a great migration north by Southern African Americans, </a:t>
            </a:r>
            <a:r>
              <a:t>1940-41</a:t>
            </a:r>
          </a:p>
        </p:txBody>
      </p:sp>
    </p:spTree>
  </p:cSld>
  <p:clrMapOvr>
    <a:masterClrMapping/>
  </p:clrMapOvr>
  <p:transition xmlns:p14="http://schemas.microsoft.com/office/powerpoint/2010/main" spd="med" advClick="1"/>
</p:sld>
</file>

<file path=ppt/slides/slide2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sp>
        <p:nvSpPr>
          <p:cNvPr id="237" name="“We Surrealists pronounced ourselves in favour of changing the imperialist war, in its chronic and colonial form, into a civil war. Thus we placed our energies at the disposal of the revolution, of the proletariat and its struggles, and defined our attit"/>
          <p:cNvSpPr txBox="1"/>
          <p:nvPr/>
        </p:nvSpPr>
        <p:spPr>
          <a:xfrm>
            <a:off x="134901" y="392319"/>
            <a:ext cx="12734996" cy="15646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914400">
              <a:defRPr sz="2500">
                <a:solidFill>
                  <a:srgbClr val="FFFFFF"/>
                </a:solidFill>
                <a:latin typeface="Gill Sans"/>
                <a:ea typeface="Gill Sans"/>
                <a:cs typeface="Gill Sans"/>
                <a:sym typeface="Gill Sans"/>
              </a:defRPr>
            </a:lvl1pPr>
          </a:lstStyle>
          <a:p>
            <a:pPr/>
            <a:r>
              <a:t>“We Surrealists pronounced ourselves in favour of changing the imperialist war, in its chronic and colonial form, into a civil war. Thus we placed our energies at the disposal of the revolution, of the proletariat and its struggles, and defined our attitude towards the colonial problem, and hence towards the colour question.”  Paris Group, open letter to Paul Claudel, 1925</a:t>
            </a:r>
          </a:p>
        </p:txBody>
      </p:sp>
      <p:pic>
        <p:nvPicPr>
          <p:cNvPr id="238" name="Image" descr="Image"/>
          <p:cNvPicPr>
            <a:picLocks noChangeAspect="1"/>
          </p:cNvPicPr>
          <p:nvPr/>
        </p:nvPicPr>
        <p:blipFill>
          <a:blip r:embed="rId2">
            <a:extLst/>
          </a:blip>
          <a:stretch>
            <a:fillRect/>
          </a:stretch>
        </p:blipFill>
        <p:spPr>
          <a:xfrm>
            <a:off x="3376026" y="2513825"/>
            <a:ext cx="6252747" cy="6196058"/>
          </a:xfrm>
          <a:prstGeom prst="rect">
            <a:avLst/>
          </a:prstGeom>
          <a:ln w="12700">
            <a:miter lim="400000"/>
          </a:ln>
        </p:spPr>
      </p:pic>
      <p:sp>
        <p:nvSpPr>
          <p:cNvPr id="239" name="Frida Kahlo, The Two Fridas, 1939"/>
          <p:cNvSpPr txBox="1"/>
          <p:nvPr/>
        </p:nvSpPr>
        <p:spPr>
          <a:xfrm>
            <a:off x="3979769" y="8885085"/>
            <a:ext cx="5045258" cy="5232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914400">
              <a:defRPr sz="2900">
                <a:solidFill>
                  <a:srgbClr val="FFFFFF"/>
                </a:solidFill>
                <a:latin typeface="Gill Sans"/>
                <a:ea typeface="Gill Sans"/>
                <a:cs typeface="Gill Sans"/>
                <a:sym typeface="Gill Sans"/>
              </a:defRPr>
            </a:lvl1pPr>
          </a:lstStyle>
          <a:p>
            <a:pPr/>
            <a:r>
              <a:t>Frida Kahlo, The Two Fridas, 1939</a:t>
            </a:r>
          </a:p>
        </p:txBody>
      </p:sp>
    </p:spTree>
  </p:cSld>
  <p:clrMapOvr>
    <a:masterClrMapping/>
  </p:clrMapOvr>
  <p:transition xmlns:p14="http://schemas.microsoft.com/office/powerpoint/2010/main" spd="med" advClick="1"/>
</p:sld>
</file>

<file path=ppt/slides/slide2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000000"/>
        </a:solidFill>
      </p:bgPr>
    </p:bg>
    <p:spTree>
      <p:nvGrpSpPr>
        <p:cNvPr id="1" name=""/>
        <p:cNvGrpSpPr/>
        <p:nvPr/>
      </p:nvGrpSpPr>
      <p:grpSpPr>
        <a:xfrm>
          <a:off x="0" y="0"/>
          <a:ext cx="0" cy="0"/>
          <a:chOff x="0" y="0"/>
          <a:chExt cx="0" cy="0"/>
        </a:xfrm>
      </p:grpSpPr>
      <p:pic>
        <p:nvPicPr>
          <p:cNvPr id="241" name="Image" descr="Image"/>
          <p:cNvPicPr>
            <a:picLocks noChangeAspect="1"/>
          </p:cNvPicPr>
          <p:nvPr/>
        </p:nvPicPr>
        <p:blipFill>
          <a:blip r:embed="rId2">
            <a:extLst/>
          </a:blip>
          <a:stretch>
            <a:fillRect/>
          </a:stretch>
        </p:blipFill>
        <p:spPr>
          <a:xfrm>
            <a:off x="0" y="993029"/>
            <a:ext cx="13004802" cy="7315201"/>
          </a:xfrm>
          <a:prstGeom prst="rect">
            <a:avLst/>
          </a:prstGeom>
          <a:ln w="12700">
            <a:miter lim="400000"/>
          </a:ln>
        </p:spPr>
      </p:pic>
      <p:sp>
        <p:nvSpPr>
          <p:cNvPr id="242" name="“My painting is an act of decolonization not in a physical sense, but in a mental one.” Wifredo Lam"/>
          <p:cNvSpPr txBox="1"/>
          <p:nvPr/>
        </p:nvSpPr>
        <p:spPr>
          <a:xfrm>
            <a:off x="291867" y="392098"/>
            <a:ext cx="12646010" cy="4597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914400">
              <a:defRPr sz="2500">
                <a:solidFill>
                  <a:srgbClr val="FFFFFF"/>
                </a:solidFill>
                <a:latin typeface="Gill Sans"/>
                <a:ea typeface="Gill Sans"/>
                <a:cs typeface="Gill Sans"/>
                <a:sym typeface="Gill Sans"/>
              </a:defRPr>
            </a:lvl1pPr>
          </a:lstStyle>
          <a:p>
            <a:pPr/>
            <a:r>
              <a:t>“My painting is an act of decolonization not in a physical sense, but in a mental one.” Wifredo Lam</a:t>
            </a:r>
          </a:p>
        </p:txBody>
      </p:sp>
      <p:sp>
        <p:nvSpPr>
          <p:cNvPr id="243" name="Wilfredo Lam, The Jungle, 1943"/>
          <p:cNvSpPr txBox="1"/>
          <p:nvPr/>
        </p:nvSpPr>
        <p:spPr>
          <a:xfrm>
            <a:off x="3150828" y="8675811"/>
            <a:ext cx="6781016" cy="713739"/>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914400">
              <a:defRPr sz="4200">
                <a:solidFill>
                  <a:srgbClr val="FFFFFF"/>
                </a:solidFill>
                <a:latin typeface="Gill Sans"/>
                <a:ea typeface="Gill Sans"/>
                <a:cs typeface="Gill Sans"/>
                <a:sym typeface="Gill Sans"/>
              </a:defRPr>
            </a:lvl1pPr>
          </a:lstStyle>
          <a:p>
            <a:pPr/>
            <a:r>
              <a:t>Wilfredo Lam, The Jungle, 1943</a:t>
            </a:r>
          </a:p>
        </p:txBody>
      </p:sp>
    </p:spTree>
  </p:cSld>
  <p:clrMapOvr>
    <a:masterClrMapping/>
  </p:clrMapOvr>
  <p:transition xmlns:p14="http://schemas.microsoft.com/office/powerpoint/2010/main" spd="med" advClick="1"/>
</p:sld>
</file>

<file path=ppt/slides/slide2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5" name="pasted-image.tiff" descr="pasted-image.tiff"/>
          <p:cNvPicPr>
            <a:picLocks noChangeAspect="1"/>
          </p:cNvPicPr>
          <p:nvPr/>
        </p:nvPicPr>
        <p:blipFill>
          <a:blip r:embed="rId2">
            <a:extLst/>
          </a:blip>
          <a:stretch>
            <a:fillRect/>
          </a:stretch>
        </p:blipFill>
        <p:spPr>
          <a:xfrm>
            <a:off x="215899" y="1144190"/>
            <a:ext cx="12573001" cy="7465219"/>
          </a:xfrm>
          <a:prstGeom prst="rect">
            <a:avLst/>
          </a:prstGeom>
          <a:ln w="12700">
            <a:miter lim="400000"/>
          </a:ln>
        </p:spPr>
      </p:pic>
      <p:sp>
        <p:nvSpPr>
          <p:cNvPr id="246" name="Shape 167"/>
          <p:cNvSpPr txBox="1"/>
          <p:nvPr/>
        </p:nvSpPr>
        <p:spPr>
          <a:xfrm>
            <a:off x="1202306" y="8820150"/>
            <a:ext cx="10600183" cy="6477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Diego Rivera, Man Controller of the Universe, 1933 </a:t>
            </a:r>
          </a:p>
        </p:txBody>
      </p:sp>
    </p:spTree>
  </p:cSld>
  <p:clrMapOvr>
    <a:masterClrMapping/>
  </p:clrMapOvr>
  <p:transition xmlns:p14="http://schemas.microsoft.com/office/powerpoint/2010/main" spd="med" advClick="1"/>
</p:sld>
</file>

<file path=ppt/slides/slide2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48" name="pasted-image.tiff" descr="pasted-image.tiff"/>
          <p:cNvPicPr>
            <a:picLocks noChangeAspect="1"/>
          </p:cNvPicPr>
          <p:nvPr/>
        </p:nvPicPr>
        <p:blipFill>
          <a:blip r:embed="rId2">
            <a:extLst/>
          </a:blip>
          <a:stretch>
            <a:fillRect/>
          </a:stretch>
        </p:blipFill>
        <p:spPr>
          <a:xfrm>
            <a:off x="6699001" y="2182260"/>
            <a:ext cx="6224198" cy="4468973"/>
          </a:xfrm>
          <a:prstGeom prst="rect">
            <a:avLst/>
          </a:prstGeom>
          <a:ln w="12700">
            <a:miter lim="400000"/>
          </a:ln>
        </p:spPr>
      </p:pic>
      <p:pic>
        <p:nvPicPr>
          <p:cNvPr id="249" name="pasted-image.tiff" descr="pasted-image.tiff"/>
          <p:cNvPicPr>
            <a:picLocks noChangeAspect="1"/>
          </p:cNvPicPr>
          <p:nvPr/>
        </p:nvPicPr>
        <p:blipFill>
          <a:blip r:embed="rId3">
            <a:extLst/>
          </a:blip>
          <a:stretch>
            <a:fillRect/>
          </a:stretch>
        </p:blipFill>
        <p:spPr>
          <a:xfrm>
            <a:off x="355949" y="174945"/>
            <a:ext cx="5422902" cy="9042401"/>
          </a:xfrm>
          <a:prstGeom prst="rect">
            <a:avLst/>
          </a:prstGeom>
          <a:ln w="12700">
            <a:miter lim="400000"/>
          </a:ln>
        </p:spPr>
      </p:pic>
      <p:sp>
        <p:nvSpPr>
          <p:cNvPr id="250" name="TextBox 2"/>
          <p:cNvSpPr txBox="1"/>
          <p:nvPr/>
        </p:nvSpPr>
        <p:spPr>
          <a:xfrm>
            <a:off x="6047685" y="7856763"/>
            <a:ext cx="5577841"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30 Rockefeller Plaza (1932</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sp>
        <p:nvSpPr>
          <p:cNvPr id="252" name="Shape 169"/>
          <p:cNvSpPr txBox="1"/>
          <p:nvPr/>
        </p:nvSpPr>
        <p:spPr>
          <a:xfrm>
            <a:off x="1202307" y="8972550"/>
            <a:ext cx="10600183" cy="647700"/>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Diego Rivera, Man Controller of the Universe, 1934 </a:t>
            </a:r>
          </a:p>
        </p:txBody>
      </p:sp>
      <p:pic>
        <p:nvPicPr>
          <p:cNvPr id="253" name="pasted-image.tiff" descr="pasted-image.tiff"/>
          <p:cNvPicPr>
            <a:picLocks noChangeAspect="1"/>
          </p:cNvPicPr>
          <p:nvPr/>
        </p:nvPicPr>
        <p:blipFill>
          <a:blip r:embed="rId2">
            <a:extLst/>
          </a:blip>
          <a:stretch>
            <a:fillRect/>
          </a:stretch>
        </p:blipFill>
        <p:spPr>
          <a:xfrm>
            <a:off x="0" y="2167464"/>
            <a:ext cx="13004800" cy="5418672"/>
          </a:xfrm>
          <a:prstGeom prst="rect">
            <a:avLst/>
          </a:prstGeom>
          <a:ln w="12700">
            <a:miter lim="400000"/>
          </a:ln>
        </p:spPr>
      </p:pic>
    </p:spTree>
  </p:cSld>
  <p:clrMapOvr>
    <a:masterClrMapping/>
  </p:clrMapOvr>
  <p:transition xmlns:p14="http://schemas.microsoft.com/office/powerpoint/2010/main" spd="med" advClick="1"/>
</p:sld>
</file>

<file path=ppt/slides/slide2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255" name="Picture 2" descr="Picture 2"/>
          <p:cNvPicPr>
            <a:picLocks noChangeAspect="1"/>
          </p:cNvPicPr>
          <p:nvPr/>
        </p:nvPicPr>
        <p:blipFill>
          <a:blip r:embed="rId2">
            <a:extLst/>
          </a:blip>
          <a:stretch>
            <a:fillRect/>
          </a:stretch>
        </p:blipFill>
        <p:spPr>
          <a:xfrm>
            <a:off x="489096" y="228600"/>
            <a:ext cx="5045710" cy="8196944"/>
          </a:xfrm>
          <a:prstGeom prst="rect">
            <a:avLst/>
          </a:prstGeom>
          <a:ln w="12700">
            <a:miter lim="400000"/>
          </a:ln>
        </p:spPr>
      </p:pic>
      <p:sp>
        <p:nvSpPr>
          <p:cNvPr id="256" name="Rectangle 3"/>
          <p:cNvSpPr txBox="1"/>
          <p:nvPr/>
        </p:nvSpPr>
        <p:spPr>
          <a:xfrm>
            <a:off x="336122" y="8694002"/>
            <a:ext cx="5351656" cy="828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a:defRPr sz="2400">
                <a:solidFill>
                  <a:srgbClr val="FFFFFF"/>
                </a:solidFill>
                <a:latin typeface="Helvetica Light"/>
                <a:ea typeface="Helvetica Light"/>
                <a:cs typeface="Helvetica Light"/>
                <a:sym typeface="Helvetica Light"/>
              </a:defRPr>
            </a:lvl1pPr>
          </a:lstStyle>
          <a:p>
            <a:pPr/>
            <a:r>
              <a:t>Marsden Hartley, Portrait of a German Officer, 1914</a:t>
            </a:r>
          </a:p>
        </p:txBody>
      </p:sp>
      <p:sp>
        <p:nvSpPr>
          <p:cNvPr id="257" name="In what ways is this a portrait of Karl von Freiburg?"/>
          <p:cNvSpPr txBox="1"/>
          <p:nvPr/>
        </p:nvSpPr>
        <p:spPr>
          <a:xfrm>
            <a:off x="5891378" y="1109042"/>
            <a:ext cx="6095986" cy="11938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In what ways is this a portrait of Karl von Freiburg?</a:t>
            </a:r>
          </a:p>
        </p:txBody>
      </p:sp>
      <p:sp>
        <p:nvSpPr>
          <p:cNvPr id="258" name="Visual Elements:"/>
          <p:cNvSpPr txBox="1"/>
          <p:nvPr/>
        </p:nvSpPr>
        <p:spPr>
          <a:xfrm>
            <a:off x="5061372" y="2177363"/>
            <a:ext cx="5946634" cy="647701"/>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Visual Elements:</a:t>
            </a:r>
          </a:p>
        </p:txBody>
      </p:sp>
      <p:sp>
        <p:nvSpPr>
          <p:cNvPr id="259" name="&quot;K.v.F.&quot;"/>
          <p:cNvSpPr txBox="1"/>
          <p:nvPr/>
        </p:nvSpPr>
        <p:spPr>
          <a:xfrm>
            <a:off x="6313887" y="3236557"/>
            <a:ext cx="1444753"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"K.v.F."</a:t>
            </a:r>
          </a:p>
        </p:txBody>
      </p:sp>
      <p:sp>
        <p:nvSpPr>
          <p:cNvPr id="260" name="Line"/>
          <p:cNvSpPr/>
          <p:nvPr/>
        </p:nvSpPr>
        <p:spPr>
          <a:xfrm flipH="1">
            <a:off x="1606710" y="3666052"/>
            <a:ext cx="4619372" cy="3741657"/>
          </a:xfrm>
          <a:prstGeom prst="line">
            <a:avLst/>
          </a:prstGeom>
          <a:ln w="25400">
            <a:solidFill>
              <a:schemeClr val="accent1"/>
            </a:solidFill>
            <a:tailEnd type="triangle"/>
          </a:ln>
        </p:spPr>
        <p:txBody>
          <a:bodyPr lIns="45718" tIns="45718" rIns="45718" bIns="45718"/>
          <a:lstStyle/>
          <a:p>
            <a:pPr/>
          </a:p>
        </p:txBody>
      </p:sp>
      <p:sp>
        <p:nvSpPr>
          <p:cNvPr id="261" name="His regiment number, 4"/>
          <p:cNvSpPr txBox="1"/>
          <p:nvPr/>
        </p:nvSpPr>
        <p:spPr>
          <a:xfrm>
            <a:off x="6303071" y="3874437"/>
            <a:ext cx="4865523"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His regiment number, 4</a:t>
            </a:r>
          </a:p>
        </p:txBody>
      </p:sp>
      <p:sp>
        <p:nvSpPr>
          <p:cNvPr id="262" name="Line"/>
          <p:cNvSpPr/>
          <p:nvPr/>
        </p:nvSpPr>
        <p:spPr>
          <a:xfrm flipH="1" flipV="1">
            <a:off x="3258056" y="3839002"/>
            <a:ext cx="2984833" cy="402799"/>
          </a:xfrm>
          <a:prstGeom prst="line">
            <a:avLst/>
          </a:prstGeom>
          <a:ln w="25400">
            <a:solidFill>
              <a:schemeClr val="accent2"/>
            </a:solidFill>
          </a:ln>
        </p:spPr>
        <p:txBody>
          <a:bodyPr lIns="45718" tIns="45718" rIns="45718" bIns="45718"/>
          <a:lstStyle/>
          <a:p>
            <a:pPr/>
          </a:p>
        </p:txBody>
      </p:sp>
      <p:sp>
        <p:nvSpPr>
          <p:cNvPr id="263" name="His age at death, 24"/>
          <p:cNvSpPr txBox="1"/>
          <p:nvPr/>
        </p:nvSpPr>
        <p:spPr>
          <a:xfrm>
            <a:off x="6367261" y="4817972"/>
            <a:ext cx="4256533"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His age at death, 24</a:t>
            </a:r>
          </a:p>
        </p:txBody>
      </p:sp>
      <p:sp>
        <p:nvSpPr>
          <p:cNvPr id="264" name="Line"/>
          <p:cNvSpPr/>
          <p:nvPr/>
        </p:nvSpPr>
        <p:spPr>
          <a:xfrm flipH="1">
            <a:off x="4331360" y="5265687"/>
            <a:ext cx="1959030" cy="1554489"/>
          </a:xfrm>
          <a:prstGeom prst="line">
            <a:avLst/>
          </a:prstGeom>
          <a:ln w="25400">
            <a:solidFill>
              <a:schemeClr val="accent1"/>
            </a:solidFill>
            <a:tailEnd type="triangle"/>
          </a:ln>
        </p:spPr>
        <p:txBody>
          <a:bodyPr lIns="45718" tIns="45718" rIns="45718" bIns="45718"/>
          <a:lstStyle/>
          <a:p>
            <a:pPr/>
          </a:p>
        </p:txBody>
      </p:sp>
      <p:sp>
        <p:nvSpPr>
          <p:cNvPr id="265" name="Posthumous Iron Cross"/>
          <p:cNvSpPr txBox="1"/>
          <p:nvPr/>
        </p:nvSpPr>
        <p:spPr>
          <a:xfrm>
            <a:off x="6367260" y="5761506"/>
            <a:ext cx="4849065"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Posthumous Iron Cross</a:t>
            </a:r>
          </a:p>
        </p:txBody>
      </p:sp>
      <p:sp>
        <p:nvSpPr>
          <p:cNvPr id="266" name="Line"/>
          <p:cNvSpPr/>
          <p:nvPr/>
        </p:nvSpPr>
        <p:spPr>
          <a:xfrm flipH="1" flipV="1">
            <a:off x="2918268" y="2157906"/>
            <a:ext cx="3370231" cy="3764991"/>
          </a:xfrm>
          <a:prstGeom prst="line">
            <a:avLst/>
          </a:prstGeom>
          <a:ln w="25400">
            <a:solidFill>
              <a:schemeClr val="accent3"/>
            </a:solidFill>
          </a:ln>
        </p:spPr>
        <p:txBody>
          <a:bodyPr lIns="45718" tIns="45718" rIns="45718" bIns="45718"/>
          <a:lstStyle/>
          <a:p>
            <a:pPr/>
          </a:p>
        </p:txBody>
      </p:sp>
      <p:sp>
        <p:nvSpPr>
          <p:cNvPr id="267" name="For Further Consideration"/>
          <p:cNvSpPr txBox="1"/>
          <p:nvPr/>
        </p:nvSpPr>
        <p:spPr>
          <a:xfrm>
            <a:off x="5926677" y="233841"/>
            <a:ext cx="5363871" cy="63489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defRPr>
            </a:lvl1pPr>
          </a:lstStyle>
          <a:p>
            <a:pPr/>
            <a:r>
              <a:t>For Further Consideration</a:t>
            </a:r>
          </a:p>
        </p:txBody>
      </p:sp>
    </p:spTree>
  </p:cSld>
  <p:clrMapOvr>
    <a:masterClrMapping/>
  </p:clrMapOvr>
  <p:transition xmlns:p14="http://schemas.microsoft.com/office/powerpoint/2010/main" spd="med" advClick="1"/>
  <p:timing>
    <p:tnLst>
      <p:par>
        <p:cTn id="1" nodeType="tmRoot" restart="never" dur="indefinite" fill="hold">
          <p:childTnLst>
            <p:seq concurrent="1" prevAc="none" nextAc="seek">
              <p:cTn id="2" nodeType="mainSeq" dur="indefinite" fill="hold">
                <p:childTnLst>
                  <p:par>
                    <p:cTn id="3" fill="hold">
                      <p:stCondLst>
                        <p:cond delay="indefinite"/>
                      </p:stCondLst>
                      <p:childTnLst>
                        <p:par>
                          <p:cTn id="4" fill="hold">
                            <p:stCondLst>
                              <p:cond delay="0"/>
                            </p:stCondLst>
                            <p:childTnLst>
                              <p:par>
                                <p:cTn id="5" presetClass="entr" nodeType="clickEffect" presetSubtype="0" presetID="1" grpId="1" fill="hold">
                                  <p:stCondLst>
                                    <p:cond delay="0"/>
                                  </p:stCondLst>
                                  <p:iterate type="el" backwards="0">
                                    <p:tmAbs val="0"/>
                                  </p:iterate>
                                  <p:childTnLst>
                                    <p:set>
                                      <p:cBhvr>
                                        <p:cTn id="6" fill="hold"/>
                                        <p:tgtEl>
                                          <p:spTgt spid="25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Class="entr" nodeType="clickEffect" presetSubtype="0" presetID="1" grpId="2" fill="hold">
                                  <p:stCondLst>
                                    <p:cond delay="0"/>
                                  </p:stCondLst>
                                  <p:iterate type="el" backwards="0">
                                    <p:tmAbs val="0"/>
                                  </p:iterate>
                                  <p:childTnLst>
                                    <p:set>
                                      <p:cBhvr>
                                        <p:cTn id="10" fill="hold"/>
                                        <p:tgtEl>
                                          <p:spTgt spid="259"/>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Class="entr" nodeType="clickEffect" presetSubtype="0" presetID="1" grpId="3" fill="hold">
                                  <p:stCondLst>
                                    <p:cond delay="0"/>
                                  </p:stCondLst>
                                  <p:iterate type="el" backwards="0">
                                    <p:tmAbs val="0"/>
                                  </p:iterate>
                                  <p:childTnLst>
                                    <p:set>
                                      <p:cBhvr>
                                        <p:cTn id="14" fill="hold"/>
                                        <p:tgtEl>
                                          <p:spTgt spid="26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Class="entr" nodeType="clickEffect" presetSubtype="0" presetID="1" grpId="4" fill="hold">
                                  <p:stCondLst>
                                    <p:cond delay="0"/>
                                  </p:stCondLst>
                                  <p:iterate type="el" backwards="0">
                                    <p:tmAbs val="0"/>
                                  </p:iterate>
                                  <p:childTnLst>
                                    <p:set>
                                      <p:cBhvr>
                                        <p:cTn id="18" fill="hold"/>
                                        <p:tgtEl>
                                          <p:spTgt spid="26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Class="entr" nodeType="clickEffect" presetSubtype="0" presetID="1" grpId="5" fill="hold">
                                  <p:stCondLst>
                                    <p:cond delay="0"/>
                                  </p:stCondLst>
                                  <p:iterate type="el" backwards="0">
                                    <p:tmAbs val="0"/>
                                  </p:iterate>
                                  <p:childTnLst>
                                    <p:set>
                                      <p:cBhvr>
                                        <p:cTn id="22" fill="hold"/>
                                        <p:tgtEl>
                                          <p:spTgt spid="262"/>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Class="entr" nodeType="clickEffect" presetSubtype="0" presetID="1" grpId="6" fill="hold">
                                  <p:stCondLst>
                                    <p:cond delay="0"/>
                                  </p:stCondLst>
                                  <p:iterate type="el" backwards="0">
                                    <p:tmAbs val="0"/>
                                  </p:iterate>
                                  <p:childTnLst>
                                    <p:set>
                                      <p:cBhvr>
                                        <p:cTn id="26" fill="hold"/>
                                        <p:tgtEl>
                                          <p:spTgt spid="263"/>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Class="entr" nodeType="clickEffect" presetSubtype="0" presetID="1" grpId="7" fill="hold">
                                  <p:stCondLst>
                                    <p:cond delay="0"/>
                                  </p:stCondLst>
                                  <p:iterate type="el" backwards="0">
                                    <p:tmAbs val="0"/>
                                  </p:iterate>
                                  <p:childTnLst>
                                    <p:set>
                                      <p:cBhvr>
                                        <p:cTn id="30" fill="hold"/>
                                        <p:tgtEl>
                                          <p:spTgt spid="264"/>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Class="entr" nodeType="clickEffect" presetSubtype="0" presetID="1" grpId="8" fill="hold">
                                  <p:stCondLst>
                                    <p:cond delay="0"/>
                                  </p:stCondLst>
                                  <p:iterate type="el" backwards="0">
                                    <p:tmAbs val="0"/>
                                  </p:iterate>
                                  <p:childTnLst>
                                    <p:set>
                                      <p:cBhvr>
                                        <p:cTn id="34" fill="hold"/>
                                        <p:tgtEl>
                                          <p:spTgt spid="265"/>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Class="entr" nodeType="clickEffect" presetSubtype="0" presetID="1" grpId="9" fill="hold">
                                  <p:stCondLst>
                                    <p:cond delay="0"/>
                                  </p:stCondLst>
                                  <p:iterate type="el" backwards="0">
                                    <p:tmAbs val="0"/>
                                  </p:iterate>
                                  <p:childTnLst>
                                    <p:set>
                                      <p:cBhvr>
                                        <p:cTn id="38" fill="hold"/>
                                        <p:tgtEl>
                                          <p:spTgt spid="266"/>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bldLst>
      <p:bldP build="whole" bldLvl="1" animBg="1" rev="0" advAuto="0" spid="258" grpId="1"/>
      <p:bldP build="whole" bldLvl="1" animBg="1" rev="0" advAuto="0" spid="260" grpId="3"/>
      <p:bldP build="whole" bldLvl="1" animBg="1" rev="0" advAuto="0" spid="265" grpId="8"/>
      <p:bldP build="whole" bldLvl="1" animBg="1" rev="0" advAuto="0" spid="266" grpId="9"/>
      <p:bldP build="whole" bldLvl="1" animBg="1" rev="0" advAuto="0" spid="264" grpId="7"/>
      <p:bldP build="whole" bldLvl="1" animBg="1" rev="0" advAuto="0" spid="261" grpId="4"/>
      <p:bldP build="whole" bldLvl="1" animBg="1" rev="0" advAuto="0" spid="259" grpId="2"/>
      <p:bldP build="whole" bldLvl="1" animBg="1" rev="0" advAuto="0" spid="262" grpId="5"/>
      <p:bldP build="whole" bldLvl="1" animBg="1" rev="0" advAuto="0" spid="263" grpId="6"/>
    </p:bldLst>
  </p:timing>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1" name="Image" descr="Image"/>
          <p:cNvPicPr>
            <a:picLocks noChangeAspect="1"/>
          </p:cNvPicPr>
          <p:nvPr/>
        </p:nvPicPr>
        <p:blipFill>
          <a:blip r:embed="rId2">
            <a:extLst/>
          </a:blip>
          <a:stretch>
            <a:fillRect/>
          </a:stretch>
        </p:blipFill>
        <p:spPr>
          <a:xfrm>
            <a:off x="196943" y="1113720"/>
            <a:ext cx="7343458" cy="5890066"/>
          </a:xfrm>
          <a:prstGeom prst="rect">
            <a:avLst/>
          </a:prstGeom>
          <a:ln w="12700">
            <a:miter lim="400000"/>
          </a:ln>
        </p:spPr>
      </p:pic>
      <p:sp>
        <p:nvSpPr>
          <p:cNvPr id="142" name="Henry Osawa Tanner, The Annunciation,1898"/>
          <p:cNvSpPr txBox="1"/>
          <p:nvPr/>
        </p:nvSpPr>
        <p:spPr>
          <a:xfrm>
            <a:off x="525693" y="8243641"/>
            <a:ext cx="6237090" cy="447229"/>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sz="2400">
                <a:solidFill>
                  <a:srgbClr val="FFFFFF"/>
                </a:solidFill>
                <a:latin typeface="Arial"/>
                <a:ea typeface="Arial"/>
                <a:cs typeface="Arial"/>
                <a:sym typeface="Arial"/>
              </a:defRPr>
            </a:lvl1pPr>
          </a:lstStyle>
          <a:p>
            <a:pPr/>
            <a:r>
              <a:t>Henry Osawa Tanner, The Annunciation,1898</a:t>
            </a:r>
          </a:p>
        </p:txBody>
      </p:sp>
      <p:pic>
        <p:nvPicPr>
          <p:cNvPr id="143" name="Image" descr="Image"/>
          <p:cNvPicPr>
            <a:picLocks noChangeAspect="1"/>
          </p:cNvPicPr>
          <p:nvPr/>
        </p:nvPicPr>
        <p:blipFill>
          <a:blip r:embed="rId3">
            <a:extLst/>
          </a:blip>
          <a:stretch>
            <a:fillRect/>
          </a:stretch>
        </p:blipFill>
        <p:spPr>
          <a:xfrm>
            <a:off x="7767411" y="1113720"/>
            <a:ext cx="4889866" cy="5890066"/>
          </a:xfrm>
          <a:prstGeom prst="rect">
            <a:avLst/>
          </a:prstGeom>
          <a:ln w="12700">
            <a:miter lim="400000"/>
          </a:ln>
        </p:spPr>
      </p:pic>
      <p:sp>
        <p:nvSpPr>
          <p:cNvPr id="144" name="Henry Osawa Tanner, Tangier,1912"/>
          <p:cNvSpPr txBox="1"/>
          <p:nvPr/>
        </p:nvSpPr>
        <p:spPr>
          <a:xfrm>
            <a:off x="8078746" y="8065841"/>
            <a:ext cx="4750992" cy="802829"/>
          </a:xfrm>
          <a:prstGeom prst="rect">
            <a:avLst/>
          </a:prstGeom>
          <a:ln w="12700">
            <a:miter lim="400000"/>
          </a:ln>
          <a:extLst>
            <a:ext uri="{C572A759-6A51-4108-AA02-DFA0A04FC94B}">
              <ma14:wrappingTextBoxFlag xmlns:ma14="http://schemas.microsoft.com/office/mac/drawingml/2011/main" val="1"/>
            </a:ext>
          </a:extLst>
        </p:spPr>
        <p:txBody>
          <a:bodyPr lIns="50800" tIns="50800" rIns="50800" bIns="50800" anchor="ctr">
            <a:spAutoFit/>
          </a:bodyPr>
          <a:lstStyle>
            <a:lvl1pPr>
              <a:defRPr sz="2400">
                <a:solidFill>
                  <a:srgbClr val="FFFFFF"/>
                </a:solidFill>
                <a:latin typeface="Arial"/>
                <a:ea typeface="Arial"/>
                <a:cs typeface="Arial"/>
                <a:sym typeface="Arial"/>
              </a:defRPr>
            </a:lvl1pPr>
          </a:lstStyle>
          <a:p>
            <a:pPr/>
            <a:r>
              <a:t>Henry Osawa Tanner, Tangier,1912</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46" name="Picture 3" descr="Picture 3"/>
          <p:cNvPicPr>
            <a:picLocks noChangeAspect="1"/>
          </p:cNvPicPr>
          <p:nvPr/>
        </p:nvPicPr>
        <p:blipFill>
          <a:blip r:embed="rId2">
            <a:extLst/>
          </a:blip>
          <a:stretch>
            <a:fillRect/>
          </a:stretch>
        </p:blipFill>
        <p:spPr>
          <a:xfrm>
            <a:off x="6502400" y="1646463"/>
            <a:ext cx="6002167" cy="7244444"/>
          </a:xfrm>
          <a:prstGeom prst="rect">
            <a:avLst/>
          </a:prstGeom>
          <a:ln w="12700">
            <a:miter lim="400000"/>
          </a:ln>
        </p:spPr>
      </p:pic>
      <p:sp>
        <p:nvSpPr>
          <p:cNvPr id="147" name="Rectangle 4"/>
          <p:cNvSpPr txBox="1"/>
          <p:nvPr/>
        </p:nvSpPr>
        <p:spPr>
          <a:xfrm>
            <a:off x="6883399" y="9004299"/>
            <a:ext cx="5560063" cy="35575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39687">
              <a:defRPr sz="2400">
                <a:solidFill>
                  <a:srgbClr val="FFFFFF"/>
                </a:solidFill>
                <a:latin typeface="Gill Sans"/>
                <a:ea typeface="Gill Sans"/>
                <a:cs typeface="Gill Sans"/>
                <a:sym typeface="Gill Sans"/>
              </a:defRPr>
            </a:pPr>
            <a:r>
              <a:t>John Sloan, </a:t>
            </a:r>
            <a:r>
              <a:rPr i="1"/>
              <a:t>Hairdresser’s Window, 1907</a:t>
            </a:r>
          </a:p>
        </p:txBody>
      </p:sp>
      <p:pic>
        <p:nvPicPr>
          <p:cNvPr id="148" name="Picture 2" descr="Picture 2"/>
          <p:cNvPicPr>
            <a:picLocks noChangeAspect="1"/>
          </p:cNvPicPr>
          <p:nvPr/>
        </p:nvPicPr>
        <p:blipFill>
          <a:blip r:embed="rId3">
            <a:extLst/>
          </a:blip>
          <a:stretch>
            <a:fillRect/>
          </a:stretch>
        </p:blipFill>
        <p:spPr>
          <a:xfrm>
            <a:off x="100963" y="1646463"/>
            <a:ext cx="5785017" cy="7215414"/>
          </a:xfrm>
          <a:prstGeom prst="rect">
            <a:avLst/>
          </a:prstGeom>
          <a:ln w="12700">
            <a:miter lim="400000"/>
          </a:ln>
        </p:spPr>
      </p:pic>
      <p:sp>
        <p:nvSpPr>
          <p:cNvPr id="149" name="Rectangle 1"/>
          <p:cNvSpPr txBox="1"/>
          <p:nvPr/>
        </p:nvSpPr>
        <p:spPr>
          <a:xfrm>
            <a:off x="555461" y="9012535"/>
            <a:ext cx="5284799" cy="4597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400">
                <a:solidFill>
                  <a:srgbClr val="FFFFFF"/>
                </a:solidFill>
                <a:latin typeface="Helvetica Light"/>
                <a:ea typeface="Helvetica Light"/>
                <a:cs typeface="Helvetica Light"/>
                <a:sym typeface="Helvetica Light"/>
              </a:defRPr>
            </a:pPr>
            <a:r>
              <a:t>Robert Henri, Snow in New York</a:t>
            </a:r>
            <a:r>
              <a:rPr i="1"/>
              <a:t>, 1902</a:t>
            </a:r>
          </a:p>
        </p:txBody>
      </p:sp>
      <p:sp>
        <p:nvSpPr>
          <p:cNvPr id="150" name="TextBox 2"/>
          <p:cNvSpPr txBox="1"/>
          <p:nvPr/>
        </p:nvSpPr>
        <p:spPr>
          <a:xfrm>
            <a:off x="4463188" y="606878"/>
            <a:ext cx="3189429" cy="6477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lvl1pPr>
              <a:defRPr>
                <a:solidFill>
                  <a:srgbClr val="FFFFFF"/>
                </a:solidFill>
                <a:latin typeface="Helvetica Light"/>
                <a:ea typeface="Helvetica Light"/>
                <a:cs typeface="Helvetica Light"/>
                <a:sym typeface="Helvetica Light"/>
              </a:defRPr>
            </a:lvl1pPr>
          </a:lstStyle>
          <a:p>
            <a:pPr/>
            <a:r>
              <a:t>Ashcan School</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2" name="Picture 2" descr="Picture 2"/>
          <p:cNvPicPr>
            <a:picLocks noChangeAspect="1"/>
          </p:cNvPicPr>
          <p:nvPr/>
        </p:nvPicPr>
        <p:blipFill>
          <a:blip r:embed="rId2">
            <a:extLst/>
          </a:blip>
          <a:stretch>
            <a:fillRect/>
          </a:stretch>
        </p:blipFill>
        <p:spPr>
          <a:xfrm>
            <a:off x="230865" y="751115"/>
            <a:ext cx="5781628" cy="7173232"/>
          </a:xfrm>
          <a:prstGeom prst="rect">
            <a:avLst/>
          </a:prstGeom>
          <a:ln w="12700">
            <a:miter lim="400000"/>
          </a:ln>
        </p:spPr>
      </p:pic>
      <p:pic>
        <p:nvPicPr>
          <p:cNvPr id="153" name="Picture 1" descr="Picture 1"/>
          <p:cNvPicPr>
            <a:picLocks noChangeAspect="1"/>
          </p:cNvPicPr>
          <p:nvPr/>
        </p:nvPicPr>
        <p:blipFill>
          <a:blip r:embed="rId3">
            <a:extLst/>
          </a:blip>
          <a:stretch>
            <a:fillRect/>
          </a:stretch>
        </p:blipFill>
        <p:spPr>
          <a:xfrm>
            <a:off x="6373133" y="1213757"/>
            <a:ext cx="6400802" cy="6073777"/>
          </a:xfrm>
          <a:prstGeom prst="rect">
            <a:avLst/>
          </a:prstGeom>
          <a:ln w="12700">
            <a:miter lim="400000"/>
          </a:ln>
        </p:spPr>
      </p:pic>
      <p:sp>
        <p:nvSpPr>
          <p:cNvPr id="154" name="Rectangle 2"/>
          <p:cNvSpPr txBox="1"/>
          <p:nvPr/>
        </p:nvSpPr>
        <p:spPr>
          <a:xfrm>
            <a:off x="7357254" y="8262031"/>
            <a:ext cx="4391918" cy="35575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indent="39687">
              <a:defRPr sz="2400">
                <a:solidFill>
                  <a:srgbClr val="FFFFFF"/>
                </a:solidFill>
                <a:latin typeface="Gill Sans"/>
                <a:ea typeface="Gill Sans"/>
                <a:cs typeface="Gill Sans"/>
                <a:sym typeface="Gill Sans"/>
              </a:defRPr>
            </a:pPr>
            <a:r>
              <a:t>George Bellows, </a:t>
            </a:r>
            <a:r>
              <a:rPr i="1"/>
              <a:t>Cliff Dwellers, </a:t>
            </a:r>
            <a:r>
              <a:t>1913</a:t>
            </a:r>
          </a:p>
        </p:txBody>
      </p:sp>
      <p:sp>
        <p:nvSpPr>
          <p:cNvPr id="155" name="Rectangle 3"/>
          <p:cNvSpPr txBox="1"/>
          <p:nvPr/>
        </p:nvSpPr>
        <p:spPr>
          <a:xfrm>
            <a:off x="276585" y="8131765"/>
            <a:ext cx="6410963" cy="828039"/>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p>
            <a:pPr>
              <a:defRPr sz="2400">
                <a:solidFill>
                  <a:srgbClr val="FFFFFF"/>
                </a:solidFill>
                <a:latin typeface="Helvetica Light"/>
                <a:ea typeface="Helvetica Light"/>
                <a:cs typeface="Helvetica Light"/>
                <a:sym typeface="Helvetica Light"/>
              </a:defRPr>
            </a:pPr>
            <a:r>
              <a:t>George Bellows, </a:t>
            </a:r>
            <a:r>
              <a:rPr i="1"/>
              <a:t>Why Don’t they Go to the Country for a Vacation, </a:t>
            </a:r>
            <a:r>
              <a:t>1913</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57" name="image.png" descr="image.png"/>
          <p:cNvPicPr>
            <a:picLocks noChangeAspect="1"/>
          </p:cNvPicPr>
          <p:nvPr/>
        </p:nvPicPr>
        <p:blipFill>
          <a:blip r:embed="rId2">
            <a:extLst/>
          </a:blip>
          <a:stretch>
            <a:fillRect/>
          </a:stretch>
        </p:blipFill>
        <p:spPr>
          <a:xfrm>
            <a:off x="7340600" y="758825"/>
            <a:ext cx="5484813" cy="7583490"/>
          </a:xfrm>
          <a:prstGeom prst="rect">
            <a:avLst/>
          </a:prstGeom>
          <a:ln w="12700">
            <a:miter lim="400000"/>
          </a:ln>
        </p:spPr>
      </p:pic>
      <p:sp>
        <p:nvSpPr>
          <p:cNvPr id="158" name="Shape 135"/>
          <p:cNvSpPr txBox="1"/>
          <p:nvPr/>
        </p:nvSpPr>
        <p:spPr>
          <a:xfrm>
            <a:off x="277810" y="8191500"/>
            <a:ext cx="6400805" cy="12598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914400">
              <a:defRPr sz="2000">
                <a:solidFill>
                  <a:srgbClr val="FFFFFF"/>
                </a:solidFill>
                <a:latin typeface="Gill Sans"/>
                <a:ea typeface="Gill Sans"/>
                <a:cs typeface="Gill Sans"/>
                <a:sym typeface="Gill Sans"/>
              </a:defRPr>
            </a:lvl1pPr>
          </a:lstStyle>
          <a:p>
            <a:pPr/>
            <a:r>
              <a:t>Lewis Hine 488 Macon, Ga. Bibb Mill No. 1 Many youngsters here. Some boys were so small they had to climb up on the spinning frame to mend the broken threads and put back the empty bobbins. 1909</a:t>
            </a:r>
          </a:p>
        </p:txBody>
      </p:sp>
      <p:sp>
        <p:nvSpPr>
          <p:cNvPr id="159" name="Shape 136"/>
          <p:cNvSpPr txBox="1"/>
          <p:nvPr/>
        </p:nvSpPr>
        <p:spPr>
          <a:xfrm>
            <a:off x="6678610" y="8505825"/>
            <a:ext cx="6502404" cy="8026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914400">
              <a:defRPr sz="2400">
                <a:solidFill>
                  <a:srgbClr val="FFFFFF"/>
                </a:solidFill>
                <a:latin typeface="Gill Sans"/>
                <a:ea typeface="Gill Sans"/>
                <a:cs typeface="Gill Sans"/>
                <a:sym typeface="Gill Sans"/>
              </a:defRPr>
            </a:lvl1pPr>
          </a:lstStyle>
          <a:p>
            <a:pPr/>
            <a:r>
              <a:t>Lewis Hine, Trapper Boy, Turkey Knob Mine, Macdonald, W. Va.1908</a:t>
            </a:r>
          </a:p>
        </p:txBody>
      </p:sp>
      <p:pic>
        <p:nvPicPr>
          <p:cNvPr id="160" name="image.png" descr="image.png"/>
          <p:cNvPicPr>
            <a:picLocks noChangeAspect="1"/>
          </p:cNvPicPr>
          <p:nvPr/>
        </p:nvPicPr>
        <p:blipFill>
          <a:blip r:embed="rId3">
            <a:extLst/>
          </a:blip>
          <a:stretch>
            <a:fillRect/>
          </a:stretch>
        </p:blipFill>
        <p:spPr>
          <a:xfrm>
            <a:off x="330200" y="1905000"/>
            <a:ext cx="6858000" cy="5238750"/>
          </a:xfrm>
          <a:prstGeom prst="rect">
            <a:avLst/>
          </a:prstGeom>
          <a:ln w="12700">
            <a:miter lim="400000"/>
          </a:ln>
        </p:spPr>
      </p:pic>
      <p:sp>
        <p:nvSpPr>
          <p:cNvPr id="161" name="Shape 138"/>
          <p:cNvSpPr txBox="1"/>
          <p:nvPr/>
        </p:nvSpPr>
        <p:spPr>
          <a:xfrm>
            <a:off x="4827587" y="195262"/>
            <a:ext cx="4375206" cy="447037"/>
          </a:xfrm>
          <a:prstGeom prst="rect">
            <a:avLst/>
          </a:prstGeom>
          <a:ln w="12700">
            <a:miter lim="400000"/>
          </a:ln>
          <a:extLst>
            <a:ext uri="{C572A759-6A51-4108-AA02-DFA0A04FC94B}">
              <ma14:wrappingTextBoxFlag xmlns:ma14="http://schemas.microsoft.com/office/mac/drawingml/2011/main" val="1"/>
            </a:ext>
          </a:extLst>
        </p:spPr>
        <p:txBody>
          <a:bodyPr wrap="none" lIns="45718" tIns="45718" rIns="45718" bIns="45718">
            <a:spAutoFit/>
          </a:bodyPr>
          <a:lstStyle>
            <a:lvl1pPr algn="l" defTabSz="914400">
              <a:defRPr sz="2400">
                <a:latin typeface="Gill Sans"/>
                <a:ea typeface="Gill Sans"/>
                <a:cs typeface="Gill Sans"/>
                <a:sym typeface="Gill Sans"/>
              </a:defRPr>
            </a:lvl1pPr>
          </a:lstStyle>
          <a:p>
            <a:pPr/>
            <a:r>
              <a:t>National Child Labor  Committee </a:t>
            </a:r>
          </a:p>
        </p:txBody>
      </p:sp>
    </p:spTree>
  </p:cSld>
  <p:clrMapOvr>
    <a:masterClrMapping/>
  </p:clrMapOvr>
  <mc:AlternateContent xmlns:mc="http://schemas.openxmlformats.org/markup-compatibility/2006">
    <mc:Choice xmlns:p14="http://schemas.microsoft.com/office/powerpoint/2010/main" Requires="p14">
      <p:transition spd="med" advClick="1" p14:dur="10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3" name="Picture 1" descr="Picture 1"/>
          <p:cNvPicPr>
            <a:picLocks noChangeAspect="1"/>
          </p:cNvPicPr>
          <p:nvPr/>
        </p:nvPicPr>
        <p:blipFill>
          <a:blip r:embed="rId2">
            <a:extLst/>
          </a:blip>
          <a:stretch>
            <a:fillRect/>
          </a:stretch>
        </p:blipFill>
        <p:spPr>
          <a:xfrm>
            <a:off x="6380479" y="502423"/>
            <a:ext cx="6299201" cy="7880351"/>
          </a:xfrm>
          <a:prstGeom prst="rect">
            <a:avLst/>
          </a:prstGeom>
          <a:ln w="12700">
            <a:miter lim="400000"/>
          </a:ln>
        </p:spPr>
      </p:pic>
      <p:sp>
        <p:nvSpPr>
          <p:cNvPr id="164" name="Rectangle 2"/>
          <p:cNvSpPr txBox="1"/>
          <p:nvPr/>
        </p:nvSpPr>
        <p:spPr>
          <a:xfrm>
            <a:off x="7409794" y="8617722"/>
            <a:ext cx="4199930" cy="35575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indent="39687">
              <a:defRPr sz="2400">
                <a:solidFill>
                  <a:srgbClr val="FFFFFF"/>
                </a:solidFill>
                <a:latin typeface="Gill Sans"/>
                <a:ea typeface="Gill Sans"/>
                <a:cs typeface="Gill Sans"/>
                <a:sym typeface="Gill Sans"/>
              </a:defRPr>
            </a:pPr>
            <a:r>
              <a:t>Alfred Stieglitz, </a:t>
            </a:r>
            <a:r>
              <a:rPr i="1"/>
              <a:t>The Steerage, </a:t>
            </a:r>
            <a:r>
              <a:t>1907</a:t>
            </a:r>
          </a:p>
        </p:txBody>
      </p:sp>
      <p:pic>
        <p:nvPicPr>
          <p:cNvPr id="165" name="image.png" descr="image.png"/>
          <p:cNvPicPr>
            <a:picLocks noChangeAspect="1"/>
          </p:cNvPicPr>
          <p:nvPr/>
        </p:nvPicPr>
        <p:blipFill>
          <a:blip r:embed="rId3">
            <a:extLst/>
          </a:blip>
          <a:stretch>
            <a:fillRect/>
          </a:stretch>
        </p:blipFill>
        <p:spPr>
          <a:xfrm>
            <a:off x="505893" y="612475"/>
            <a:ext cx="5192487" cy="7427665"/>
          </a:xfrm>
          <a:prstGeom prst="rect">
            <a:avLst/>
          </a:prstGeom>
          <a:ln w="12700">
            <a:miter lim="400000"/>
          </a:ln>
        </p:spPr>
      </p:pic>
      <p:sp>
        <p:nvSpPr>
          <p:cNvPr id="166" name="Shape 132"/>
          <p:cNvSpPr txBox="1"/>
          <p:nvPr/>
        </p:nvSpPr>
        <p:spPr>
          <a:xfrm>
            <a:off x="204258" y="8338484"/>
            <a:ext cx="5868773" cy="802637"/>
          </a:xfrm>
          <a:prstGeom prst="rect">
            <a:avLst/>
          </a:prstGeom>
          <a:ln w="12700">
            <a:miter lim="400000"/>
          </a:ln>
          <a:extLst>
            <a:ext uri="{C572A759-6A51-4108-AA02-DFA0A04FC94B}">
              <ma14:wrappingTextBoxFlag xmlns:ma14="http://schemas.microsoft.com/office/mac/drawingml/2011/main" val="1"/>
            </a:ext>
          </a:extLst>
        </p:spPr>
        <p:txBody>
          <a:bodyPr lIns="45718" tIns="45718" rIns="45718" bIns="45718">
            <a:spAutoFit/>
          </a:bodyPr>
          <a:lstStyle>
            <a:lvl1pPr defTabSz="914400">
              <a:defRPr sz="2400">
                <a:solidFill>
                  <a:srgbClr val="FFFFFF"/>
                </a:solidFill>
                <a:latin typeface="Gill Sans"/>
                <a:ea typeface="Gill Sans"/>
                <a:cs typeface="Gill Sans"/>
                <a:sym typeface="Gill Sans"/>
              </a:defRPr>
            </a:lvl1pPr>
          </a:lstStyle>
          <a:p>
            <a:pPr/>
            <a:r>
              <a:t>Lewis Hine, Italian Madonna: Immigrant Mother and Child, Ellis Island, New York 1905</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68" name="Picture 1" descr="Picture 1"/>
          <p:cNvPicPr>
            <a:picLocks noChangeAspect="1"/>
          </p:cNvPicPr>
          <p:nvPr/>
        </p:nvPicPr>
        <p:blipFill>
          <a:blip r:embed="rId2">
            <a:extLst/>
          </a:blip>
          <a:stretch>
            <a:fillRect/>
          </a:stretch>
        </p:blipFill>
        <p:spPr>
          <a:xfrm>
            <a:off x="6346023" y="1274279"/>
            <a:ext cx="6299203" cy="7880351"/>
          </a:xfrm>
          <a:prstGeom prst="rect">
            <a:avLst/>
          </a:prstGeom>
          <a:ln w="12700">
            <a:miter lim="400000"/>
          </a:ln>
        </p:spPr>
      </p:pic>
      <p:sp>
        <p:nvSpPr>
          <p:cNvPr id="169" name="Rectangle 2"/>
          <p:cNvSpPr txBox="1"/>
          <p:nvPr/>
        </p:nvSpPr>
        <p:spPr>
          <a:xfrm>
            <a:off x="7395658" y="9172499"/>
            <a:ext cx="4199930" cy="355750"/>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indent="39687">
              <a:defRPr sz="2400">
                <a:solidFill>
                  <a:srgbClr val="FFFFFF"/>
                </a:solidFill>
                <a:latin typeface="Gill Sans"/>
                <a:ea typeface="Gill Sans"/>
                <a:cs typeface="Gill Sans"/>
                <a:sym typeface="Gill Sans"/>
              </a:defRPr>
            </a:pPr>
            <a:r>
              <a:t>Alfred Stieglitz, </a:t>
            </a:r>
            <a:r>
              <a:rPr i="1"/>
              <a:t>The Steerage, </a:t>
            </a:r>
            <a:r>
              <a:t>1907</a:t>
            </a:r>
          </a:p>
        </p:txBody>
      </p:sp>
      <p:pic>
        <p:nvPicPr>
          <p:cNvPr id="170" name="Picture 3" descr="Picture 3"/>
          <p:cNvPicPr>
            <a:picLocks noChangeAspect="1"/>
          </p:cNvPicPr>
          <p:nvPr/>
        </p:nvPicPr>
        <p:blipFill>
          <a:blip r:embed="rId3">
            <a:extLst/>
          </a:blip>
          <a:stretch>
            <a:fillRect/>
          </a:stretch>
        </p:blipFill>
        <p:spPr>
          <a:xfrm>
            <a:off x="221268" y="1277454"/>
            <a:ext cx="5945188" cy="7874001"/>
          </a:xfrm>
          <a:prstGeom prst="rect">
            <a:avLst/>
          </a:prstGeom>
          <a:ln w="12700">
            <a:miter lim="400000"/>
          </a:ln>
        </p:spPr>
      </p:pic>
      <p:sp>
        <p:nvSpPr>
          <p:cNvPr id="171" name="Rectangle 4"/>
          <p:cNvSpPr txBox="1"/>
          <p:nvPr/>
        </p:nvSpPr>
        <p:spPr>
          <a:xfrm>
            <a:off x="297468" y="9172499"/>
            <a:ext cx="5828349" cy="35575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39687">
              <a:defRPr sz="2400">
                <a:solidFill>
                  <a:srgbClr val="FFFFFF"/>
                </a:solidFill>
                <a:latin typeface="Gill Sans"/>
                <a:ea typeface="Gill Sans"/>
                <a:cs typeface="Gill Sans"/>
                <a:sym typeface="Gill Sans"/>
              </a:defRPr>
            </a:pPr>
            <a:r>
              <a:t>Edward Steichen, </a:t>
            </a:r>
            <a:r>
              <a:rPr i="1"/>
              <a:t>Balzac- The Open Sky, </a:t>
            </a:r>
            <a:r>
              <a:t>1908</a:t>
            </a:r>
          </a:p>
        </p:txBody>
      </p:sp>
      <p:sp>
        <p:nvSpPr>
          <p:cNvPr id="172" name="TextBox 1"/>
          <p:cNvSpPr txBox="1"/>
          <p:nvPr/>
        </p:nvSpPr>
        <p:spPr>
          <a:xfrm>
            <a:off x="2583352" y="270628"/>
            <a:ext cx="8115911" cy="1016001"/>
          </a:xfrm>
          <a:prstGeom prst="rect">
            <a:avLst/>
          </a:prstGeom>
          <a:ln w="12700">
            <a:miter lim="400000"/>
          </a:ln>
          <a:extLst>
            <a:ext uri="{C572A759-6A51-4108-AA02-DFA0A04FC94B}">
              <ma14:wrappingTextBoxFlag xmlns:ma14="http://schemas.microsoft.com/office/mac/drawingml/2011/main" val="1"/>
            </a:ext>
          </a:extLst>
        </p:spPr>
        <p:txBody>
          <a:bodyPr wrap="none" lIns="50800" tIns="50800" rIns="50800" bIns="50800" anchor="ctr">
            <a:spAutoFit/>
          </a:bodyPr>
          <a:lstStyle/>
          <a:p>
            <a:pPr>
              <a:defRPr>
                <a:solidFill>
                  <a:srgbClr val="FFFFFF"/>
                </a:solidFill>
                <a:latin typeface="Helvetica Light"/>
                <a:ea typeface="Helvetica Light"/>
                <a:cs typeface="Helvetica Light"/>
                <a:sym typeface="Helvetica Light"/>
              </a:defRPr>
            </a:pPr>
            <a:r>
              <a:t>The Avant-garde in America</a:t>
            </a:r>
          </a:p>
          <a:p>
            <a:pPr>
              <a:defRPr sz="2400">
                <a:solidFill>
                  <a:srgbClr val="FFFFFF"/>
                </a:solidFill>
                <a:latin typeface="Helvetica Light"/>
                <a:ea typeface="Helvetica Light"/>
                <a:cs typeface="Helvetica Light"/>
                <a:sym typeface="Helvetica Light"/>
              </a:defRPr>
            </a:pPr>
            <a:r>
              <a:t>The Little Galleries of the Photo-Secession and 291 Gallery</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spTree>
      <p:nvGrpSpPr>
        <p:cNvPr id="1" name=""/>
        <p:cNvGrpSpPr/>
        <p:nvPr/>
      </p:nvGrpSpPr>
      <p:grpSpPr>
        <a:xfrm>
          <a:off x="0" y="0"/>
          <a:ext cx="0" cy="0"/>
          <a:chOff x="0" y="0"/>
          <a:chExt cx="0" cy="0"/>
        </a:xfrm>
      </p:grpSpPr>
      <p:pic>
        <p:nvPicPr>
          <p:cNvPr id="174" name="image.png" descr="image.png"/>
          <p:cNvPicPr>
            <a:picLocks noChangeAspect="1"/>
          </p:cNvPicPr>
          <p:nvPr/>
        </p:nvPicPr>
        <p:blipFill>
          <a:blip r:embed="rId2">
            <a:extLst/>
          </a:blip>
          <a:stretch>
            <a:fillRect/>
          </a:stretch>
        </p:blipFill>
        <p:spPr>
          <a:xfrm>
            <a:off x="126998" y="2007505"/>
            <a:ext cx="7808915" cy="3924303"/>
          </a:xfrm>
          <a:prstGeom prst="rect">
            <a:avLst/>
          </a:prstGeom>
          <a:ln w="12700">
            <a:miter lim="400000"/>
          </a:ln>
        </p:spPr>
      </p:pic>
      <p:sp>
        <p:nvSpPr>
          <p:cNvPr id="175" name="Shape 158"/>
          <p:cNvSpPr txBox="1"/>
          <p:nvPr/>
        </p:nvSpPr>
        <p:spPr>
          <a:xfrm>
            <a:off x="1875606" y="6330043"/>
            <a:ext cx="4311700" cy="355749"/>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p>
            <a:pPr indent="39687" algn="l" defTabSz="914400">
              <a:defRPr sz="2400">
                <a:solidFill>
                  <a:srgbClr val="FFFFFF"/>
                </a:solidFill>
                <a:latin typeface="Gill Sans"/>
                <a:ea typeface="Gill Sans"/>
                <a:cs typeface="Gill Sans"/>
                <a:sym typeface="Gill Sans"/>
              </a:defRPr>
            </a:pPr>
            <a:r>
              <a:t>Charles Sheeler, </a:t>
            </a:r>
            <a:r>
              <a:rPr i="1"/>
              <a:t>Rolling Power, </a:t>
            </a:r>
            <a:r>
              <a:t>1939</a:t>
            </a:r>
          </a:p>
        </p:txBody>
      </p:sp>
      <p:pic>
        <p:nvPicPr>
          <p:cNvPr id="176" name="image.png" descr="image.png"/>
          <p:cNvPicPr>
            <a:picLocks noChangeAspect="1"/>
          </p:cNvPicPr>
          <p:nvPr/>
        </p:nvPicPr>
        <p:blipFill>
          <a:blip r:embed="rId3">
            <a:extLst/>
          </a:blip>
          <a:stretch>
            <a:fillRect/>
          </a:stretch>
        </p:blipFill>
        <p:spPr>
          <a:xfrm>
            <a:off x="8039100" y="2267062"/>
            <a:ext cx="4838702" cy="3405190"/>
          </a:xfrm>
          <a:prstGeom prst="rect">
            <a:avLst/>
          </a:prstGeom>
          <a:ln w="12700">
            <a:miter lim="400000"/>
          </a:ln>
        </p:spPr>
      </p:pic>
      <p:sp>
        <p:nvSpPr>
          <p:cNvPr id="177" name="Shape 160"/>
          <p:cNvSpPr txBox="1"/>
          <p:nvPr/>
        </p:nvSpPr>
        <p:spPr>
          <a:xfrm>
            <a:off x="8186056" y="6330117"/>
            <a:ext cx="4178302" cy="711349"/>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indent="39687" defTabSz="914400">
              <a:defRPr sz="2400">
                <a:solidFill>
                  <a:srgbClr val="FFFFFF"/>
                </a:solidFill>
                <a:latin typeface="Gill Sans"/>
                <a:ea typeface="Gill Sans"/>
                <a:cs typeface="Gill Sans"/>
                <a:sym typeface="Gill Sans"/>
              </a:defRPr>
            </a:pPr>
            <a:r>
              <a:t>Charles Sheeler, </a:t>
            </a:r>
            <a:r>
              <a:rPr i="1"/>
              <a:t>Drive Wheels, </a:t>
            </a:r>
            <a:r>
              <a:t>1939</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Black">
  <a:themeElements>
    <a:clrScheme name="Black">
      <a:dk1>
        <a:srgbClr val="000000"/>
      </a:dk1>
      <a:lt1>
        <a:srgbClr val="000000"/>
      </a:lt1>
      <a:dk2>
        <a:srgbClr val="A7A7A7"/>
      </a:dk2>
      <a:lt2>
        <a:srgbClr val="535353"/>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Neue"/>
        <a:ea typeface="Helvetica Neue"/>
        <a:cs typeface="Helvetica Neue"/>
      </a:majorFont>
      <a:minorFont>
        <a:latin typeface="Helvetica"/>
        <a:ea typeface="Helvetica"/>
        <a:cs typeface="Helvetica"/>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Black">
  <a:themeElements>
    <a:clrScheme name="Black">
      <a:dk1>
        <a:srgbClr val="000000"/>
      </a:dk1>
      <a:lt1>
        <a:srgbClr val="FFFFFF"/>
      </a:lt1>
      <a:dk2>
        <a:srgbClr val="A7A7A7"/>
      </a:dk2>
      <a:lt2>
        <a:srgbClr val="535353"/>
      </a:lt2>
      <a:accent1>
        <a:srgbClr val="0065C1"/>
      </a:accent1>
      <a:accent2>
        <a:srgbClr val="00A6AC"/>
      </a:accent2>
      <a:accent3>
        <a:srgbClr val="308B16"/>
      </a:accent3>
      <a:accent4>
        <a:srgbClr val="BC8027"/>
      </a:accent4>
      <a:accent5>
        <a:srgbClr val="971817"/>
      </a:accent5>
      <a:accent6>
        <a:srgbClr val="5747C1"/>
      </a:accent6>
      <a:hlink>
        <a:srgbClr val="0000FF"/>
      </a:hlink>
      <a:folHlink>
        <a:srgbClr val="FF00FF"/>
      </a:folHlink>
    </a:clrScheme>
    <a:fontScheme name="Black">
      <a:majorFont>
        <a:latin typeface="Helvetica Neue"/>
        <a:ea typeface="Helvetica Neue"/>
        <a:cs typeface="Helvetica Neue"/>
      </a:majorFont>
      <a:minorFont>
        <a:latin typeface="Helvetica"/>
        <a:ea typeface="Helvetica"/>
        <a:cs typeface="Helvetica"/>
      </a:minorFont>
    </a:fontScheme>
    <a:fmtScheme name="Black">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25400" cap="flat">
          <a:solidFill>
            <a:schemeClr val="accent1"/>
          </a:solidFill>
          <a:prstDash val="solid"/>
          <a:round/>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upright="0">
        <a:spAutoFit/>
      </a:bodyPr>
      <a:lstStyle>
        <a:defPPr marL="0" marR="0" indent="0" algn="ctr" defTabSz="584200" rtl="0" fontAlgn="auto" latinLnBrk="0" hangingPunct="0">
          <a:lnSpc>
            <a:spcPct val="100000"/>
          </a:lnSpc>
          <a:spcBef>
            <a:spcPts val="0"/>
          </a:spcBef>
          <a:spcAft>
            <a:spcPts val="0"/>
          </a:spcAft>
          <a:buClrTx/>
          <a:buSzTx/>
          <a:buFontTx/>
          <a:buNone/>
          <a:tabLst/>
          <a:defRPr b="0" baseline="0" cap="none" i="0" spc="0" strike="noStrike" sz="3600" u="none" kumimoji="0" normalizeH="0">
            <a:ln>
              <a:noFill/>
            </a:ln>
            <a:solidFill>
              <a:srgbClr val="000000"/>
            </a:solidFill>
            <a:effectLst/>
            <a:uFillTx/>
            <a:latin typeface="+mj-lt"/>
            <a:ea typeface="+mj-ea"/>
            <a:cs typeface="+mj-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