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5D88C-E7EE-45D5-8E19-86E64B32AB8E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1A486-1C59-42B9-9301-6C4694CDA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Femininity;</a:t>
            </a:r>
            <a:r>
              <a:rPr lang="en-US" baseline="0" dirty="0"/>
              <a:t> framing interpretation; non-visual senses.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2344E-80F2-482F-9EED-BF688C1521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60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B4CF-250F-4006-AA18-0F584A91A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B0A7E-6162-4148-BE4D-A1AF55981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4C01C-BBAA-410C-B22C-3FC0D6B74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18443-9DDC-45A0-BB9F-FF79A9473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288CA-8EC6-4EA5-9EAD-9750EF7D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3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77B2-5000-49BD-AAD3-10E67344E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29B93-A799-41DF-9317-A7D88C6FD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124C0-BE21-446E-B691-821125B7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E5E0-0450-4512-8815-8AF9724F3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ED8EC-46EE-41CD-B9B3-05FF8C2C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5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44F0A-C74F-4D0C-ACE1-4C980D376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9F64A-B314-4449-BCA1-46160F263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51120-B9DF-47D2-89B7-618907FE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9E366-9E12-4FD3-9B2A-D22DAFA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6AFF6-D917-48ED-B75B-C0C53D07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3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E935-C86E-4E93-A8D7-759D234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3A4A-C35A-40F6-9E9D-F1A50E4F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1005-DBB3-490E-B389-1C1AF2EC7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FB381-F483-4328-AB28-03C4D8111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A61BC-660F-4BB4-95E4-F587395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7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AE9-10ED-4C46-AA8F-B2876FF71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19786-668C-49F9-A073-17C7E1A98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25E85-8383-420E-8FF1-46C610F5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40914-90F2-41D5-9C35-4F056F41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90CA-0DB3-428D-A971-9AB08C70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6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8CA7-96C8-4182-858C-23B5C7B4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27C29-D7D7-476C-ADEC-422BED238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66AE-D971-4327-BF18-1BCF199F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2C1B1-E4FE-4C12-98B5-CC0D703C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F04EF-798E-4F3E-9DEA-0C00E26E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57F18-2633-4880-B90E-20AF7154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35CA3-C441-420A-A187-AA18CDFB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D2CAA-99E6-4045-BE4E-0950F29B7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46C91-0FA8-4006-B45F-BD6A0D945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0DF9-F57A-43F3-BF8A-0828A102A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F1645E-2679-4F38-A227-878F3481D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FDBDD5-26F5-402E-A4D1-DBA3167D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F8086-07A6-4981-BA06-F7754CA2B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62006-E8E8-4DD0-A0AA-0F8EAFFB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2CDD-960B-471A-9473-968C860B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082C0-0B48-4E0A-BB03-61968045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DCC13-6783-4A2D-AC3E-C91AB4CF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85B7C-74C0-49AE-B98D-FB4B92CA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8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129F8-630A-4324-B39E-C4E85083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9FD925-2195-4831-BAB3-9DAC655D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6D6BC-DF0D-46B6-A60C-4F53C7B6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1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941BF-7DE9-43EF-AEBE-B789BF08D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CECC8-F579-43DD-B267-094089F48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8EAF1-7330-44C3-85C2-D037AC870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4608A-191B-4F02-9A03-C57FA3CD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0A40C-A643-4BB5-ACC6-519214A1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8E83F-6C8B-4172-85F2-DED50DF4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0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46EE-143E-4AB1-A2E2-494A6CE5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D1AEDD-4FBE-464B-A685-9E23724241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437DC9-9E87-44AD-A2E7-174B8BAB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78B1B-7FCA-40C2-ABBA-94A3AD1B1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AF075-9FE7-42A4-A735-686D2889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B4E48-FAB4-4FA4-A525-2F6D5911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5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4E047E-78DF-4CE3-8B64-70ED74908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1BD63-AA04-4F54-9D64-32125A04F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BFFAF-F66D-4C2A-ABA2-D626DEE2D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91A4C-5E26-4EBF-A6C4-BFCA697D0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C6A36-C8CB-4FD8-B98B-61A97AE0A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7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a Lin: Layered Icy Silk (Plum Blossoms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9429" y="0"/>
            <a:ext cx="3677792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871029" y="246744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Ma Lin, </a:t>
            </a:r>
            <a:r>
              <a:rPr lang="en-US" sz="2000" i="1" dirty="0"/>
              <a:t>Layers of Icy Silk</a:t>
            </a:r>
            <a:r>
              <a:rPr lang="en-US" sz="2000" dirty="0"/>
              <a:t>, 1216, Hanging scroll, ink and color on silk 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Inscription by </a:t>
            </a:r>
            <a:r>
              <a:rPr lang="en-US" sz="2000" dirty="0" err="1"/>
              <a:t>Yuang</a:t>
            </a:r>
            <a:r>
              <a:rPr lang="en-US" sz="2000" dirty="0"/>
              <a:t> Mei-</a:t>
            </a:r>
            <a:r>
              <a:rPr lang="en-US" sz="2000" dirty="0" err="1"/>
              <a:t>zi</a:t>
            </a:r>
            <a:r>
              <a:rPr lang="en-US" sz="2000" dirty="0"/>
              <a:t>, consort of emperor Song </a:t>
            </a:r>
            <a:r>
              <a:rPr lang="en-US" sz="2000" dirty="0" err="1"/>
              <a:t>Lizong</a:t>
            </a:r>
            <a:r>
              <a:rPr lang="en-US" sz="2000" dirty="0"/>
              <a:t> (Emperor Li) : </a:t>
            </a:r>
          </a:p>
          <a:p>
            <a:endParaRPr lang="en-US" sz="2000" dirty="0"/>
          </a:p>
          <a:p>
            <a:r>
              <a:rPr lang="en-US" sz="2000" dirty="0"/>
              <a:t>“Like a chilled butterfly resting in the corolla,</a:t>
            </a:r>
          </a:p>
          <a:p>
            <a:r>
              <a:rPr lang="en-US" sz="2000" dirty="0"/>
              <a:t>Embracing the rouge heart, remembering former fragrance. </a:t>
            </a:r>
          </a:p>
          <a:p>
            <a:r>
              <a:rPr lang="en-US" sz="2000" dirty="0"/>
              <a:t>Blossoming to the tip of the cold branch, it is most loveable:</a:t>
            </a:r>
          </a:p>
          <a:p>
            <a:r>
              <a:rPr lang="en-US" sz="2000" dirty="0"/>
              <a:t>This must be the makeup that adorned the Han palace.”</a:t>
            </a:r>
          </a:p>
        </p:txBody>
      </p:sp>
    </p:spTree>
    <p:extLst>
      <p:ext uri="{BB962C8B-B14F-4D97-AF65-F5344CB8AC3E}">
        <p14:creationId xmlns:p14="http://schemas.microsoft.com/office/powerpoint/2010/main" val="871477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 Jie</dc:creator>
  <cp:lastModifiedBy>Shi Jie</cp:lastModifiedBy>
  <cp:revision>3</cp:revision>
  <dcterms:created xsi:type="dcterms:W3CDTF">2022-03-24T12:55:25Z</dcterms:created>
  <dcterms:modified xsi:type="dcterms:W3CDTF">2022-03-24T12:56:38Z</dcterms:modified>
</cp:coreProperties>
</file>