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25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4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65D88C-E7EE-45D5-8E19-86E64B32AB8E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A1A486-1C59-42B9-9301-6C4694CDAF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0262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Emotions;</a:t>
            </a:r>
            <a:r>
              <a:rPr lang="en-US" baseline="0" dirty="0"/>
              <a:t> imaginations; temporality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551E88-1A6C-40F2-B8B4-ACD57EE4CE68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36B4CF-250F-4006-AA18-0F584A91AB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4B0A7E-6162-4148-BE4D-A1AF55981F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D4C01C-BBAA-410C-B22C-3FC0D6B742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7CEDE-DA5B-455B-BC3E-D183403C047A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618443-9DDC-45A0-BB9F-FF79A94733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9288CA-8EC6-4EA5-9EAD-9750EF7D2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92C2-198C-4350-B2F2-2B8BAAB2F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235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E077B2-5000-49BD-AAD3-10E67344EA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029B93-A799-41DF-9317-A7D88C6FD0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B124C0-BE21-446E-B691-821125B744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7CEDE-DA5B-455B-BC3E-D183403C047A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A5E5E0-0450-4512-8815-8AF9724F3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4ED8EC-46EE-41CD-B9B3-05FF8C2C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92C2-198C-4350-B2F2-2B8BAAB2F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554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7844F0A-C74F-4D0C-ACE1-4C980D3763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99F64A-B314-4449-BCA1-46160F263F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51120-B9DF-47D2-89B7-618907FE9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7CEDE-DA5B-455B-BC3E-D183403C047A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39E366-9E12-4FD3-9B2A-D22DAFACA1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46AFF6-D917-48ED-B75B-C0C53D078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92C2-198C-4350-B2F2-2B8BAAB2F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1318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88E935-C86E-4E93-A8D7-759D23493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B43A4A-C35A-40F6-9E9D-F1A50E4F00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131005-DBB3-490E-B389-1C1AF2EC7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7CEDE-DA5B-455B-BC3E-D183403C047A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7FB381-F483-4328-AB28-03C4D8111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CA61BC-660F-4BB4-95E4-F587395C1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92C2-198C-4350-B2F2-2B8BAAB2F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476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97BAE9-10ED-4C46-AA8F-B2876FF71B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A19786-668C-49F9-A073-17C7E1A98F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225E85-8383-420E-8FF1-46C610F5BC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7CEDE-DA5B-455B-BC3E-D183403C047A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440914-90F2-41D5-9C35-4F056F4109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3E90CA-0DB3-428D-A971-9AB08C7004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92C2-198C-4350-B2F2-2B8BAAB2F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166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408CA7-96C8-4182-858C-23B5C7B433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627C29-D7D7-476C-ADEC-422BED2389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8166AE-D971-4327-BF18-1BCF199F45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22C1B1-E4FE-4C12-98B5-CC0D703CB7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7CEDE-DA5B-455B-BC3E-D183403C047A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FF04EF-798E-4F3E-9DEA-0C00E26E3E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A57F18-2633-4880-B90E-20AF71542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92C2-198C-4350-B2F2-2B8BAAB2F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9417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935CA3-C441-420A-A187-AA18CDFB7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5D2CAA-99E6-4045-BE4E-0950F29B72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D46C91-0FA8-4006-B45F-BD6A0D945C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B60DF9-F57A-43F3-BF8A-0828A102A3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FF1645E-2679-4F38-A227-878F3481D0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4FDBDD5-26F5-402E-A4D1-DBA3167D0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7CEDE-DA5B-455B-BC3E-D183403C047A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A7F8086-07A6-4981-BA06-F7754CA2B9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1062006-E8E8-4DD0-A0AA-0F8EAFFB8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92C2-198C-4350-B2F2-2B8BAAB2F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3202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FB2CDD-960B-471A-9473-968C860BA5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85082C0-0B48-4E0A-BB03-61968045E6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7CEDE-DA5B-455B-BC3E-D183403C047A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CDCC13-6783-4A2D-AC3E-C91AB4CF87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E85B7C-74C0-49AE-B98D-FB4B92CAEC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92C2-198C-4350-B2F2-2B8BAAB2F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383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76129F8-630A-4324-B39E-C4E850835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7CEDE-DA5B-455B-BC3E-D183403C047A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9FD925-2195-4831-BAB3-9DAC655DB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A6D6BC-DF0D-46B6-A60C-4F53C7B6B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92C2-198C-4350-B2F2-2B8BAAB2F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0139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941BF-7DE9-43EF-AEBE-B789BF08DF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4CECC8-F579-43DD-B267-094089F48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C8EAF1-7330-44C3-85C2-D037AC8700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A4608A-191B-4F02-9A03-C57FA3CD5F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7CEDE-DA5B-455B-BC3E-D183403C047A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A0A40C-A643-4BB5-ACC6-519214A17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28E83F-6C8B-4172-85F2-DED50DF416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92C2-198C-4350-B2F2-2B8BAAB2F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107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446EE-143E-4AB1-A2E2-494A6CE54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AD1AEDD-4FBE-464B-A685-9E23724241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437DC9-9E87-44AD-A2E7-174B8BAB46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F78B1B-7FCA-40C2-ABBA-94A3AD1B1A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7CEDE-DA5B-455B-BC3E-D183403C047A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AAF075-9FE7-42A4-A735-686D288911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4B4E48-FAB4-4FA4-A525-2F6D5911C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92C2-198C-4350-B2F2-2B8BAAB2F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150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34E047E-78DF-4CE3-8B64-70ED74908E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21BD63-AA04-4F54-9D64-32125A04F7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8BFFAF-F66D-4C2A-ABA2-D626DEE2D0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B7CEDE-DA5B-455B-BC3E-D183403C047A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091A4C-5E26-4EBF-A6C4-BFCA697D05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0C6A36-C8CB-4FD8-B98B-61A97AE0A9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0A92C2-198C-4350-B2F2-2B8BAAB2F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576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0" y="337026"/>
            <a:ext cx="9144000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524000" y="4601038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err="1"/>
              <a:t>Qian</a:t>
            </a:r>
            <a:r>
              <a:rPr lang="en-US" dirty="0"/>
              <a:t> </a:t>
            </a:r>
            <a:r>
              <a:rPr lang="en-US" dirty="0" err="1"/>
              <a:t>Xuan</a:t>
            </a:r>
            <a:r>
              <a:rPr lang="en-US" dirty="0"/>
              <a:t>, </a:t>
            </a:r>
            <a:r>
              <a:rPr lang="en-US" i="1" dirty="0"/>
              <a:t>Pear Blossoms</a:t>
            </a:r>
            <a:r>
              <a:rPr lang="en-US" b="1" dirty="0"/>
              <a:t>, </a:t>
            </a:r>
            <a:r>
              <a:rPr lang="en-US" dirty="0"/>
              <a:t>ca. 1280, </a:t>
            </a:r>
            <a:r>
              <a:rPr lang="en-US" dirty="0" err="1"/>
              <a:t>Handscroll</a:t>
            </a:r>
            <a:r>
              <a:rPr lang="en-US" dirty="0"/>
              <a:t>; ink and color on paper</a:t>
            </a:r>
          </a:p>
        </p:txBody>
      </p:sp>
      <p:sp>
        <p:nvSpPr>
          <p:cNvPr id="5" name="Rectangle 4"/>
          <p:cNvSpPr/>
          <p:nvPr/>
        </p:nvSpPr>
        <p:spPr>
          <a:xfrm>
            <a:off x="2133596" y="5167086"/>
            <a:ext cx="836022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“All alone, by the veranda railing, teardrops drenching the branches, </a:t>
            </a:r>
          </a:p>
          <a:p>
            <a:r>
              <a:rPr lang="en-US" dirty="0"/>
              <a:t>Though her face is unadorned, her old charms remain; </a:t>
            </a:r>
          </a:p>
          <a:p>
            <a:r>
              <a:rPr lang="en-US" dirty="0"/>
              <a:t>Behind the locked gate, on a rainy night, how she is filled with sadness. </a:t>
            </a:r>
          </a:p>
          <a:p>
            <a:r>
              <a:rPr lang="en-US" dirty="0"/>
              <a:t>How different was the time when she bathed in the gold waves (of moonlight) just before total darkness fell.”</a:t>
            </a:r>
          </a:p>
        </p:txBody>
      </p:sp>
    </p:spTree>
    <p:extLst>
      <p:ext uri="{BB962C8B-B14F-4D97-AF65-F5344CB8AC3E}">
        <p14:creationId xmlns:p14="http://schemas.microsoft.com/office/powerpoint/2010/main" val="25682744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87</Words>
  <Application>Microsoft Office PowerPoint</Application>
  <PresentationFormat>Widescreen</PresentationFormat>
  <Paragraphs>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Shi Jie</dc:creator>
  <cp:lastModifiedBy>Shi Jie</cp:lastModifiedBy>
  <cp:revision>4</cp:revision>
  <dcterms:created xsi:type="dcterms:W3CDTF">2022-03-24T12:55:25Z</dcterms:created>
  <dcterms:modified xsi:type="dcterms:W3CDTF">2022-03-24T12:56:52Z</dcterms:modified>
</cp:coreProperties>
</file>