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Lst>
  <p:notesMasterIdLst>
    <p:notesMasterId r:id="rId14"/>
  </p:notesMasterIdLst>
  <p:sldIdLst>
    <p:sldId id="265" r:id="rId2"/>
    <p:sldId id="269" r:id="rId3"/>
    <p:sldId id="270" r:id="rId4"/>
    <p:sldId id="267" r:id="rId5"/>
    <p:sldId id="268" r:id="rId6"/>
    <p:sldId id="257" r:id="rId7"/>
    <p:sldId id="260" r:id="rId8"/>
    <p:sldId id="261" r:id="rId9"/>
    <p:sldId id="262" r:id="rId10"/>
    <p:sldId id="258" r:id="rId11"/>
    <p:sldId id="271" r:id="rId12"/>
    <p:sldId id="264"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p:scale>
          <a:sx n="332" d="100"/>
          <a:sy n="332" d="100"/>
        </p:scale>
        <p:origin x="-8496" y="-89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7D8C875-0883-A1E9-135E-C1A97FF6E1C3}"/>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3075" name="Rectangle 3">
            <a:extLst>
              <a:ext uri="{FF2B5EF4-FFF2-40B4-BE49-F238E27FC236}">
                <a16:creationId xmlns:a16="http://schemas.microsoft.com/office/drawing/2014/main" id="{EF4F0A7A-E27C-C804-E51E-63E66D612F53}"/>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3076" name="Rectangle 4">
            <a:extLst>
              <a:ext uri="{FF2B5EF4-FFF2-40B4-BE49-F238E27FC236}">
                <a16:creationId xmlns:a16="http://schemas.microsoft.com/office/drawing/2014/main" id="{6079ADCC-F222-0B9B-6C51-330639A89BBC}"/>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7A5392ED-CFEC-602C-02D2-3EFA8869445D}"/>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8" name="Rectangle 6">
            <a:extLst>
              <a:ext uri="{FF2B5EF4-FFF2-40B4-BE49-F238E27FC236}">
                <a16:creationId xmlns:a16="http://schemas.microsoft.com/office/drawing/2014/main" id="{28ACD777-0882-7C50-6241-C23A22B168AC}"/>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3079" name="Rectangle 7">
            <a:extLst>
              <a:ext uri="{FF2B5EF4-FFF2-40B4-BE49-F238E27FC236}">
                <a16:creationId xmlns:a16="http://schemas.microsoft.com/office/drawing/2014/main" id="{39586F37-3A47-A7D0-29E4-8B4C94578735}"/>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BD359D6-0B79-BC4E-92FD-7785162CD898}"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AFF9F8C-022B-DF90-ECC8-7BA1407A15C8}"/>
              </a:ext>
            </a:extLst>
          </p:cNvPr>
          <p:cNvSpPr>
            <a:spLocks noGrp="1" noChangeArrowheads="1"/>
          </p:cNvSpPr>
          <p:nvPr>
            <p:ph type="sldNum" sz="quarter" idx="5"/>
          </p:nvPr>
        </p:nvSpPr>
        <p:spPr>
          <a:ln/>
        </p:spPr>
        <p:txBody>
          <a:bodyPr/>
          <a:lstStyle/>
          <a:p>
            <a:fld id="{A09A9470-7204-7049-B33C-AF4FE488FC11}" type="slidenum">
              <a:rPr lang="en-US" altLang="en-US"/>
              <a:pPr/>
              <a:t>1</a:t>
            </a:fld>
            <a:endParaRPr lang="en-US" altLang="en-US"/>
          </a:p>
        </p:txBody>
      </p:sp>
      <p:sp>
        <p:nvSpPr>
          <p:cNvPr id="24578" name="Rectangle 2">
            <a:extLst>
              <a:ext uri="{FF2B5EF4-FFF2-40B4-BE49-F238E27FC236}">
                <a16:creationId xmlns:a16="http://schemas.microsoft.com/office/drawing/2014/main" id="{925D40BF-A965-C8BC-968B-E6B61D5063E8}"/>
              </a:ext>
            </a:extLst>
          </p:cNvPr>
          <p:cNvSpPr>
            <a:spLocks noRot="1" noChangeArrowheads="1" noTextEdit="1"/>
          </p:cNvSpPr>
          <p:nvPr>
            <p:ph type="sldImg"/>
          </p:nvPr>
        </p:nvSpPr>
        <p:spPr>
          <a:ln/>
        </p:spPr>
      </p:sp>
      <p:sp>
        <p:nvSpPr>
          <p:cNvPr id="24579" name="Rectangle 3">
            <a:extLst>
              <a:ext uri="{FF2B5EF4-FFF2-40B4-BE49-F238E27FC236}">
                <a16:creationId xmlns:a16="http://schemas.microsoft.com/office/drawing/2014/main" id="{6BDA8983-2835-2631-313E-3C6E186A39E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3880461-AA1A-1A53-6B6B-CEAB7E116150}"/>
              </a:ext>
            </a:extLst>
          </p:cNvPr>
          <p:cNvSpPr>
            <a:spLocks noGrp="1" noChangeArrowheads="1"/>
          </p:cNvSpPr>
          <p:nvPr>
            <p:ph type="sldNum" sz="quarter" idx="5"/>
          </p:nvPr>
        </p:nvSpPr>
        <p:spPr>
          <a:ln/>
        </p:spPr>
        <p:txBody>
          <a:bodyPr/>
          <a:lstStyle/>
          <a:p>
            <a:fld id="{1C6745CA-2585-C247-9F01-ED730EB94442}" type="slidenum">
              <a:rPr lang="en-US" altLang="en-US"/>
              <a:pPr/>
              <a:t>10</a:t>
            </a:fld>
            <a:endParaRPr lang="en-US" altLang="en-US"/>
          </a:p>
        </p:txBody>
      </p:sp>
      <p:sp>
        <p:nvSpPr>
          <p:cNvPr id="8194" name="Rectangle 2">
            <a:extLst>
              <a:ext uri="{FF2B5EF4-FFF2-40B4-BE49-F238E27FC236}">
                <a16:creationId xmlns:a16="http://schemas.microsoft.com/office/drawing/2014/main" id="{709F1650-B29B-16EE-5489-1553EE292D39}"/>
              </a:ext>
            </a:extLst>
          </p:cNvPr>
          <p:cNvSpPr>
            <a:spLocks noRot="1" noChangeArrowheads="1" noTextEdit="1"/>
          </p:cNvSpPr>
          <p:nvPr>
            <p:ph type="sldImg"/>
          </p:nvPr>
        </p:nvSpPr>
        <p:spPr>
          <a:ln/>
        </p:spPr>
      </p:sp>
      <p:sp>
        <p:nvSpPr>
          <p:cNvPr id="8195" name="Rectangle 3">
            <a:extLst>
              <a:ext uri="{FF2B5EF4-FFF2-40B4-BE49-F238E27FC236}">
                <a16:creationId xmlns:a16="http://schemas.microsoft.com/office/drawing/2014/main" id="{602E36F5-B0C5-D51A-2B27-C375DAA8A53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738FA7B-81E1-8DF6-7445-F9515B6A553A}"/>
              </a:ext>
            </a:extLst>
          </p:cNvPr>
          <p:cNvSpPr>
            <a:spLocks noGrp="1" noChangeArrowheads="1"/>
          </p:cNvSpPr>
          <p:nvPr>
            <p:ph type="sldNum" sz="quarter" idx="5"/>
          </p:nvPr>
        </p:nvSpPr>
        <p:spPr>
          <a:ln/>
        </p:spPr>
        <p:txBody>
          <a:bodyPr/>
          <a:lstStyle/>
          <a:p>
            <a:fld id="{C5A75B61-BECE-7B41-BF47-B4A9ED3E7DA1}" type="slidenum">
              <a:rPr lang="en-US" altLang="en-US"/>
              <a:pPr/>
              <a:t>11</a:t>
            </a:fld>
            <a:endParaRPr lang="en-US" altLang="en-US"/>
          </a:p>
        </p:txBody>
      </p:sp>
      <p:sp>
        <p:nvSpPr>
          <p:cNvPr id="38914" name="Rectangle 2">
            <a:extLst>
              <a:ext uri="{FF2B5EF4-FFF2-40B4-BE49-F238E27FC236}">
                <a16:creationId xmlns:a16="http://schemas.microsoft.com/office/drawing/2014/main" id="{BD4A57F4-8E9F-4AD5-B7FF-38C288034072}"/>
              </a:ext>
            </a:extLst>
          </p:cNvPr>
          <p:cNvSpPr>
            <a:spLocks noRot="1" noChangeArrowheads="1" noTextEdit="1"/>
          </p:cNvSpPr>
          <p:nvPr>
            <p:ph type="sldImg"/>
          </p:nvPr>
        </p:nvSpPr>
        <p:spPr>
          <a:ln/>
        </p:spPr>
      </p:sp>
      <p:sp>
        <p:nvSpPr>
          <p:cNvPr id="38915" name="Rectangle 3">
            <a:extLst>
              <a:ext uri="{FF2B5EF4-FFF2-40B4-BE49-F238E27FC236}">
                <a16:creationId xmlns:a16="http://schemas.microsoft.com/office/drawing/2014/main" id="{5157C154-4D66-1745-2597-E0AE60A4925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28E41A7-B0D1-FF54-2B62-7DD53A86F93F}"/>
              </a:ext>
            </a:extLst>
          </p:cNvPr>
          <p:cNvSpPr>
            <a:spLocks noGrp="1" noChangeArrowheads="1"/>
          </p:cNvSpPr>
          <p:nvPr>
            <p:ph type="sldNum" sz="quarter" idx="5"/>
          </p:nvPr>
        </p:nvSpPr>
        <p:spPr>
          <a:ln/>
        </p:spPr>
        <p:txBody>
          <a:bodyPr/>
          <a:lstStyle/>
          <a:p>
            <a:fld id="{FDB82E03-13B0-F944-8418-08770A4BEE60}" type="slidenum">
              <a:rPr lang="en-US" altLang="en-US"/>
              <a:pPr/>
              <a:t>12</a:t>
            </a:fld>
            <a:endParaRPr lang="en-US" altLang="en-US"/>
          </a:p>
        </p:txBody>
      </p:sp>
      <p:sp>
        <p:nvSpPr>
          <p:cNvPr id="22530" name="Rectangle 2">
            <a:extLst>
              <a:ext uri="{FF2B5EF4-FFF2-40B4-BE49-F238E27FC236}">
                <a16:creationId xmlns:a16="http://schemas.microsoft.com/office/drawing/2014/main" id="{AEA45078-F333-97C6-B812-F828AE3047B1}"/>
              </a:ext>
            </a:extLst>
          </p:cNvPr>
          <p:cNvSpPr>
            <a:spLocks noRot="1" noChangeArrowheads="1" noTextEdit="1"/>
          </p:cNvSpPr>
          <p:nvPr>
            <p:ph type="sldImg"/>
          </p:nvPr>
        </p:nvSpPr>
        <p:spPr>
          <a:ln/>
        </p:spPr>
      </p:sp>
      <p:sp>
        <p:nvSpPr>
          <p:cNvPr id="22531" name="Rectangle 3">
            <a:extLst>
              <a:ext uri="{FF2B5EF4-FFF2-40B4-BE49-F238E27FC236}">
                <a16:creationId xmlns:a16="http://schemas.microsoft.com/office/drawing/2014/main" id="{B6E94C6D-B120-7B5A-7299-78AE198BA59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FEE7B23-5DBC-0785-D8CC-F0EEF881E9E6}"/>
              </a:ext>
            </a:extLst>
          </p:cNvPr>
          <p:cNvSpPr>
            <a:spLocks noGrp="1" noChangeArrowheads="1"/>
          </p:cNvSpPr>
          <p:nvPr>
            <p:ph type="sldNum" sz="quarter" idx="5"/>
          </p:nvPr>
        </p:nvSpPr>
        <p:spPr>
          <a:ln/>
        </p:spPr>
        <p:txBody>
          <a:bodyPr/>
          <a:lstStyle/>
          <a:p>
            <a:fld id="{AA35693F-E260-7C4A-AB7E-1F026F4F9D24}" type="slidenum">
              <a:rPr lang="en-US" altLang="en-US"/>
              <a:pPr/>
              <a:t>2</a:t>
            </a:fld>
            <a:endParaRPr lang="en-US" altLang="en-US"/>
          </a:p>
        </p:txBody>
      </p:sp>
      <p:sp>
        <p:nvSpPr>
          <p:cNvPr id="34818" name="Rectangle 2">
            <a:extLst>
              <a:ext uri="{FF2B5EF4-FFF2-40B4-BE49-F238E27FC236}">
                <a16:creationId xmlns:a16="http://schemas.microsoft.com/office/drawing/2014/main" id="{78835442-5AD2-B615-9A4F-8A26CB0986B9}"/>
              </a:ext>
            </a:extLst>
          </p:cNvPr>
          <p:cNvSpPr>
            <a:spLocks noRot="1" noChangeArrowheads="1" noTextEdit="1"/>
          </p:cNvSpPr>
          <p:nvPr>
            <p:ph type="sldImg"/>
          </p:nvPr>
        </p:nvSpPr>
        <p:spPr>
          <a:ln/>
        </p:spPr>
      </p:sp>
      <p:sp>
        <p:nvSpPr>
          <p:cNvPr id="34819" name="Rectangle 3">
            <a:extLst>
              <a:ext uri="{FF2B5EF4-FFF2-40B4-BE49-F238E27FC236}">
                <a16:creationId xmlns:a16="http://schemas.microsoft.com/office/drawing/2014/main" id="{16A4C00F-FD29-EF97-45F2-7C96290D385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37AC41B-2B1F-7DE1-E136-8647B14769ED}"/>
              </a:ext>
            </a:extLst>
          </p:cNvPr>
          <p:cNvSpPr>
            <a:spLocks noGrp="1" noChangeArrowheads="1"/>
          </p:cNvSpPr>
          <p:nvPr>
            <p:ph type="sldNum" sz="quarter" idx="5"/>
          </p:nvPr>
        </p:nvSpPr>
        <p:spPr>
          <a:ln/>
        </p:spPr>
        <p:txBody>
          <a:bodyPr/>
          <a:lstStyle/>
          <a:p>
            <a:fld id="{D15D02E8-6627-E542-95BA-B0E3C8C6A9FB}" type="slidenum">
              <a:rPr lang="en-US" altLang="en-US"/>
              <a:pPr/>
              <a:t>3</a:t>
            </a:fld>
            <a:endParaRPr lang="en-US" altLang="en-US"/>
          </a:p>
        </p:txBody>
      </p:sp>
      <p:sp>
        <p:nvSpPr>
          <p:cNvPr id="36866" name="Rectangle 2">
            <a:extLst>
              <a:ext uri="{FF2B5EF4-FFF2-40B4-BE49-F238E27FC236}">
                <a16:creationId xmlns:a16="http://schemas.microsoft.com/office/drawing/2014/main" id="{6E8DDB34-69C7-1F6A-497A-12CB5B3481AF}"/>
              </a:ext>
            </a:extLst>
          </p:cNvPr>
          <p:cNvSpPr>
            <a:spLocks noRot="1" noChangeArrowheads="1" noTextEdit="1"/>
          </p:cNvSpPr>
          <p:nvPr>
            <p:ph type="sldImg"/>
          </p:nvPr>
        </p:nvSpPr>
        <p:spPr>
          <a:ln/>
        </p:spPr>
      </p:sp>
      <p:sp>
        <p:nvSpPr>
          <p:cNvPr id="36867" name="Rectangle 3">
            <a:extLst>
              <a:ext uri="{FF2B5EF4-FFF2-40B4-BE49-F238E27FC236}">
                <a16:creationId xmlns:a16="http://schemas.microsoft.com/office/drawing/2014/main" id="{D7144A02-F8E9-F734-76C0-37D1CC60CFF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0603CEE-6538-3D93-97EF-0E4297573B72}"/>
              </a:ext>
            </a:extLst>
          </p:cNvPr>
          <p:cNvSpPr>
            <a:spLocks noGrp="1" noChangeArrowheads="1"/>
          </p:cNvSpPr>
          <p:nvPr>
            <p:ph type="sldNum" sz="quarter" idx="5"/>
          </p:nvPr>
        </p:nvSpPr>
        <p:spPr>
          <a:ln/>
        </p:spPr>
        <p:txBody>
          <a:bodyPr/>
          <a:lstStyle/>
          <a:p>
            <a:fld id="{08129599-A947-0648-AA15-C60A24F8593F}" type="slidenum">
              <a:rPr lang="en-US" altLang="en-US"/>
              <a:pPr/>
              <a:t>4</a:t>
            </a:fld>
            <a:endParaRPr lang="en-US" altLang="en-US"/>
          </a:p>
        </p:txBody>
      </p:sp>
      <p:sp>
        <p:nvSpPr>
          <p:cNvPr id="28674" name="Rectangle 2">
            <a:extLst>
              <a:ext uri="{FF2B5EF4-FFF2-40B4-BE49-F238E27FC236}">
                <a16:creationId xmlns:a16="http://schemas.microsoft.com/office/drawing/2014/main" id="{8A60B9F1-18D8-6919-9407-62567EFA1EAC}"/>
              </a:ext>
            </a:extLst>
          </p:cNvPr>
          <p:cNvSpPr>
            <a:spLocks noRot="1" noChangeArrowheads="1" noTextEdit="1"/>
          </p:cNvSpPr>
          <p:nvPr>
            <p:ph type="sldImg"/>
          </p:nvPr>
        </p:nvSpPr>
        <p:spPr>
          <a:ln/>
        </p:spPr>
      </p:sp>
      <p:sp>
        <p:nvSpPr>
          <p:cNvPr id="28675" name="Rectangle 3">
            <a:extLst>
              <a:ext uri="{FF2B5EF4-FFF2-40B4-BE49-F238E27FC236}">
                <a16:creationId xmlns:a16="http://schemas.microsoft.com/office/drawing/2014/main" id="{A1375530-DC68-63FD-AF90-FE32579D6D7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C5A29A4-C961-FC3D-0883-AA3E61875F1D}"/>
              </a:ext>
            </a:extLst>
          </p:cNvPr>
          <p:cNvSpPr>
            <a:spLocks noGrp="1" noChangeArrowheads="1"/>
          </p:cNvSpPr>
          <p:nvPr>
            <p:ph type="sldNum" sz="quarter" idx="5"/>
          </p:nvPr>
        </p:nvSpPr>
        <p:spPr>
          <a:ln/>
        </p:spPr>
        <p:txBody>
          <a:bodyPr/>
          <a:lstStyle/>
          <a:p>
            <a:fld id="{82EDE947-71EC-594A-A748-B9551AB5536B}" type="slidenum">
              <a:rPr lang="en-US" altLang="en-US"/>
              <a:pPr/>
              <a:t>5</a:t>
            </a:fld>
            <a:endParaRPr lang="en-US" altLang="en-US"/>
          </a:p>
        </p:txBody>
      </p:sp>
      <p:sp>
        <p:nvSpPr>
          <p:cNvPr id="30722" name="Rectangle 2">
            <a:extLst>
              <a:ext uri="{FF2B5EF4-FFF2-40B4-BE49-F238E27FC236}">
                <a16:creationId xmlns:a16="http://schemas.microsoft.com/office/drawing/2014/main" id="{7A232545-B091-2D6C-C062-9C5CEDBD8A19}"/>
              </a:ext>
            </a:extLst>
          </p:cNvPr>
          <p:cNvSpPr>
            <a:spLocks noRot="1" noChangeArrowheads="1" noTextEdit="1"/>
          </p:cNvSpPr>
          <p:nvPr>
            <p:ph type="sldImg"/>
          </p:nvPr>
        </p:nvSpPr>
        <p:spPr>
          <a:ln/>
        </p:spPr>
      </p:sp>
      <p:sp>
        <p:nvSpPr>
          <p:cNvPr id="30723" name="Rectangle 3">
            <a:extLst>
              <a:ext uri="{FF2B5EF4-FFF2-40B4-BE49-F238E27FC236}">
                <a16:creationId xmlns:a16="http://schemas.microsoft.com/office/drawing/2014/main" id="{BE56F685-8F33-7250-F9FA-CC77E8C0474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8C06618-ED8E-90CB-DEFB-E4F29873E16D}"/>
              </a:ext>
            </a:extLst>
          </p:cNvPr>
          <p:cNvSpPr>
            <a:spLocks noGrp="1" noChangeArrowheads="1"/>
          </p:cNvSpPr>
          <p:nvPr>
            <p:ph type="sldNum" sz="quarter" idx="5"/>
          </p:nvPr>
        </p:nvSpPr>
        <p:spPr>
          <a:ln/>
        </p:spPr>
        <p:txBody>
          <a:bodyPr/>
          <a:lstStyle/>
          <a:p>
            <a:fld id="{A659305A-50A2-4E4A-9061-2C6F13FCCA28}" type="slidenum">
              <a:rPr lang="en-US" altLang="en-US"/>
              <a:pPr/>
              <a:t>6</a:t>
            </a:fld>
            <a:endParaRPr lang="en-US" altLang="en-US"/>
          </a:p>
        </p:txBody>
      </p:sp>
      <p:sp>
        <p:nvSpPr>
          <p:cNvPr id="6146" name="Rectangle 2">
            <a:extLst>
              <a:ext uri="{FF2B5EF4-FFF2-40B4-BE49-F238E27FC236}">
                <a16:creationId xmlns:a16="http://schemas.microsoft.com/office/drawing/2014/main" id="{E67C3267-D424-D62E-3F45-3F1BD228146D}"/>
              </a:ext>
            </a:extLst>
          </p:cNvPr>
          <p:cNvSpPr>
            <a:spLocks noRot="1" noChangeArrowheads="1" noTextEdit="1"/>
          </p:cNvSpPr>
          <p:nvPr>
            <p:ph type="sldImg"/>
          </p:nvPr>
        </p:nvSpPr>
        <p:spPr>
          <a:ln/>
        </p:spPr>
      </p:sp>
      <p:sp>
        <p:nvSpPr>
          <p:cNvPr id="6147" name="Rectangle 3">
            <a:extLst>
              <a:ext uri="{FF2B5EF4-FFF2-40B4-BE49-F238E27FC236}">
                <a16:creationId xmlns:a16="http://schemas.microsoft.com/office/drawing/2014/main" id="{71EE789F-04D1-989E-EE6E-4B0F3C2E035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FAFDFA8-850A-1A5F-1CCC-1E92461F22A5}"/>
              </a:ext>
            </a:extLst>
          </p:cNvPr>
          <p:cNvSpPr>
            <a:spLocks noGrp="1" noChangeArrowheads="1"/>
          </p:cNvSpPr>
          <p:nvPr>
            <p:ph type="sldNum" sz="quarter" idx="5"/>
          </p:nvPr>
        </p:nvSpPr>
        <p:spPr>
          <a:ln/>
        </p:spPr>
        <p:txBody>
          <a:bodyPr/>
          <a:lstStyle/>
          <a:p>
            <a:fld id="{723CB250-27E5-9748-84B9-0AC6B30F7B89}" type="slidenum">
              <a:rPr lang="en-US" altLang="en-US"/>
              <a:pPr/>
              <a:t>7</a:t>
            </a:fld>
            <a:endParaRPr lang="en-US" altLang="en-US"/>
          </a:p>
        </p:txBody>
      </p:sp>
      <p:sp>
        <p:nvSpPr>
          <p:cNvPr id="12290" name="Rectangle 2">
            <a:extLst>
              <a:ext uri="{FF2B5EF4-FFF2-40B4-BE49-F238E27FC236}">
                <a16:creationId xmlns:a16="http://schemas.microsoft.com/office/drawing/2014/main" id="{C7A71DE8-E1C7-686B-68AE-F4EEA12F060C}"/>
              </a:ext>
            </a:extLst>
          </p:cNvPr>
          <p:cNvSpPr>
            <a:spLocks noRot="1" noChangeArrowheads="1" noTextEdit="1"/>
          </p:cNvSpPr>
          <p:nvPr>
            <p:ph type="sldImg"/>
          </p:nvPr>
        </p:nvSpPr>
        <p:spPr>
          <a:ln/>
        </p:spPr>
      </p:sp>
      <p:sp>
        <p:nvSpPr>
          <p:cNvPr id="12291" name="Rectangle 3">
            <a:extLst>
              <a:ext uri="{FF2B5EF4-FFF2-40B4-BE49-F238E27FC236}">
                <a16:creationId xmlns:a16="http://schemas.microsoft.com/office/drawing/2014/main" id="{09CF1853-22C5-C826-9668-2BF07F4A9DD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9A346B3-D110-CC25-D7BA-E70A2723E80D}"/>
              </a:ext>
            </a:extLst>
          </p:cNvPr>
          <p:cNvSpPr>
            <a:spLocks noGrp="1" noChangeArrowheads="1"/>
          </p:cNvSpPr>
          <p:nvPr>
            <p:ph type="sldNum" sz="quarter" idx="5"/>
          </p:nvPr>
        </p:nvSpPr>
        <p:spPr>
          <a:ln/>
        </p:spPr>
        <p:txBody>
          <a:bodyPr/>
          <a:lstStyle/>
          <a:p>
            <a:fld id="{DFC58896-4D2A-B94E-82D7-A3C883ABD1D7}" type="slidenum">
              <a:rPr lang="en-US" altLang="en-US"/>
              <a:pPr/>
              <a:t>8</a:t>
            </a:fld>
            <a:endParaRPr lang="en-US" altLang="en-US"/>
          </a:p>
        </p:txBody>
      </p:sp>
      <p:sp>
        <p:nvSpPr>
          <p:cNvPr id="16386" name="Rectangle 2">
            <a:extLst>
              <a:ext uri="{FF2B5EF4-FFF2-40B4-BE49-F238E27FC236}">
                <a16:creationId xmlns:a16="http://schemas.microsoft.com/office/drawing/2014/main" id="{BB48E7EA-6592-F630-3A3E-8B5702530225}"/>
              </a:ext>
            </a:extLst>
          </p:cNvPr>
          <p:cNvSpPr>
            <a:spLocks noRot="1" noChangeArrowheads="1" noTextEdit="1"/>
          </p:cNvSpPr>
          <p:nvPr>
            <p:ph type="sldImg"/>
          </p:nvPr>
        </p:nvSpPr>
        <p:spPr>
          <a:ln/>
        </p:spPr>
      </p:sp>
      <p:sp>
        <p:nvSpPr>
          <p:cNvPr id="16387" name="Rectangle 3">
            <a:extLst>
              <a:ext uri="{FF2B5EF4-FFF2-40B4-BE49-F238E27FC236}">
                <a16:creationId xmlns:a16="http://schemas.microsoft.com/office/drawing/2014/main" id="{F3BF4F0B-5E78-1EA8-A827-41193F4DAF7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D58C171-5F07-91D0-AAC4-4CCB3B9F866B}"/>
              </a:ext>
            </a:extLst>
          </p:cNvPr>
          <p:cNvSpPr>
            <a:spLocks noGrp="1" noChangeArrowheads="1"/>
          </p:cNvSpPr>
          <p:nvPr>
            <p:ph type="sldNum" sz="quarter" idx="5"/>
          </p:nvPr>
        </p:nvSpPr>
        <p:spPr>
          <a:ln/>
        </p:spPr>
        <p:txBody>
          <a:bodyPr/>
          <a:lstStyle/>
          <a:p>
            <a:fld id="{4402F86D-E145-D843-8851-792452139C3E}" type="slidenum">
              <a:rPr lang="en-US" altLang="en-US"/>
              <a:pPr/>
              <a:t>9</a:t>
            </a:fld>
            <a:endParaRPr lang="en-US" altLang="en-US"/>
          </a:p>
        </p:txBody>
      </p:sp>
      <p:sp>
        <p:nvSpPr>
          <p:cNvPr id="18434" name="Rectangle 2">
            <a:extLst>
              <a:ext uri="{FF2B5EF4-FFF2-40B4-BE49-F238E27FC236}">
                <a16:creationId xmlns:a16="http://schemas.microsoft.com/office/drawing/2014/main" id="{7417F76A-99C5-FDD8-1D26-E78B42C2B314}"/>
              </a:ext>
            </a:extLst>
          </p:cNvPr>
          <p:cNvSpPr>
            <a:spLocks noRot="1" noChangeArrowheads="1" noTextEdit="1"/>
          </p:cNvSpPr>
          <p:nvPr>
            <p:ph type="sldImg"/>
          </p:nvPr>
        </p:nvSpPr>
        <p:spPr>
          <a:ln/>
        </p:spPr>
      </p:sp>
      <p:sp>
        <p:nvSpPr>
          <p:cNvPr id="18435" name="Rectangle 3">
            <a:extLst>
              <a:ext uri="{FF2B5EF4-FFF2-40B4-BE49-F238E27FC236}">
                <a16:creationId xmlns:a16="http://schemas.microsoft.com/office/drawing/2014/main" id="{D4623C84-1EDB-569D-860D-E761301A12B1}"/>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5F40E-CCE2-0883-064E-1AC64001C63E}"/>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DDC57D-72A7-E232-B03D-D9BBAA408AE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A1C1D4-E746-6FF0-BC0E-1AF8047EDB5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5C43C0CC-70E6-877C-CBB8-2DCBE2F0748A}"/>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2D70DA31-1AE1-8110-CA4C-8308647CB234}"/>
              </a:ext>
            </a:extLst>
          </p:cNvPr>
          <p:cNvSpPr>
            <a:spLocks noGrp="1"/>
          </p:cNvSpPr>
          <p:nvPr>
            <p:ph type="sldNum" sz="quarter" idx="12"/>
          </p:nvPr>
        </p:nvSpPr>
        <p:spPr/>
        <p:txBody>
          <a:bodyPr/>
          <a:lstStyle>
            <a:lvl1pPr>
              <a:defRPr/>
            </a:lvl1pPr>
          </a:lstStyle>
          <a:p>
            <a:fld id="{23737AE8-319A-6D49-83C0-EF00A4AE0EAD}" type="slidenum">
              <a:rPr lang="en-US" altLang="en-US"/>
              <a:pPr/>
              <a:t>‹#›</a:t>
            </a:fld>
            <a:endParaRPr lang="en-US" altLang="en-US"/>
          </a:p>
        </p:txBody>
      </p:sp>
    </p:spTree>
    <p:extLst>
      <p:ext uri="{BB962C8B-B14F-4D97-AF65-F5344CB8AC3E}">
        <p14:creationId xmlns:p14="http://schemas.microsoft.com/office/powerpoint/2010/main" val="3331488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2BAF5-1CF6-9E58-90EC-ED22A99141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7818C4-64E4-3BD8-8C59-DC129E73FD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FEBE3C-7849-9467-DCEC-58030E1966F0}"/>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5DBE843E-3841-E7C0-9628-2466F9F5B17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36A4A341-C286-726F-46C5-7EA71439463E}"/>
              </a:ext>
            </a:extLst>
          </p:cNvPr>
          <p:cNvSpPr>
            <a:spLocks noGrp="1"/>
          </p:cNvSpPr>
          <p:nvPr>
            <p:ph type="sldNum" sz="quarter" idx="12"/>
          </p:nvPr>
        </p:nvSpPr>
        <p:spPr/>
        <p:txBody>
          <a:bodyPr/>
          <a:lstStyle>
            <a:lvl1pPr>
              <a:defRPr/>
            </a:lvl1pPr>
          </a:lstStyle>
          <a:p>
            <a:fld id="{6FEE741C-A9EF-7B43-8029-51F07ED7ECD7}" type="slidenum">
              <a:rPr lang="en-US" altLang="en-US"/>
              <a:pPr/>
              <a:t>‹#›</a:t>
            </a:fld>
            <a:endParaRPr lang="en-US" altLang="en-US"/>
          </a:p>
        </p:txBody>
      </p:sp>
    </p:spTree>
    <p:extLst>
      <p:ext uri="{BB962C8B-B14F-4D97-AF65-F5344CB8AC3E}">
        <p14:creationId xmlns:p14="http://schemas.microsoft.com/office/powerpoint/2010/main" val="3575287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9BBE62-3C70-E238-0B4C-8882840D4DD9}"/>
              </a:ext>
            </a:extLst>
          </p:cNvPr>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26E94B-1030-0DBE-F1C4-5BB8BCD71307}"/>
              </a:ext>
            </a:extLst>
          </p:cNvPr>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90EAD9-CA37-1B87-0F8C-71C0F1D59AC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9A3E8892-E2B3-15D7-2B80-9D5650A0CC3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B66D1079-6AA0-320F-A382-0AF718788B90}"/>
              </a:ext>
            </a:extLst>
          </p:cNvPr>
          <p:cNvSpPr>
            <a:spLocks noGrp="1"/>
          </p:cNvSpPr>
          <p:nvPr>
            <p:ph type="sldNum" sz="quarter" idx="12"/>
          </p:nvPr>
        </p:nvSpPr>
        <p:spPr/>
        <p:txBody>
          <a:bodyPr/>
          <a:lstStyle>
            <a:lvl1pPr>
              <a:defRPr/>
            </a:lvl1pPr>
          </a:lstStyle>
          <a:p>
            <a:fld id="{EA591EE1-22D7-CD44-8FE7-C85460590830}" type="slidenum">
              <a:rPr lang="en-US" altLang="en-US"/>
              <a:pPr/>
              <a:t>‹#›</a:t>
            </a:fld>
            <a:endParaRPr lang="en-US" altLang="en-US"/>
          </a:p>
        </p:txBody>
      </p:sp>
    </p:spTree>
    <p:extLst>
      <p:ext uri="{BB962C8B-B14F-4D97-AF65-F5344CB8AC3E}">
        <p14:creationId xmlns:p14="http://schemas.microsoft.com/office/powerpoint/2010/main" val="1286096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5E400-1357-8C04-1F3D-002CD19081C6}"/>
              </a:ext>
            </a:extLst>
          </p:cNvPr>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C2E67BC-E6FD-A0A0-CB1D-27F9DC26F91E}"/>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7CD028-152C-D865-71C0-58CFD7A14101}"/>
              </a:ext>
            </a:extLst>
          </p:cNvPr>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81EB3D68-F1EE-68DD-97E2-F1DA9A7BC732}"/>
              </a:ext>
            </a:extLst>
          </p:cNvPr>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D2C4A8F2-F517-4D79-BF09-8E970BA03391}"/>
              </a:ext>
            </a:extLst>
          </p:cNvPr>
          <p:cNvSpPr>
            <a:spLocks noGrp="1"/>
          </p:cNvSpPr>
          <p:nvPr>
            <p:ph type="dt" sz="half" idx="10"/>
          </p:nvPr>
        </p:nvSpPr>
        <p:spPr>
          <a:xfrm>
            <a:off x="457200" y="6245225"/>
            <a:ext cx="2133600" cy="476250"/>
          </a:xfrm>
        </p:spPr>
        <p:txBody>
          <a:bodyPr/>
          <a:lstStyle>
            <a:lvl1pPr>
              <a:defRPr/>
            </a:lvl1pPr>
          </a:lstStyle>
          <a:p>
            <a:endParaRPr lang="en-US" altLang="en-US"/>
          </a:p>
        </p:txBody>
      </p:sp>
      <p:sp>
        <p:nvSpPr>
          <p:cNvPr id="7" name="Footer Placeholder 6">
            <a:extLst>
              <a:ext uri="{FF2B5EF4-FFF2-40B4-BE49-F238E27FC236}">
                <a16:creationId xmlns:a16="http://schemas.microsoft.com/office/drawing/2014/main" id="{B2BF861B-9EB3-73D2-B5B8-2BB1206B05B7}"/>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
        <p:nvSpPr>
          <p:cNvPr id="8" name="Slide Number Placeholder 7">
            <a:extLst>
              <a:ext uri="{FF2B5EF4-FFF2-40B4-BE49-F238E27FC236}">
                <a16:creationId xmlns:a16="http://schemas.microsoft.com/office/drawing/2014/main" id="{85274EC0-B520-080F-8278-4AC68D89820B}"/>
              </a:ext>
            </a:extLst>
          </p:cNvPr>
          <p:cNvSpPr>
            <a:spLocks noGrp="1"/>
          </p:cNvSpPr>
          <p:nvPr>
            <p:ph type="sldNum" sz="quarter" idx="12"/>
          </p:nvPr>
        </p:nvSpPr>
        <p:spPr>
          <a:xfrm>
            <a:off x="6553200" y="6245225"/>
            <a:ext cx="2133600" cy="476250"/>
          </a:xfrm>
        </p:spPr>
        <p:txBody>
          <a:bodyPr/>
          <a:lstStyle>
            <a:lvl1pPr>
              <a:defRPr/>
            </a:lvl1pPr>
          </a:lstStyle>
          <a:p>
            <a:fld id="{CD5A4D87-30E1-754A-BCFF-5C6598618331}" type="slidenum">
              <a:rPr lang="en-US" altLang="en-US"/>
              <a:pPr/>
              <a:t>‹#›</a:t>
            </a:fld>
            <a:endParaRPr lang="en-US" altLang="en-US"/>
          </a:p>
        </p:txBody>
      </p:sp>
    </p:spTree>
    <p:extLst>
      <p:ext uri="{BB962C8B-B14F-4D97-AF65-F5344CB8AC3E}">
        <p14:creationId xmlns:p14="http://schemas.microsoft.com/office/powerpoint/2010/main" val="3358570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4AE30-EC56-5997-719A-B71590B4D9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923665-6EDA-D40D-BF5D-B8066FBF95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BA42A-8ACB-F78F-559E-DF5E2A4072CB}"/>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AFAB9B8B-8C22-F51F-B3C4-DA4A60EBD50E}"/>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89495758-4995-7D55-5E10-4C8E535A4B21}"/>
              </a:ext>
            </a:extLst>
          </p:cNvPr>
          <p:cNvSpPr>
            <a:spLocks noGrp="1"/>
          </p:cNvSpPr>
          <p:nvPr>
            <p:ph type="sldNum" sz="quarter" idx="12"/>
          </p:nvPr>
        </p:nvSpPr>
        <p:spPr/>
        <p:txBody>
          <a:bodyPr/>
          <a:lstStyle>
            <a:lvl1pPr>
              <a:defRPr/>
            </a:lvl1pPr>
          </a:lstStyle>
          <a:p>
            <a:fld id="{C32A0FC1-5296-2245-A012-AE7D58084043}" type="slidenum">
              <a:rPr lang="en-US" altLang="en-US"/>
              <a:pPr/>
              <a:t>‹#›</a:t>
            </a:fld>
            <a:endParaRPr lang="en-US" altLang="en-US"/>
          </a:p>
        </p:txBody>
      </p:sp>
    </p:spTree>
    <p:extLst>
      <p:ext uri="{BB962C8B-B14F-4D97-AF65-F5344CB8AC3E}">
        <p14:creationId xmlns:p14="http://schemas.microsoft.com/office/powerpoint/2010/main" val="3049262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F9E52-0E4D-9046-06A9-70B66BC3F029}"/>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F6CC70-7018-5C6E-049E-EFFAB16AAEEF}"/>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F2A166D0-ECBF-F4C0-48EF-3984CC54BBF5}"/>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73A26BBE-6878-24D0-AD2D-33BB5367C70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C22D83D1-20AF-1C13-80AE-9B2EBD35DCBA}"/>
              </a:ext>
            </a:extLst>
          </p:cNvPr>
          <p:cNvSpPr>
            <a:spLocks noGrp="1"/>
          </p:cNvSpPr>
          <p:nvPr>
            <p:ph type="sldNum" sz="quarter" idx="12"/>
          </p:nvPr>
        </p:nvSpPr>
        <p:spPr/>
        <p:txBody>
          <a:bodyPr/>
          <a:lstStyle>
            <a:lvl1pPr>
              <a:defRPr/>
            </a:lvl1pPr>
          </a:lstStyle>
          <a:p>
            <a:fld id="{202A13E0-A2AE-2942-9C68-85BE70BEC01A}" type="slidenum">
              <a:rPr lang="en-US" altLang="en-US"/>
              <a:pPr/>
              <a:t>‹#›</a:t>
            </a:fld>
            <a:endParaRPr lang="en-US" altLang="en-US"/>
          </a:p>
        </p:txBody>
      </p:sp>
    </p:spTree>
    <p:extLst>
      <p:ext uri="{BB962C8B-B14F-4D97-AF65-F5344CB8AC3E}">
        <p14:creationId xmlns:p14="http://schemas.microsoft.com/office/powerpoint/2010/main" val="3388738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41F6-7AB4-FC5C-DEFC-1F2DED5225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8A1A13-EAA6-B1E0-698C-58785CA35842}"/>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F00C14-5010-E573-ED1C-56C0437227CB}"/>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F5FDF3-2577-3091-9163-AA27DCA06515}"/>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7F1CF4E8-2149-78B4-9991-68F30B120EE9}"/>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2C308D3A-F15E-B6B7-849F-6936DA5B4ADF}"/>
              </a:ext>
            </a:extLst>
          </p:cNvPr>
          <p:cNvSpPr>
            <a:spLocks noGrp="1"/>
          </p:cNvSpPr>
          <p:nvPr>
            <p:ph type="sldNum" sz="quarter" idx="12"/>
          </p:nvPr>
        </p:nvSpPr>
        <p:spPr/>
        <p:txBody>
          <a:bodyPr/>
          <a:lstStyle>
            <a:lvl1pPr>
              <a:defRPr/>
            </a:lvl1pPr>
          </a:lstStyle>
          <a:p>
            <a:fld id="{97BA0C90-25F8-B242-A434-66F28F76DF39}" type="slidenum">
              <a:rPr lang="en-US" altLang="en-US"/>
              <a:pPr/>
              <a:t>‹#›</a:t>
            </a:fld>
            <a:endParaRPr lang="en-US" altLang="en-US"/>
          </a:p>
        </p:txBody>
      </p:sp>
    </p:spTree>
    <p:extLst>
      <p:ext uri="{BB962C8B-B14F-4D97-AF65-F5344CB8AC3E}">
        <p14:creationId xmlns:p14="http://schemas.microsoft.com/office/powerpoint/2010/main" val="2344909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15D97-E16F-5FBC-8A56-4EC998B81BAA}"/>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C22B18-C79D-9116-2221-2A3694B9186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174149-CBCD-F59F-487F-6B9358FA9B6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809483-BBCC-6F79-969B-A0E9596C3611}"/>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138DC3-7D5C-45AB-A5A2-84B649EDC5B3}"/>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332521-81CF-C509-82F2-88B7A0F43FB3}"/>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3A921561-C59F-5C0B-358F-251AD39E5976}"/>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89270265-EC42-43DD-B249-D02C2ECBF500}"/>
              </a:ext>
            </a:extLst>
          </p:cNvPr>
          <p:cNvSpPr>
            <a:spLocks noGrp="1"/>
          </p:cNvSpPr>
          <p:nvPr>
            <p:ph type="sldNum" sz="quarter" idx="12"/>
          </p:nvPr>
        </p:nvSpPr>
        <p:spPr/>
        <p:txBody>
          <a:bodyPr/>
          <a:lstStyle>
            <a:lvl1pPr>
              <a:defRPr/>
            </a:lvl1pPr>
          </a:lstStyle>
          <a:p>
            <a:fld id="{65253E2B-EF33-2D4C-9C47-E8FD4EE9392F}" type="slidenum">
              <a:rPr lang="en-US" altLang="en-US"/>
              <a:pPr/>
              <a:t>‹#›</a:t>
            </a:fld>
            <a:endParaRPr lang="en-US" altLang="en-US"/>
          </a:p>
        </p:txBody>
      </p:sp>
    </p:spTree>
    <p:extLst>
      <p:ext uri="{BB962C8B-B14F-4D97-AF65-F5344CB8AC3E}">
        <p14:creationId xmlns:p14="http://schemas.microsoft.com/office/powerpoint/2010/main" val="3160010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DC812-E5AE-BF5B-D17F-D341EB0650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01CD55-93F5-2EBD-E3D9-305A7E50E073}"/>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6DB3C2DC-B626-5C19-4CF2-128D6DBAA798}"/>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34F23F47-F167-F9FC-B913-0C1B258BE7C6}"/>
              </a:ext>
            </a:extLst>
          </p:cNvPr>
          <p:cNvSpPr>
            <a:spLocks noGrp="1"/>
          </p:cNvSpPr>
          <p:nvPr>
            <p:ph type="sldNum" sz="quarter" idx="12"/>
          </p:nvPr>
        </p:nvSpPr>
        <p:spPr/>
        <p:txBody>
          <a:bodyPr/>
          <a:lstStyle>
            <a:lvl1pPr>
              <a:defRPr/>
            </a:lvl1pPr>
          </a:lstStyle>
          <a:p>
            <a:fld id="{C1E2D864-758F-1B40-8DC1-104CD3ED1F9B}" type="slidenum">
              <a:rPr lang="en-US" altLang="en-US"/>
              <a:pPr/>
              <a:t>‹#›</a:t>
            </a:fld>
            <a:endParaRPr lang="en-US" altLang="en-US"/>
          </a:p>
        </p:txBody>
      </p:sp>
    </p:spTree>
    <p:extLst>
      <p:ext uri="{BB962C8B-B14F-4D97-AF65-F5344CB8AC3E}">
        <p14:creationId xmlns:p14="http://schemas.microsoft.com/office/powerpoint/2010/main" val="73430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0B5EDE-8FD5-2CFC-56B6-DDBB1360DC88}"/>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5E3A7CA5-04DC-F238-7481-B3B2F3B254B1}"/>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C048A15-AA0D-E007-B712-6DD88B5E73BC}"/>
              </a:ext>
            </a:extLst>
          </p:cNvPr>
          <p:cNvSpPr>
            <a:spLocks noGrp="1"/>
          </p:cNvSpPr>
          <p:nvPr>
            <p:ph type="sldNum" sz="quarter" idx="12"/>
          </p:nvPr>
        </p:nvSpPr>
        <p:spPr/>
        <p:txBody>
          <a:bodyPr/>
          <a:lstStyle>
            <a:lvl1pPr>
              <a:defRPr/>
            </a:lvl1pPr>
          </a:lstStyle>
          <a:p>
            <a:fld id="{D742E606-42F6-D84C-8DDC-2F12070B1A93}" type="slidenum">
              <a:rPr lang="en-US" altLang="en-US"/>
              <a:pPr/>
              <a:t>‹#›</a:t>
            </a:fld>
            <a:endParaRPr lang="en-US" altLang="en-US"/>
          </a:p>
        </p:txBody>
      </p:sp>
    </p:spTree>
    <p:extLst>
      <p:ext uri="{BB962C8B-B14F-4D97-AF65-F5344CB8AC3E}">
        <p14:creationId xmlns:p14="http://schemas.microsoft.com/office/powerpoint/2010/main" val="2005332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A727A-33D0-E2A1-1533-230D80E8B45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8B9B53-3CF0-BCE3-4931-08B6740D235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484859-B494-F277-FB47-7C888D21307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D6FF7D-53AE-5132-BFDC-45CCE95980F7}"/>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50A7BCB8-38BF-D2AD-0E04-D7C48B5B9B17}"/>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C8A1C698-CB2A-DF25-9B49-5B2255465EAE}"/>
              </a:ext>
            </a:extLst>
          </p:cNvPr>
          <p:cNvSpPr>
            <a:spLocks noGrp="1"/>
          </p:cNvSpPr>
          <p:nvPr>
            <p:ph type="sldNum" sz="quarter" idx="12"/>
          </p:nvPr>
        </p:nvSpPr>
        <p:spPr/>
        <p:txBody>
          <a:bodyPr/>
          <a:lstStyle>
            <a:lvl1pPr>
              <a:defRPr/>
            </a:lvl1pPr>
          </a:lstStyle>
          <a:p>
            <a:fld id="{87189382-2810-6A46-80B5-9A0E30C5FC34}" type="slidenum">
              <a:rPr lang="en-US" altLang="en-US"/>
              <a:pPr/>
              <a:t>‹#›</a:t>
            </a:fld>
            <a:endParaRPr lang="en-US" altLang="en-US"/>
          </a:p>
        </p:txBody>
      </p:sp>
    </p:spTree>
    <p:extLst>
      <p:ext uri="{BB962C8B-B14F-4D97-AF65-F5344CB8AC3E}">
        <p14:creationId xmlns:p14="http://schemas.microsoft.com/office/powerpoint/2010/main" val="1445207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134C2-06EE-D8E3-E256-17068BC234CC}"/>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27198F-314B-EAD5-4D1F-9E8B7E32125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FE7CB5-AE2E-75B9-03C6-6C474B83FFB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35C0D6-3AFE-3712-F903-713E75B95EF6}"/>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21166A11-3C23-2026-8EE8-3BC2F27F1784}"/>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CE3EAC90-1560-9700-D56C-A15E4A315B0B}"/>
              </a:ext>
            </a:extLst>
          </p:cNvPr>
          <p:cNvSpPr>
            <a:spLocks noGrp="1"/>
          </p:cNvSpPr>
          <p:nvPr>
            <p:ph type="sldNum" sz="quarter" idx="12"/>
          </p:nvPr>
        </p:nvSpPr>
        <p:spPr/>
        <p:txBody>
          <a:bodyPr/>
          <a:lstStyle>
            <a:lvl1pPr>
              <a:defRPr/>
            </a:lvl1pPr>
          </a:lstStyle>
          <a:p>
            <a:fld id="{F68189A5-DBFC-744B-B5B2-AFB529562D7C}" type="slidenum">
              <a:rPr lang="en-US" altLang="en-US"/>
              <a:pPr/>
              <a:t>‹#›</a:t>
            </a:fld>
            <a:endParaRPr lang="en-US" altLang="en-US"/>
          </a:p>
        </p:txBody>
      </p:sp>
    </p:spTree>
    <p:extLst>
      <p:ext uri="{BB962C8B-B14F-4D97-AF65-F5344CB8AC3E}">
        <p14:creationId xmlns:p14="http://schemas.microsoft.com/office/powerpoint/2010/main" val="2556880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1936543-E850-9F7A-645E-EDDF924D142A}"/>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748757F-2847-4451-C980-57A4F27A1334}"/>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04D6B2F-2987-82C4-3108-4FB85DE59B5F}"/>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id="{A9DBE6C2-6794-3A75-1CFD-8DA9BCB543B8}"/>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id="{B1857FC5-6C93-A2BE-53AF-A65787FEDB6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8C52B3B-BE73-6E47-8705-E2A7110C51E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D82568B0-0DB8-B8CF-B8BF-C811DB4B97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533400"/>
            <a:ext cx="5715000" cy="600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D8ABBB1-6691-0C57-574E-4CD6A467B32F}"/>
              </a:ext>
            </a:extLst>
          </p:cNvPr>
          <p:cNvSpPr>
            <a:spLocks noGrp="1" noChangeArrowheads="1"/>
          </p:cNvSpPr>
          <p:nvPr>
            <p:ph type="title"/>
          </p:nvPr>
        </p:nvSpPr>
        <p:spPr/>
        <p:txBody>
          <a:bodyPr/>
          <a:lstStyle/>
          <a:p>
            <a:r>
              <a:rPr lang="en-US" altLang="en-US" sz="3200"/>
              <a:t>“History in its Development,” ch. 4, Hegel, </a:t>
            </a:r>
            <a:r>
              <a:rPr lang="en-US" altLang="en-US" sz="3200" i="1"/>
              <a:t>Introduction to the Philosophy of History</a:t>
            </a:r>
          </a:p>
        </p:txBody>
      </p:sp>
      <p:sp>
        <p:nvSpPr>
          <p:cNvPr id="7171" name="Rectangle 3">
            <a:extLst>
              <a:ext uri="{FF2B5EF4-FFF2-40B4-BE49-F238E27FC236}">
                <a16:creationId xmlns:a16="http://schemas.microsoft.com/office/drawing/2014/main" id="{9F3FFFC3-1118-89BA-B9A4-BA5F72E224D5}"/>
              </a:ext>
            </a:extLst>
          </p:cNvPr>
          <p:cNvSpPr>
            <a:spLocks noGrp="1" noChangeArrowheads="1"/>
          </p:cNvSpPr>
          <p:nvPr>
            <p:ph type="body" idx="1"/>
          </p:nvPr>
        </p:nvSpPr>
        <p:spPr/>
        <p:txBody>
          <a:bodyPr/>
          <a:lstStyle/>
          <a:p>
            <a:pPr>
              <a:lnSpc>
                <a:spcPct val="90000"/>
              </a:lnSpc>
            </a:pPr>
            <a:r>
              <a:rPr lang="en-US" altLang="zh-TW" sz="2400">
                <a:ea typeface="新細明體" panose="02020500000000000000" pitchFamily="18" charset="-120"/>
              </a:rPr>
              <a:t>“The time periods…that have elapsed for peoples before the writing of history, may have been filled with revolutions, migrations, the wildest changes.  But these peoples are without an objective history, because they have produced no subjective historical narratives.  If the accounts are missing it is not because they have accidentally disappeared, but because they never could have existed.  Only in the state, with the consciousness of laws, are there clear actions – and with them the clarity of consciousness having the capability and the need to preserve them.”  (65) </a:t>
            </a:r>
            <a:endParaRPr lang="en-US" altLang="en-US"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D3E32627-B658-DE3B-A2C4-2B2FB8B49148}"/>
              </a:ext>
            </a:extLst>
          </p:cNvPr>
          <p:cNvSpPr>
            <a:spLocks noGrp="1" noChangeArrowheads="1"/>
          </p:cNvSpPr>
          <p:nvPr>
            <p:ph type="title"/>
          </p:nvPr>
        </p:nvSpPr>
        <p:spPr>
          <a:xfrm>
            <a:off x="1371600" y="533400"/>
            <a:ext cx="6019800" cy="990600"/>
          </a:xfrm>
        </p:spPr>
        <p:txBody>
          <a:bodyPr/>
          <a:lstStyle/>
          <a:p>
            <a:r>
              <a:rPr lang="en-US" altLang="en-US" sz="1800"/>
              <a:t>Perry-Casteñada Map Collection, University of Texas at Austin:  India and Pakistan (CIA maps)</a:t>
            </a:r>
          </a:p>
        </p:txBody>
      </p:sp>
      <p:pic>
        <p:nvPicPr>
          <p:cNvPr id="37891" name="Picture 3">
            <a:extLst>
              <a:ext uri="{FF2B5EF4-FFF2-40B4-BE49-F238E27FC236}">
                <a16:creationId xmlns:a16="http://schemas.microsoft.com/office/drawing/2014/main" id="{EEFEDDB8-7E82-F69F-6B08-987FFAEC5A4B}"/>
              </a:ext>
            </a:extLst>
          </p:cNvPr>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p:pic>
      <p:pic>
        <p:nvPicPr>
          <p:cNvPr id="37892" name="Picture 4">
            <a:extLst>
              <a:ext uri="{FF2B5EF4-FFF2-40B4-BE49-F238E27FC236}">
                <a16:creationId xmlns:a16="http://schemas.microsoft.com/office/drawing/2014/main" id="{26AF6D8D-440A-938E-D001-80FB6AC30D44}"/>
              </a:ext>
            </a:extLst>
          </p:cNvPr>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49741E0E-6883-EF9C-5E05-BC1E637D7C99}"/>
              </a:ext>
            </a:extLst>
          </p:cNvPr>
          <p:cNvSpPr>
            <a:spLocks noGrp="1" noChangeArrowheads="1"/>
          </p:cNvSpPr>
          <p:nvPr>
            <p:ph type="title"/>
          </p:nvPr>
        </p:nvSpPr>
        <p:spPr>
          <a:xfrm>
            <a:off x="457200" y="0"/>
            <a:ext cx="8229600" cy="1143000"/>
          </a:xfrm>
        </p:spPr>
        <p:txBody>
          <a:bodyPr/>
          <a:lstStyle/>
          <a:p>
            <a:r>
              <a:rPr lang="en-US" altLang="en-US" sz="1800" b="1"/>
              <a:t>South</a:t>
            </a:r>
            <a:r>
              <a:rPr lang="en-US" altLang="en-US" b="1"/>
              <a:t> </a:t>
            </a:r>
            <a:r>
              <a:rPr lang="en-US" altLang="en-US" sz="1800" b="1"/>
              <a:t>Asia Political Map 1999</a:t>
            </a:r>
            <a:br>
              <a:rPr lang="en-US" altLang="en-US" sz="1800" b="1"/>
            </a:br>
            <a:r>
              <a:rPr lang="en-US" altLang="en-US" sz="1000" b="1"/>
              <a:t>Asia Society, AskAsia.org</a:t>
            </a:r>
            <a:endParaRPr lang="en-US" altLang="en-US" sz="1800" b="1"/>
          </a:p>
        </p:txBody>
      </p:sp>
      <p:pic>
        <p:nvPicPr>
          <p:cNvPr id="21507" name="Picture 3">
            <a:extLst>
              <a:ext uri="{FF2B5EF4-FFF2-40B4-BE49-F238E27FC236}">
                <a16:creationId xmlns:a16="http://schemas.microsoft.com/office/drawing/2014/main" id="{9355D494-DDD9-09BA-541A-C7BA9314C60A}"/>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90750" y="1895475"/>
            <a:ext cx="4762500" cy="3933825"/>
          </a:xfrm>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5B41BD37-85AD-A1C1-990E-01AE834450C3}"/>
              </a:ext>
            </a:extLst>
          </p:cNvPr>
          <p:cNvSpPr>
            <a:spLocks noGrp="1" noChangeArrowheads="1"/>
          </p:cNvSpPr>
          <p:nvPr>
            <p:ph type="title"/>
          </p:nvPr>
        </p:nvSpPr>
        <p:spPr/>
        <p:txBody>
          <a:bodyPr/>
          <a:lstStyle/>
          <a:p>
            <a:r>
              <a:rPr lang="en-US" altLang="en-US" sz="1800"/>
              <a:t>Ellora: 1)  8</a:t>
            </a:r>
            <a:r>
              <a:rPr lang="en-US" altLang="en-US" sz="1800" baseline="30000"/>
              <a:t>th</a:t>
            </a:r>
            <a:r>
              <a:rPr lang="en-US" altLang="en-US" sz="1800"/>
              <a:t>-14</a:t>
            </a:r>
            <a:r>
              <a:rPr lang="en-US" altLang="en-US" sz="1800" baseline="30000"/>
              <a:t>th</a:t>
            </a:r>
            <a:r>
              <a:rPr lang="en-US" altLang="en-US" sz="1800"/>
              <a:t> century CE, Brahmanical affiliation; 2) 4</a:t>
            </a:r>
            <a:r>
              <a:rPr lang="en-US" altLang="en-US" sz="1800" baseline="30000"/>
              <a:t>th</a:t>
            </a:r>
            <a:r>
              <a:rPr lang="en-US" altLang="en-US" sz="1800"/>
              <a:t>-7</a:t>
            </a:r>
            <a:r>
              <a:rPr lang="en-US" altLang="en-US" sz="1800" baseline="30000"/>
              <a:t>th</a:t>
            </a:r>
            <a:r>
              <a:rPr lang="en-US" altLang="en-US" sz="1800"/>
              <a:t> century CE, ca. 600-700 CE, Buddhist affiliation; 3) ca. 500-550 CE, Calukya, interior detail, Buddhist affiliation</a:t>
            </a:r>
            <a:br>
              <a:rPr lang="en-US" altLang="en-US" sz="1800"/>
            </a:br>
            <a:r>
              <a:rPr lang="en-US" altLang="en-US" sz="1400"/>
              <a:t>AIIS Center for Art and Archaeology Photo Archive</a:t>
            </a:r>
            <a:endParaRPr lang="en-US" altLang="en-US" sz="1800"/>
          </a:p>
        </p:txBody>
      </p:sp>
      <p:pic>
        <p:nvPicPr>
          <p:cNvPr id="33795" name="Picture 3">
            <a:extLst>
              <a:ext uri="{FF2B5EF4-FFF2-40B4-BE49-F238E27FC236}">
                <a16:creationId xmlns:a16="http://schemas.microsoft.com/office/drawing/2014/main" id="{30F736B8-62F0-5F63-3BC5-91F2230B2A49}"/>
              </a:ext>
            </a:extLst>
          </p:cNvPr>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p:pic>
      <p:pic>
        <p:nvPicPr>
          <p:cNvPr id="33796" name="Picture 4">
            <a:extLst>
              <a:ext uri="{FF2B5EF4-FFF2-40B4-BE49-F238E27FC236}">
                <a16:creationId xmlns:a16="http://schemas.microsoft.com/office/drawing/2014/main" id="{B399E71C-4C0E-5DFB-92F8-CAF4CC6C8304}"/>
              </a:ext>
            </a:extLst>
          </p:cNvPr>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p:pic>
      <p:pic>
        <p:nvPicPr>
          <p:cNvPr id="33797" name="Picture 5">
            <a:extLst>
              <a:ext uri="{FF2B5EF4-FFF2-40B4-BE49-F238E27FC236}">
                <a16:creationId xmlns:a16="http://schemas.microsoft.com/office/drawing/2014/main" id="{64C98910-C364-000B-4CAA-B602AE2A6DC9}"/>
              </a:ext>
            </a:extLst>
          </p:cNvPr>
          <p:cNvPicPr>
            <a:picLocks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2E7D5C2A-CD09-FC4D-FD84-F9F6CEA97B7F}"/>
              </a:ext>
            </a:extLst>
          </p:cNvPr>
          <p:cNvSpPr>
            <a:spLocks noGrp="1" noChangeArrowheads="1"/>
          </p:cNvSpPr>
          <p:nvPr>
            <p:ph type="title"/>
          </p:nvPr>
        </p:nvSpPr>
        <p:spPr/>
        <p:txBody>
          <a:bodyPr/>
          <a:lstStyle/>
          <a:p>
            <a:r>
              <a:rPr lang="en-US" altLang="en-US" sz="1800"/>
              <a:t>Bodhgaya, Gaya, Bihar, ca. 99-1 BCE a) Rohantumiga Jataka, railing pillar (now at Bodhgaya Museum), b) Railing pillar, c) railing pillar </a:t>
            </a:r>
          </a:p>
        </p:txBody>
      </p:sp>
      <p:pic>
        <p:nvPicPr>
          <p:cNvPr id="35843" name="Picture 3">
            <a:extLst>
              <a:ext uri="{FF2B5EF4-FFF2-40B4-BE49-F238E27FC236}">
                <a16:creationId xmlns:a16="http://schemas.microsoft.com/office/drawing/2014/main" id="{62E800EE-6761-8427-A9CF-3A2722B0D0C5}"/>
              </a:ext>
            </a:extLst>
          </p:cNvPr>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p:pic>
      <p:pic>
        <p:nvPicPr>
          <p:cNvPr id="35844" name="Picture 4">
            <a:extLst>
              <a:ext uri="{FF2B5EF4-FFF2-40B4-BE49-F238E27FC236}">
                <a16:creationId xmlns:a16="http://schemas.microsoft.com/office/drawing/2014/main" id="{36C43221-05D9-57D2-59C7-B348FD14FB5B}"/>
              </a:ext>
            </a:extLst>
          </p:cNvPr>
          <p:cNvPicPr>
            <a:picLocks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p:pic>
      <p:pic>
        <p:nvPicPr>
          <p:cNvPr id="35845" name="Picture 5">
            <a:extLst>
              <a:ext uri="{FF2B5EF4-FFF2-40B4-BE49-F238E27FC236}">
                <a16:creationId xmlns:a16="http://schemas.microsoft.com/office/drawing/2014/main" id="{1FBFE44D-579D-932B-429C-F085E4AF0B0A}"/>
              </a:ext>
            </a:extLst>
          </p:cNvPr>
          <p:cNvPicPr>
            <a:picLocks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9AB3B54-0E3D-8D7C-E82A-06B2A4A2D810}"/>
              </a:ext>
            </a:extLst>
          </p:cNvPr>
          <p:cNvSpPr>
            <a:spLocks noGrp="1" noChangeArrowheads="1"/>
          </p:cNvSpPr>
          <p:nvPr>
            <p:ph type="title"/>
          </p:nvPr>
        </p:nvSpPr>
        <p:spPr>
          <a:xfrm>
            <a:off x="457200" y="0"/>
            <a:ext cx="8229600" cy="1143000"/>
          </a:xfrm>
        </p:spPr>
        <p:txBody>
          <a:bodyPr/>
          <a:lstStyle/>
          <a:p>
            <a:r>
              <a:rPr lang="en-US" altLang="en-US" sz="1800"/>
              <a:t>Bamiyan Buddha, installed by 6</a:t>
            </a:r>
            <a:r>
              <a:rPr lang="en-US" altLang="en-US" sz="1800" baseline="30000"/>
              <a:t>th</a:t>
            </a:r>
            <a:r>
              <a:rPr lang="en-US" altLang="en-US" sz="1800"/>
              <a:t> century CE, when the Chinese Buddhist monk Hsüan-tsang described them, around 632 CE, in what is now Afghanistan</a:t>
            </a:r>
          </a:p>
        </p:txBody>
      </p:sp>
      <p:sp>
        <p:nvSpPr>
          <p:cNvPr id="27651" name="Rectangle 3">
            <a:extLst>
              <a:ext uri="{FF2B5EF4-FFF2-40B4-BE49-F238E27FC236}">
                <a16:creationId xmlns:a16="http://schemas.microsoft.com/office/drawing/2014/main" id="{018F29D1-FAF5-57D2-9924-4EC3B22965A7}"/>
              </a:ext>
            </a:extLst>
          </p:cNvPr>
          <p:cNvSpPr>
            <a:spLocks noGrp="1" noChangeArrowheads="1"/>
          </p:cNvSpPr>
          <p:nvPr>
            <p:ph idx="1"/>
          </p:nvPr>
        </p:nvSpPr>
        <p:spPr/>
        <p:txBody>
          <a:bodyPr/>
          <a:lstStyle/>
          <a:p>
            <a:endParaRPr lang="en-US" altLang="en-US"/>
          </a:p>
        </p:txBody>
      </p:sp>
      <p:pic>
        <p:nvPicPr>
          <p:cNvPr id="27652" name="Picture 4">
            <a:extLst>
              <a:ext uri="{FF2B5EF4-FFF2-40B4-BE49-F238E27FC236}">
                <a16:creationId xmlns:a16="http://schemas.microsoft.com/office/drawing/2014/main" id="{DCD01527-1D3F-3AFE-4CA9-842A8C9239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838200"/>
            <a:ext cx="7620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D20D0B4F-28EB-2CAB-3F0A-2F282F8F30EE}"/>
              </a:ext>
            </a:extLst>
          </p:cNvPr>
          <p:cNvSpPr>
            <a:spLocks noGrp="1" noChangeArrowheads="1"/>
          </p:cNvSpPr>
          <p:nvPr>
            <p:ph type="title"/>
          </p:nvPr>
        </p:nvSpPr>
        <p:spPr/>
        <p:txBody>
          <a:bodyPr/>
          <a:lstStyle/>
          <a:p>
            <a:r>
              <a:rPr lang="en-US" altLang="en-US" sz="1600"/>
              <a:t>Madurai, Tamilandu: Alagarkoil temple, Brahmanical affiliation, ca. 1600-1699 CE; Alagarkoil temple, brahmanical affiliation, ca. 1200-1299 CE; Minaksi temple, Brahmanical affiliation, ca. 1600-1699 CE</a:t>
            </a:r>
          </a:p>
        </p:txBody>
      </p:sp>
      <p:pic>
        <p:nvPicPr>
          <p:cNvPr id="29699" name="Picture 3">
            <a:extLst>
              <a:ext uri="{FF2B5EF4-FFF2-40B4-BE49-F238E27FC236}">
                <a16:creationId xmlns:a16="http://schemas.microsoft.com/office/drawing/2014/main" id="{CEE8366B-6741-3AF8-D7FE-69398CC1881F}"/>
              </a:ext>
            </a:extLst>
          </p:cNvPr>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p:pic>
      <p:pic>
        <p:nvPicPr>
          <p:cNvPr id="29700" name="Picture 4">
            <a:extLst>
              <a:ext uri="{FF2B5EF4-FFF2-40B4-BE49-F238E27FC236}">
                <a16:creationId xmlns:a16="http://schemas.microsoft.com/office/drawing/2014/main" id="{43242517-F9A7-09BB-1D1F-1DA62794869C}"/>
              </a:ext>
            </a:extLst>
          </p:cNvPr>
          <p:cNvPicPr>
            <a:picLocks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p:pic>
      <p:pic>
        <p:nvPicPr>
          <p:cNvPr id="29701" name="Picture 5">
            <a:extLst>
              <a:ext uri="{FF2B5EF4-FFF2-40B4-BE49-F238E27FC236}">
                <a16:creationId xmlns:a16="http://schemas.microsoft.com/office/drawing/2014/main" id="{590EBB28-6812-67F8-743F-B0FCD03C0D8B}"/>
              </a:ext>
            </a:extLst>
          </p:cNvPr>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5748338" y="3962400"/>
            <a:ext cx="1838325" cy="2187575"/>
          </a:xfr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FB55237-BD65-CDAF-B5C4-05DC46209F4E}"/>
              </a:ext>
            </a:extLst>
          </p:cNvPr>
          <p:cNvSpPr>
            <a:spLocks noGrp="1" noChangeArrowheads="1"/>
          </p:cNvSpPr>
          <p:nvPr>
            <p:ph type="title"/>
          </p:nvPr>
        </p:nvSpPr>
        <p:spPr/>
        <p:txBody>
          <a:bodyPr/>
          <a:lstStyle/>
          <a:p>
            <a:r>
              <a:rPr lang="en-US" altLang="en-US" sz="2000"/>
              <a:t>G.W.F. Hegel, ch. 3, “Freedom, Individual and the State,” </a:t>
            </a:r>
            <a:r>
              <a:rPr lang="en-US" altLang="en-US" sz="2000" i="1"/>
              <a:t>Introduction to the Philosophy of History</a:t>
            </a:r>
            <a:r>
              <a:rPr lang="en-US" altLang="en-US" sz="2000"/>
              <a:t> 1828</a:t>
            </a:r>
          </a:p>
        </p:txBody>
      </p:sp>
      <p:sp>
        <p:nvSpPr>
          <p:cNvPr id="5123" name="Rectangle 3">
            <a:extLst>
              <a:ext uri="{FF2B5EF4-FFF2-40B4-BE49-F238E27FC236}">
                <a16:creationId xmlns:a16="http://schemas.microsoft.com/office/drawing/2014/main" id="{754FD06C-7FBF-813B-07B8-AFFDF45A8C6F}"/>
              </a:ext>
            </a:extLst>
          </p:cNvPr>
          <p:cNvSpPr>
            <a:spLocks noGrp="1" noChangeArrowheads="1"/>
          </p:cNvSpPr>
          <p:nvPr>
            <p:ph type="body" idx="1"/>
          </p:nvPr>
        </p:nvSpPr>
        <p:spPr/>
        <p:txBody>
          <a:bodyPr/>
          <a:lstStyle/>
          <a:p>
            <a:pPr>
              <a:lnSpc>
                <a:spcPct val="80000"/>
              </a:lnSpc>
            </a:pPr>
            <a:r>
              <a:rPr lang="en-US" altLang="en-US" sz="2800"/>
              <a:t>“The state is the Idea of Spirit in the externalized form of human will and its freedom.  </a:t>
            </a:r>
            <a:r>
              <a:rPr lang="en-US" altLang="en-US" sz="2800">
                <a:solidFill>
                  <a:schemeClr val="folHlink"/>
                </a:solidFill>
              </a:rPr>
              <a:t>It is in the state, therefore, that historical change occurs essentially</a:t>
            </a:r>
            <a:r>
              <a:rPr lang="en-US" altLang="en-US" sz="2800"/>
              <a:t>, and the elements of the Idea are reflected in the state as various political </a:t>
            </a:r>
            <a:r>
              <a:rPr lang="en-US" altLang="en-US" sz="2800" i="1"/>
              <a:t>principles</a:t>
            </a:r>
            <a:r>
              <a:rPr lang="en-US" altLang="en-US" sz="2800"/>
              <a:t>.  The forms of government in which the world-historical peoples have blossomed, are characteristic of those peoples.  Thus the various forms do not present one universal basis of government…Rather, there is a difference, here, in the underlying principles themselves.” (50)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82BC60F-9FE5-BA57-1861-7DF00643AC37}"/>
              </a:ext>
            </a:extLst>
          </p:cNvPr>
          <p:cNvSpPr>
            <a:spLocks noGrp="1" noChangeArrowheads="1"/>
          </p:cNvSpPr>
          <p:nvPr>
            <p:ph type="title"/>
          </p:nvPr>
        </p:nvSpPr>
        <p:spPr/>
        <p:txBody>
          <a:bodyPr/>
          <a:lstStyle/>
          <a:p>
            <a:endParaRPr lang="en-US" altLang="en-US"/>
          </a:p>
        </p:txBody>
      </p:sp>
      <p:sp>
        <p:nvSpPr>
          <p:cNvPr id="11267" name="Rectangle 3">
            <a:extLst>
              <a:ext uri="{FF2B5EF4-FFF2-40B4-BE49-F238E27FC236}">
                <a16:creationId xmlns:a16="http://schemas.microsoft.com/office/drawing/2014/main" id="{21A662CD-1033-CEAE-E2B0-27DFCDFE80AD}"/>
              </a:ext>
            </a:extLst>
          </p:cNvPr>
          <p:cNvSpPr>
            <a:spLocks noGrp="1" noChangeArrowheads="1"/>
          </p:cNvSpPr>
          <p:nvPr>
            <p:ph type="body" idx="1"/>
          </p:nvPr>
        </p:nvSpPr>
        <p:spPr/>
        <p:txBody>
          <a:bodyPr/>
          <a:lstStyle/>
          <a:p>
            <a:r>
              <a:rPr lang="en-US" altLang="en-US" sz="1800"/>
              <a:t>“In German, the term for `history’ (</a:t>
            </a:r>
            <a:r>
              <a:rPr lang="en-US" altLang="en-US" sz="1800" i="1"/>
              <a:t>Geschichte</a:t>
            </a:r>
            <a:r>
              <a:rPr lang="en-US" altLang="en-US" sz="1800"/>
              <a:t>) is derived from the verb “to happen”…Thus the term combines the </a:t>
            </a:r>
            <a:r>
              <a:rPr lang="en-US" altLang="en-US" sz="1800">
                <a:solidFill>
                  <a:schemeClr val="folHlink"/>
                </a:solidFill>
              </a:rPr>
              <a:t>objective</a:t>
            </a:r>
            <a:r>
              <a:rPr lang="en-US" altLang="en-US" sz="1800"/>
              <a:t> and the </a:t>
            </a:r>
            <a:r>
              <a:rPr lang="en-US" altLang="en-US" sz="1800">
                <a:solidFill>
                  <a:schemeClr val="folHlink"/>
                </a:solidFill>
              </a:rPr>
              <a:t>subjective</a:t>
            </a:r>
            <a:r>
              <a:rPr lang="en-US" altLang="en-US" sz="1800"/>
              <a:t> sides:  it denotes the </a:t>
            </a:r>
            <a:r>
              <a:rPr lang="en-US" altLang="en-US" sz="1800">
                <a:solidFill>
                  <a:schemeClr val="folHlink"/>
                </a:solidFill>
              </a:rPr>
              <a:t>actual events</a:t>
            </a:r>
            <a:r>
              <a:rPr lang="en-US" altLang="en-US" sz="1800"/>
              <a:t> (in Latin, </a:t>
            </a:r>
            <a:r>
              <a:rPr lang="en-US" altLang="en-US" sz="1800" i="1"/>
              <a:t>res gestae</a:t>
            </a:r>
            <a:r>
              <a:rPr lang="en-US" altLang="en-US" sz="1800"/>
              <a:t>) as well as the </a:t>
            </a:r>
            <a:r>
              <a:rPr lang="en-US" altLang="en-US" sz="1800">
                <a:solidFill>
                  <a:schemeClr val="folHlink"/>
                </a:solidFill>
              </a:rPr>
              <a:t>narration</a:t>
            </a:r>
            <a:r>
              <a:rPr lang="en-US" altLang="en-US" sz="1800"/>
              <a:t> of the events (in Latin, </a:t>
            </a:r>
            <a:r>
              <a:rPr lang="en-US" altLang="en-US" sz="1800" i="1"/>
              <a:t>historiam rerum gestarum</a:t>
            </a:r>
            <a:r>
              <a:rPr lang="en-US" altLang="en-US" sz="1800"/>
              <a:t>).  A shared inner source produces history in both senses at the same time….</a:t>
            </a:r>
            <a:r>
              <a:rPr lang="en-US" altLang="en-US" sz="1800">
                <a:solidFill>
                  <a:schemeClr val="folHlink"/>
                </a:solidFill>
              </a:rPr>
              <a:t>It is the state, however, which first presents a subject matter that is entirely appropriate to the prose of history; indeed, the state creates it as it creates itself</a:t>
            </a:r>
            <a:r>
              <a:rPr lang="en-US" altLang="en-US" sz="1800"/>
              <a:t> … A community that is in the process of shaping itself into a state requires rules, laws, universal and universally binding directives.  And as it produces them it also produces an intelligent and definite record of (and interest in) actions and events whose results are lasting.  Mnemosyne is thereby driven to give enduring remembrance to them, in the interest of the permanent purposes that are characteristic of the state as it forms…For an integrated understanding of itself [the state] needs a consciousness of the past.” (65)</a:t>
            </a:r>
          </a:p>
          <a:p>
            <a:pPr>
              <a:buFontTx/>
              <a:buNone/>
            </a:pPr>
            <a:r>
              <a:rPr lang="en-US" altLang="en-US" sz="1800"/>
              <a:t>		</a:t>
            </a:r>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58F844D9-A96B-DF8F-15D2-FD974CDE1F88}"/>
              </a:ext>
            </a:extLst>
          </p:cNvPr>
          <p:cNvSpPr>
            <a:spLocks noGrp="1" noChangeArrowheads="1"/>
          </p:cNvSpPr>
          <p:nvPr>
            <p:ph type="title"/>
          </p:nvPr>
        </p:nvSpPr>
        <p:spPr/>
        <p:txBody>
          <a:bodyPr/>
          <a:lstStyle/>
          <a:p>
            <a:endParaRPr lang="en-US" altLang="en-US"/>
          </a:p>
        </p:txBody>
      </p:sp>
      <p:sp>
        <p:nvSpPr>
          <p:cNvPr id="15363" name="Rectangle 3">
            <a:extLst>
              <a:ext uri="{FF2B5EF4-FFF2-40B4-BE49-F238E27FC236}">
                <a16:creationId xmlns:a16="http://schemas.microsoft.com/office/drawing/2014/main" id="{2403FD55-A89B-A045-96E2-5ED47BB24507}"/>
              </a:ext>
            </a:extLst>
          </p:cNvPr>
          <p:cNvSpPr>
            <a:spLocks noGrp="1" noChangeArrowheads="1"/>
          </p:cNvSpPr>
          <p:nvPr>
            <p:ph type="body" idx="1"/>
          </p:nvPr>
        </p:nvSpPr>
        <p:spPr/>
        <p:txBody>
          <a:bodyPr/>
          <a:lstStyle/>
          <a:p>
            <a:pPr>
              <a:lnSpc>
                <a:spcPct val="80000"/>
              </a:lnSpc>
              <a:buFontTx/>
              <a:buNone/>
            </a:pPr>
            <a:r>
              <a:rPr lang="en-US" altLang="zh-TW" sz="2000">
                <a:ea typeface="新細明體" panose="02020500000000000000" pitchFamily="18" charset="-120"/>
              </a:rPr>
              <a:t>		The time periods…that have elapsed for peoples before the writing of history, may have been filled with revolutions, migrations, the wildest changes.  </a:t>
            </a:r>
            <a:r>
              <a:rPr lang="en-US" altLang="zh-TW" sz="2000">
                <a:solidFill>
                  <a:schemeClr val="folHlink"/>
                </a:solidFill>
                <a:ea typeface="新細明體" panose="02020500000000000000" pitchFamily="18" charset="-120"/>
              </a:rPr>
              <a:t>But these peoples are without an objective history, because they have produced no subjective historical narratives.  If the accounts are missing it is not because they have accidentally disappeared, but because they never could have existed</a:t>
            </a:r>
            <a:r>
              <a:rPr lang="en-US" altLang="zh-TW" sz="2000">
                <a:ea typeface="新細明體" panose="02020500000000000000" pitchFamily="18" charset="-120"/>
              </a:rPr>
              <a:t>.  Only in the state, with the consciousness of laws, are there clear actions – and with them the clarity of consciousness having the capability and the need to preserve them. Everyone who begins to become acquainted with the treasures of Indian literature finds it striking that this land – so rich in the most profound spirituality – has no history….Not only does India have ancient religious texts and brilliant works of poetry, but [also] ancient codes of law – the very thing that was set down just now as a precondition in the formation of history – and yet it has no history.” (Hegel, ch. 4, “History in Its Development,” p. 65)</a:t>
            </a:r>
            <a:endParaRPr lang="en-US" altLang="en-US" sz="2000"/>
          </a:p>
          <a:p>
            <a:pPr>
              <a:lnSpc>
                <a:spcPct val="80000"/>
              </a:lnSpc>
            </a:pPr>
            <a:endParaRPr lang="en-US" alt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62DCAFB-2731-182C-F2FC-988FA1B9AD42}"/>
              </a:ext>
            </a:extLst>
          </p:cNvPr>
          <p:cNvSpPr>
            <a:spLocks noGrp="1" noChangeArrowheads="1"/>
          </p:cNvSpPr>
          <p:nvPr>
            <p:ph type="title"/>
          </p:nvPr>
        </p:nvSpPr>
        <p:spPr/>
        <p:txBody>
          <a:bodyPr/>
          <a:lstStyle/>
          <a:p>
            <a:endParaRPr lang="en-US" altLang="en-US"/>
          </a:p>
        </p:txBody>
      </p:sp>
      <p:sp>
        <p:nvSpPr>
          <p:cNvPr id="17411" name="Rectangle 3">
            <a:extLst>
              <a:ext uri="{FF2B5EF4-FFF2-40B4-BE49-F238E27FC236}">
                <a16:creationId xmlns:a16="http://schemas.microsoft.com/office/drawing/2014/main" id="{524DEB25-40EA-C75F-1BF9-8F1D6012332F}"/>
              </a:ext>
            </a:extLst>
          </p:cNvPr>
          <p:cNvSpPr>
            <a:spLocks noGrp="1" noChangeArrowheads="1"/>
          </p:cNvSpPr>
          <p:nvPr>
            <p:ph type="body" idx="1"/>
          </p:nvPr>
        </p:nvSpPr>
        <p:spPr>
          <a:xfrm>
            <a:off x="457200" y="1752600"/>
            <a:ext cx="8229600" cy="4525963"/>
          </a:xfrm>
        </p:spPr>
        <p:txBody>
          <a:bodyPr/>
          <a:lstStyle/>
          <a:p>
            <a:pPr>
              <a:lnSpc>
                <a:spcPct val="80000"/>
              </a:lnSpc>
            </a:pPr>
            <a:r>
              <a:rPr lang="en-US" altLang="en-US" sz="2000" dirty="0"/>
              <a:t>“Due to the </a:t>
            </a:r>
            <a:r>
              <a:rPr lang="en-US" altLang="en-US" sz="2000" dirty="0">
                <a:solidFill>
                  <a:schemeClr val="folHlink"/>
                </a:solidFill>
              </a:rPr>
              <a:t>unfreedom</a:t>
            </a:r>
            <a:r>
              <a:rPr lang="en-US" altLang="en-US" sz="2000" dirty="0"/>
              <a:t> arising from the natural permanence of the caste system,, the cohesion of society is nothing but wild arbitrariness – fleeting activity or blind rage – without any </a:t>
            </a:r>
            <a:r>
              <a:rPr lang="en-US" altLang="en-US" sz="2000" dirty="0">
                <a:solidFill>
                  <a:schemeClr val="folHlink"/>
                </a:solidFill>
              </a:rPr>
              <a:t>goal for progress or development</a:t>
            </a:r>
            <a:r>
              <a:rPr lang="en-US" altLang="en-US" sz="2000" dirty="0"/>
              <a:t>.  Hence there is no thoughtful remembrance, no object there for Mnemosyne.  And although there is a deeper fantasy, it is still wild; but to be capable of having a history this fantasy would have to a purpose that relates both the the actual world and to substantial freedom.</a:t>
            </a:r>
          </a:p>
          <a:p>
            <a:pPr>
              <a:lnSpc>
                <a:spcPct val="80000"/>
              </a:lnSpc>
              <a:buFontTx/>
              <a:buNone/>
            </a:pPr>
            <a:r>
              <a:rPr lang="en-US" altLang="en-US" sz="2000" dirty="0"/>
              <a:t>		Because this is the precondition of history, much has happened without giving rise to history; the rich and immense growth of families into tribes, of tribes into nations; their consequent spread, along with so many complications, wars, revolutions and decline – all occurring with much noise and clamor, although all has remained in effect silent and has passed by stealthily, unnoticed.” (Hegel, </a:t>
            </a:r>
            <a:r>
              <a:rPr lang="en-US" altLang="en-US" sz="2000" dirty="0" err="1"/>
              <a:t>ch.</a:t>
            </a:r>
            <a:r>
              <a:rPr lang="en-US" altLang="en-US" sz="2000" dirty="0"/>
              <a:t> 4, “History in Its Development,” p. 65)</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1023</Words>
  <Application>Microsoft Macintosh PowerPoint</Application>
  <PresentationFormat>On-screen Show (4:3)</PresentationFormat>
  <Paragraphs>27</Paragraphs>
  <Slides>12</Slides>
  <Notes>12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12</vt:i4>
      </vt:variant>
    </vt:vector>
  </HeadingPairs>
  <TitlesOfParts>
    <vt:vector size="14" baseType="lpstr">
      <vt:lpstr>Arial</vt:lpstr>
      <vt:lpstr>Default Design</vt:lpstr>
      <vt:lpstr>PowerPoint Presentation</vt:lpstr>
      <vt:lpstr>Ellora: 1)  8th-14th century CE, Brahmanical affiliation; 2) 4th-7th century CE, ca. 600-700 CE, Buddhist affiliation; 3) ca. 500-550 CE, Calukya, interior detail, Buddhist affiliation AIIS Center for Art and Archaeology Photo Archive</vt:lpstr>
      <vt:lpstr>Bodhgaya, Gaya, Bihar, ca. 99-1 BCE a) Rohantumiga Jataka, railing pillar (now at Bodhgaya Museum), b) Railing pillar, c) railing pillar </vt:lpstr>
      <vt:lpstr>Bamiyan Buddha, installed by 6th century CE, when the Chinese Buddhist monk Hsüan-tsang described them, around 632 CE, in what is now Afghanistan</vt:lpstr>
      <vt:lpstr>Madurai, Tamilandu: Alagarkoil temple, Brahmanical affiliation, ca. 1600-1699 CE; Alagarkoil temple, brahmanical affiliation, ca. 1200-1299 CE; Minaksi temple, Brahmanical affiliation, ca. 1600-1699 CE</vt:lpstr>
      <vt:lpstr>G.W.F. Hegel, ch. 3, “Freedom, Individual and the State,” Introduction to the Philosophy of History 1828</vt:lpstr>
      <vt:lpstr>PowerPoint Presentation</vt:lpstr>
      <vt:lpstr>PowerPoint Presentation</vt:lpstr>
      <vt:lpstr>PowerPoint Presentation</vt:lpstr>
      <vt:lpstr>“History in its Development,” ch. 4, Hegel, Introduction to the Philosophy of History</vt:lpstr>
      <vt:lpstr>Perry-Casteñada Map Collection, University of Texas at Austin:  India and Pakistan (CIA maps)</vt:lpstr>
      <vt:lpstr>South Asia Political Map 1999 Asia Society, AskAsia.org</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Computing Services</dc:creator>
  <cp:lastModifiedBy>Madhavi Kale</cp:lastModifiedBy>
  <cp:revision>6</cp:revision>
  <dcterms:created xsi:type="dcterms:W3CDTF">2008-01-24T16:08:34Z</dcterms:created>
  <dcterms:modified xsi:type="dcterms:W3CDTF">2023-10-25T18:26:27Z</dcterms:modified>
</cp:coreProperties>
</file>