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handoutMasterIdLst>
    <p:handoutMasterId r:id="rId32"/>
  </p:handoutMasterIdLst>
  <p:sldIdLst>
    <p:sldId id="262" r:id="rId2"/>
    <p:sldId id="263" r:id="rId3"/>
    <p:sldId id="264" r:id="rId4"/>
    <p:sldId id="265" r:id="rId5"/>
    <p:sldId id="266" r:id="rId6"/>
    <p:sldId id="273" r:id="rId7"/>
    <p:sldId id="269" r:id="rId8"/>
    <p:sldId id="270" r:id="rId9"/>
    <p:sldId id="268" r:id="rId10"/>
    <p:sldId id="271" r:id="rId11"/>
    <p:sldId id="272" r:id="rId12"/>
    <p:sldId id="256" r:id="rId13"/>
    <p:sldId id="281" r:id="rId14"/>
    <p:sldId id="282" r:id="rId15"/>
    <p:sldId id="283" r:id="rId16"/>
    <p:sldId id="284" r:id="rId17"/>
    <p:sldId id="276" r:id="rId18"/>
    <p:sldId id="286" r:id="rId19"/>
    <p:sldId id="277" r:id="rId20"/>
    <p:sldId id="278" r:id="rId21"/>
    <p:sldId id="279" r:id="rId22"/>
    <p:sldId id="280" r:id="rId23"/>
    <p:sldId id="285" r:id="rId24"/>
    <p:sldId id="260" r:id="rId25"/>
    <p:sldId id="288" r:id="rId26"/>
    <p:sldId id="289" r:id="rId27"/>
    <p:sldId id="258" r:id="rId28"/>
    <p:sldId id="259" r:id="rId29"/>
    <p:sldId id="257" r:id="rId30"/>
  </p:sldIdLst>
  <p:sldSz cx="9144000" cy="6858000" type="screen4x3"/>
  <p:notesSz cx="6858000" cy="9144000"/>
  <p:defaultTextStyle>
    <a:defPPr>
      <a:defRPr lang="en-US"/>
    </a:defPPr>
    <a:lvl1pPr algn="l" rtl="0" eaLnBrk="0" fontAlgn="base" hangingPunct="0">
      <a:spcBef>
        <a:spcPct val="0"/>
      </a:spcBef>
      <a:spcAft>
        <a:spcPct val="0"/>
      </a:spcAft>
      <a:defRPr sz="1400" kern="1200">
        <a:solidFill>
          <a:schemeClr val="tx1"/>
        </a:solidFill>
        <a:latin typeface="Times New Roman" panose="02020603050405020304" pitchFamily="18" charset="0"/>
        <a:ea typeface="ＭＳ Ｐゴシック" panose="020B0600070205080204" pitchFamily="34" charset="-128"/>
        <a:cs typeface="+mn-cs"/>
      </a:defRPr>
    </a:lvl1pPr>
    <a:lvl2pPr marL="457200" algn="l" rtl="0" eaLnBrk="0" fontAlgn="base" hangingPunct="0">
      <a:spcBef>
        <a:spcPct val="0"/>
      </a:spcBef>
      <a:spcAft>
        <a:spcPct val="0"/>
      </a:spcAft>
      <a:defRPr sz="1400" kern="1200">
        <a:solidFill>
          <a:schemeClr val="tx1"/>
        </a:solidFill>
        <a:latin typeface="Times New Roman" panose="02020603050405020304" pitchFamily="18" charset="0"/>
        <a:ea typeface="ＭＳ Ｐゴシック" panose="020B0600070205080204" pitchFamily="34" charset="-128"/>
        <a:cs typeface="+mn-cs"/>
      </a:defRPr>
    </a:lvl2pPr>
    <a:lvl3pPr marL="914400" algn="l" rtl="0" eaLnBrk="0" fontAlgn="base" hangingPunct="0">
      <a:spcBef>
        <a:spcPct val="0"/>
      </a:spcBef>
      <a:spcAft>
        <a:spcPct val="0"/>
      </a:spcAft>
      <a:defRPr sz="1400" kern="1200">
        <a:solidFill>
          <a:schemeClr val="tx1"/>
        </a:solidFill>
        <a:latin typeface="Times New Roman" panose="02020603050405020304" pitchFamily="18" charset="0"/>
        <a:ea typeface="ＭＳ Ｐゴシック" panose="020B0600070205080204" pitchFamily="34" charset="-128"/>
        <a:cs typeface="+mn-cs"/>
      </a:defRPr>
    </a:lvl3pPr>
    <a:lvl4pPr marL="1371600" algn="l" rtl="0" eaLnBrk="0" fontAlgn="base" hangingPunct="0">
      <a:spcBef>
        <a:spcPct val="0"/>
      </a:spcBef>
      <a:spcAft>
        <a:spcPct val="0"/>
      </a:spcAft>
      <a:defRPr sz="1400" kern="1200">
        <a:solidFill>
          <a:schemeClr val="tx1"/>
        </a:solidFill>
        <a:latin typeface="Times New Roman" panose="02020603050405020304" pitchFamily="18" charset="0"/>
        <a:ea typeface="ＭＳ Ｐゴシック" panose="020B0600070205080204" pitchFamily="34" charset="-128"/>
        <a:cs typeface="+mn-cs"/>
      </a:defRPr>
    </a:lvl4pPr>
    <a:lvl5pPr marL="1828800" algn="l" rtl="0" eaLnBrk="0" fontAlgn="base" hangingPunct="0">
      <a:spcBef>
        <a:spcPct val="0"/>
      </a:spcBef>
      <a:spcAft>
        <a:spcPct val="0"/>
      </a:spcAft>
      <a:defRPr sz="1400" kern="1200">
        <a:solidFill>
          <a:schemeClr val="tx1"/>
        </a:solidFill>
        <a:latin typeface="Times New Roman" panose="02020603050405020304" pitchFamily="18" charset="0"/>
        <a:ea typeface="ＭＳ Ｐゴシック" panose="020B0600070205080204" pitchFamily="34" charset="-128"/>
        <a:cs typeface="+mn-cs"/>
      </a:defRPr>
    </a:lvl5pPr>
    <a:lvl6pPr marL="2286000" algn="l" defTabSz="914400" rtl="0" eaLnBrk="1" latinLnBrk="0" hangingPunct="1">
      <a:defRPr sz="1400" kern="1200">
        <a:solidFill>
          <a:schemeClr val="tx1"/>
        </a:solidFill>
        <a:latin typeface="Times New Roman" panose="02020603050405020304" pitchFamily="18" charset="0"/>
        <a:ea typeface="ＭＳ Ｐゴシック" panose="020B0600070205080204" pitchFamily="34" charset="-128"/>
        <a:cs typeface="+mn-cs"/>
      </a:defRPr>
    </a:lvl6pPr>
    <a:lvl7pPr marL="2743200" algn="l" defTabSz="914400" rtl="0" eaLnBrk="1" latinLnBrk="0" hangingPunct="1">
      <a:defRPr sz="1400" kern="1200">
        <a:solidFill>
          <a:schemeClr val="tx1"/>
        </a:solidFill>
        <a:latin typeface="Times New Roman" panose="02020603050405020304" pitchFamily="18" charset="0"/>
        <a:ea typeface="ＭＳ Ｐゴシック" panose="020B0600070205080204" pitchFamily="34" charset="-128"/>
        <a:cs typeface="+mn-cs"/>
      </a:defRPr>
    </a:lvl7pPr>
    <a:lvl8pPr marL="3200400" algn="l" defTabSz="914400" rtl="0" eaLnBrk="1" latinLnBrk="0" hangingPunct="1">
      <a:defRPr sz="1400" kern="1200">
        <a:solidFill>
          <a:schemeClr val="tx1"/>
        </a:solidFill>
        <a:latin typeface="Times New Roman" panose="02020603050405020304" pitchFamily="18" charset="0"/>
        <a:ea typeface="ＭＳ Ｐゴシック" panose="020B0600070205080204" pitchFamily="34" charset="-128"/>
        <a:cs typeface="+mn-cs"/>
      </a:defRPr>
    </a:lvl8pPr>
    <a:lvl9pPr marL="3657600" algn="l" defTabSz="914400" rtl="0" eaLnBrk="1" latinLnBrk="0" hangingPunct="1">
      <a:defRPr sz="1400" kern="1200">
        <a:solidFill>
          <a:schemeClr val="tx1"/>
        </a:solidFill>
        <a:latin typeface="Times New Roman" panose="02020603050405020304" pitchFamily="18"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p:cViewPr varScale="1">
        <p:scale>
          <a:sx n="121" d="100"/>
          <a:sy n="121" d="100"/>
        </p:scale>
        <p:origin x="1904" y="17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99" d="100"/>
          <a:sy n="99" d="100"/>
        </p:scale>
        <p:origin x="4272"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14F88CA-E69D-D042-8277-4EB205186E3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a:extLst>
              <a:ext uri="{FF2B5EF4-FFF2-40B4-BE49-F238E27FC236}">
                <a16:creationId xmlns:a16="http://schemas.microsoft.com/office/drawing/2014/main" id="{2D4ECB45-7929-6746-B4D3-CBF3F9B80C2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hangingPunct="1">
              <a:defRPr sz="1200"/>
            </a:lvl1pPr>
          </a:lstStyle>
          <a:p>
            <a:pPr>
              <a:defRPr/>
            </a:pPr>
            <a:fld id="{80FBFA40-0D4C-224A-9953-9CAE0171E8A3}" type="datetimeFigureOut">
              <a:rPr lang="en-US"/>
              <a:pPr>
                <a:defRPr/>
              </a:pPr>
              <a:t>10/30/23</a:t>
            </a:fld>
            <a:endParaRPr lang="en-US"/>
          </a:p>
        </p:txBody>
      </p:sp>
      <p:sp>
        <p:nvSpPr>
          <p:cNvPr id="4" name="Footer Placeholder 3">
            <a:extLst>
              <a:ext uri="{FF2B5EF4-FFF2-40B4-BE49-F238E27FC236}">
                <a16:creationId xmlns:a16="http://schemas.microsoft.com/office/drawing/2014/main" id="{B3697CAC-E744-FE44-B5D0-786B2D3EBDF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5" name="Slide Number Placeholder 4">
            <a:extLst>
              <a:ext uri="{FF2B5EF4-FFF2-40B4-BE49-F238E27FC236}">
                <a16:creationId xmlns:a16="http://schemas.microsoft.com/office/drawing/2014/main" id="{7C64FC8A-2CC1-D14A-9482-9FC205318472}"/>
              </a:ext>
            </a:extLst>
          </p:cNvPr>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9B8BD80D-FB51-E641-88ED-5C782B78C594}" type="slidenum">
              <a:rPr lang="en-US" altLang="en-US"/>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21B4F9BB-3097-3148-9127-48A20C066B63}"/>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ea typeface="+mn-ea"/>
                <a:cs typeface="Arial" charset="0"/>
              </a:defRPr>
            </a:lvl1pPr>
          </a:lstStyle>
          <a:p>
            <a:pPr>
              <a:defRPr/>
            </a:pPr>
            <a:endParaRPr lang="en-US"/>
          </a:p>
        </p:txBody>
      </p:sp>
      <p:sp>
        <p:nvSpPr>
          <p:cNvPr id="3075" name="Rectangle 3">
            <a:extLst>
              <a:ext uri="{FF2B5EF4-FFF2-40B4-BE49-F238E27FC236}">
                <a16:creationId xmlns:a16="http://schemas.microsoft.com/office/drawing/2014/main" id="{CFB7F9A4-581C-FD43-A40E-BAAF60F20295}"/>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mn-ea"/>
                <a:cs typeface="Arial" charset="0"/>
              </a:defRPr>
            </a:lvl1pPr>
          </a:lstStyle>
          <a:p>
            <a:pPr>
              <a:defRPr/>
            </a:pPr>
            <a:endParaRPr lang="en-US"/>
          </a:p>
        </p:txBody>
      </p:sp>
      <p:sp>
        <p:nvSpPr>
          <p:cNvPr id="16388" name="Rectangle 4">
            <a:extLst>
              <a:ext uri="{FF2B5EF4-FFF2-40B4-BE49-F238E27FC236}">
                <a16:creationId xmlns:a16="http://schemas.microsoft.com/office/drawing/2014/main" id="{6040E85B-44BA-BF9A-54D8-09ACCA8CE09B}"/>
              </a:ext>
            </a:extLst>
          </p:cNvPr>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1ED5B4F1-AE42-7A44-94FD-982227A52AE2}"/>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a:extLst>
              <a:ext uri="{FF2B5EF4-FFF2-40B4-BE49-F238E27FC236}">
                <a16:creationId xmlns:a16="http://schemas.microsoft.com/office/drawing/2014/main" id="{E79CD86C-DA02-1944-A9E7-59C84758530E}"/>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ea typeface="+mn-ea"/>
                <a:cs typeface="Arial" charset="0"/>
              </a:defRPr>
            </a:lvl1pPr>
          </a:lstStyle>
          <a:p>
            <a:pPr>
              <a:defRPr/>
            </a:pPr>
            <a:endParaRPr lang="en-US"/>
          </a:p>
        </p:txBody>
      </p:sp>
      <p:sp>
        <p:nvSpPr>
          <p:cNvPr id="3079" name="Rectangle 7">
            <a:extLst>
              <a:ext uri="{FF2B5EF4-FFF2-40B4-BE49-F238E27FC236}">
                <a16:creationId xmlns:a16="http://schemas.microsoft.com/office/drawing/2014/main" id="{E1F26875-39C7-2C4A-B210-4DDC2CCE71EF}"/>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fld id="{42AC3FCD-65D2-124F-9F17-C13A742C82AD}"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Arial" charset="0"/>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Arial" charset="0"/>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Arial" charset="0"/>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Arial" charset="0"/>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a:extLst>
              <a:ext uri="{FF2B5EF4-FFF2-40B4-BE49-F238E27FC236}">
                <a16:creationId xmlns:a16="http://schemas.microsoft.com/office/drawing/2014/main" id="{7FE30C61-853D-7ADA-3CCE-16E95636F13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03FC5273-C5D9-4045-A900-DBF74F28C8E8}" type="slidenum">
              <a:rPr lang="en-US" altLang="en-US"/>
              <a:pPr>
                <a:spcBef>
                  <a:spcPct val="0"/>
                </a:spcBef>
              </a:pPr>
              <a:t>1</a:t>
            </a:fld>
            <a:endParaRPr lang="en-US" altLang="en-US"/>
          </a:p>
        </p:txBody>
      </p:sp>
      <p:sp>
        <p:nvSpPr>
          <p:cNvPr id="19458" name="Rectangle 2">
            <a:extLst>
              <a:ext uri="{FF2B5EF4-FFF2-40B4-BE49-F238E27FC236}">
                <a16:creationId xmlns:a16="http://schemas.microsoft.com/office/drawing/2014/main" id="{1F07525C-05D5-743C-B9D4-61A9E276D676}"/>
              </a:ext>
            </a:extLst>
          </p:cNvPr>
          <p:cNvSpPr>
            <a:spLocks noRot="1" noChangeArrowheads="1" noTextEdit="1"/>
          </p:cNvSpPr>
          <p:nvPr>
            <p:ph type="sldImg"/>
          </p:nvPr>
        </p:nvSpPr>
        <p:spPr>
          <a:ln/>
        </p:spPr>
      </p:sp>
      <p:sp>
        <p:nvSpPr>
          <p:cNvPr id="19459" name="Rectangle 3">
            <a:extLst>
              <a:ext uri="{FF2B5EF4-FFF2-40B4-BE49-F238E27FC236}">
                <a16:creationId xmlns:a16="http://schemas.microsoft.com/office/drawing/2014/main" id="{F33531E3-2D35-1EE9-8A4C-4F0A68D1256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a:extLst>
              <a:ext uri="{FF2B5EF4-FFF2-40B4-BE49-F238E27FC236}">
                <a16:creationId xmlns:a16="http://schemas.microsoft.com/office/drawing/2014/main" id="{D61760D6-0C16-BD0C-CCC5-EF45ADF946E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06191275-CE56-D64C-BD46-DAD22E639190}" type="slidenum">
              <a:rPr lang="en-US" altLang="en-US"/>
              <a:pPr>
                <a:spcBef>
                  <a:spcPct val="0"/>
                </a:spcBef>
              </a:pPr>
              <a:t>10</a:t>
            </a:fld>
            <a:endParaRPr lang="en-US" altLang="en-US"/>
          </a:p>
        </p:txBody>
      </p:sp>
      <p:sp>
        <p:nvSpPr>
          <p:cNvPr id="37890" name="Rectangle 2">
            <a:extLst>
              <a:ext uri="{FF2B5EF4-FFF2-40B4-BE49-F238E27FC236}">
                <a16:creationId xmlns:a16="http://schemas.microsoft.com/office/drawing/2014/main" id="{1B3D7258-3B8C-1A29-A9FA-3C94EBB750BC}"/>
              </a:ext>
            </a:extLst>
          </p:cNvPr>
          <p:cNvSpPr>
            <a:spLocks noRot="1" noChangeArrowheads="1" noTextEdit="1"/>
          </p:cNvSpPr>
          <p:nvPr>
            <p:ph type="sldImg"/>
          </p:nvPr>
        </p:nvSpPr>
        <p:spPr>
          <a:ln/>
        </p:spPr>
      </p:sp>
      <p:sp>
        <p:nvSpPr>
          <p:cNvPr id="37891" name="Rectangle 3">
            <a:extLst>
              <a:ext uri="{FF2B5EF4-FFF2-40B4-BE49-F238E27FC236}">
                <a16:creationId xmlns:a16="http://schemas.microsoft.com/office/drawing/2014/main" id="{31162FCF-F603-ADAE-B7F3-DB055E54DBD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a:extLst>
              <a:ext uri="{FF2B5EF4-FFF2-40B4-BE49-F238E27FC236}">
                <a16:creationId xmlns:a16="http://schemas.microsoft.com/office/drawing/2014/main" id="{6FD51102-4C84-25C5-B8AC-98467307028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A6EAA2CE-F386-6843-B571-C60F44D70CCF}" type="slidenum">
              <a:rPr lang="en-US" altLang="en-US"/>
              <a:pPr>
                <a:spcBef>
                  <a:spcPct val="0"/>
                </a:spcBef>
              </a:pPr>
              <a:t>11</a:t>
            </a:fld>
            <a:endParaRPr lang="en-US" altLang="en-US"/>
          </a:p>
        </p:txBody>
      </p:sp>
      <p:sp>
        <p:nvSpPr>
          <p:cNvPr id="39938" name="Rectangle 2">
            <a:extLst>
              <a:ext uri="{FF2B5EF4-FFF2-40B4-BE49-F238E27FC236}">
                <a16:creationId xmlns:a16="http://schemas.microsoft.com/office/drawing/2014/main" id="{D734E4CC-17A1-8C53-F1EC-B80D22B95387}"/>
              </a:ext>
            </a:extLst>
          </p:cNvPr>
          <p:cNvSpPr>
            <a:spLocks noRot="1" noChangeArrowheads="1" noTextEdit="1"/>
          </p:cNvSpPr>
          <p:nvPr>
            <p:ph type="sldImg"/>
          </p:nvPr>
        </p:nvSpPr>
        <p:spPr>
          <a:ln/>
        </p:spPr>
      </p:sp>
      <p:sp>
        <p:nvSpPr>
          <p:cNvPr id="39939" name="Rectangle 3">
            <a:extLst>
              <a:ext uri="{FF2B5EF4-FFF2-40B4-BE49-F238E27FC236}">
                <a16:creationId xmlns:a16="http://schemas.microsoft.com/office/drawing/2014/main" id="{7D3BC8F8-1602-F162-503A-04F5BC79F3F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7">
            <a:extLst>
              <a:ext uri="{FF2B5EF4-FFF2-40B4-BE49-F238E27FC236}">
                <a16:creationId xmlns:a16="http://schemas.microsoft.com/office/drawing/2014/main" id="{FA5563E5-4C7E-126A-C17B-A2CFD858A9C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7A3E376D-3C74-334F-8C63-7B503B31694A}" type="slidenum">
              <a:rPr lang="en-US" altLang="en-US"/>
              <a:pPr>
                <a:spcBef>
                  <a:spcPct val="0"/>
                </a:spcBef>
              </a:pPr>
              <a:t>12</a:t>
            </a:fld>
            <a:endParaRPr lang="en-US" altLang="en-US"/>
          </a:p>
        </p:txBody>
      </p:sp>
      <p:sp>
        <p:nvSpPr>
          <p:cNvPr id="41986" name="Rectangle 2">
            <a:extLst>
              <a:ext uri="{FF2B5EF4-FFF2-40B4-BE49-F238E27FC236}">
                <a16:creationId xmlns:a16="http://schemas.microsoft.com/office/drawing/2014/main" id="{59772976-13E7-A2F6-B61E-461FF3F33802}"/>
              </a:ext>
            </a:extLst>
          </p:cNvPr>
          <p:cNvSpPr>
            <a:spLocks noRot="1" noChangeArrowheads="1" noTextEdit="1"/>
          </p:cNvSpPr>
          <p:nvPr>
            <p:ph type="sldImg"/>
          </p:nvPr>
        </p:nvSpPr>
        <p:spPr>
          <a:ln/>
        </p:spPr>
      </p:sp>
      <p:sp>
        <p:nvSpPr>
          <p:cNvPr id="41987" name="Rectangle 3">
            <a:extLst>
              <a:ext uri="{FF2B5EF4-FFF2-40B4-BE49-F238E27FC236}">
                <a16:creationId xmlns:a16="http://schemas.microsoft.com/office/drawing/2014/main" id="{FD676CAC-D07B-547A-5521-607FD0D436E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7">
            <a:extLst>
              <a:ext uri="{FF2B5EF4-FFF2-40B4-BE49-F238E27FC236}">
                <a16:creationId xmlns:a16="http://schemas.microsoft.com/office/drawing/2014/main" id="{86F7564C-CC1F-1CAB-6490-49E48382CCC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DDFC168B-A0F5-B543-83CF-78A391B3A46F}" type="slidenum">
              <a:rPr lang="en-US" altLang="en-US"/>
              <a:pPr>
                <a:spcBef>
                  <a:spcPct val="0"/>
                </a:spcBef>
              </a:pPr>
              <a:t>18</a:t>
            </a:fld>
            <a:endParaRPr lang="en-US" altLang="en-US"/>
          </a:p>
        </p:txBody>
      </p:sp>
      <p:sp>
        <p:nvSpPr>
          <p:cNvPr id="49154" name="Rectangle 2">
            <a:extLst>
              <a:ext uri="{FF2B5EF4-FFF2-40B4-BE49-F238E27FC236}">
                <a16:creationId xmlns:a16="http://schemas.microsoft.com/office/drawing/2014/main" id="{060937A1-4F70-53BE-290B-75983C168DE5}"/>
              </a:ext>
            </a:extLst>
          </p:cNvPr>
          <p:cNvSpPr>
            <a:spLocks noGrp="1" noRot="1" noChangeAspect="1" noChangeArrowheads="1" noTextEdit="1"/>
          </p:cNvSpPr>
          <p:nvPr>
            <p:ph type="sldImg"/>
          </p:nvPr>
        </p:nvSpPr>
        <p:spPr>
          <a:ln/>
        </p:spPr>
      </p:sp>
      <p:sp>
        <p:nvSpPr>
          <p:cNvPr id="49155" name="Rectangle 3">
            <a:extLst>
              <a:ext uri="{FF2B5EF4-FFF2-40B4-BE49-F238E27FC236}">
                <a16:creationId xmlns:a16="http://schemas.microsoft.com/office/drawing/2014/main" id="{880A0F68-7935-471E-6B1C-A4C6604C3E6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a:extLst>
              <a:ext uri="{FF2B5EF4-FFF2-40B4-BE49-F238E27FC236}">
                <a16:creationId xmlns:a16="http://schemas.microsoft.com/office/drawing/2014/main" id="{5FC77171-4F54-934B-2091-DEA41691D0F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F6CE309F-3F30-9D45-AD3C-D7BF950478E6}" type="slidenum">
              <a:rPr lang="en-US" altLang="en-US"/>
              <a:pPr>
                <a:spcBef>
                  <a:spcPct val="0"/>
                </a:spcBef>
              </a:pPr>
              <a:t>24</a:t>
            </a:fld>
            <a:endParaRPr lang="en-US" altLang="en-US"/>
          </a:p>
        </p:txBody>
      </p:sp>
      <p:sp>
        <p:nvSpPr>
          <p:cNvPr id="56322" name="Rectangle 2">
            <a:extLst>
              <a:ext uri="{FF2B5EF4-FFF2-40B4-BE49-F238E27FC236}">
                <a16:creationId xmlns:a16="http://schemas.microsoft.com/office/drawing/2014/main" id="{0BF73A29-4D98-9CC1-DF97-B7282FB1CB0A}"/>
              </a:ext>
            </a:extLst>
          </p:cNvPr>
          <p:cNvSpPr>
            <a:spLocks noGrp="1" noRot="1" noChangeAspect="1" noChangeArrowheads="1" noTextEdit="1"/>
          </p:cNvSpPr>
          <p:nvPr>
            <p:ph type="sldImg"/>
          </p:nvPr>
        </p:nvSpPr>
        <p:spPr>
          <a:ln/>
        </p:spPr>
      </p:sp>
      <p:sp>
        <p:nvSpPr>
          <p:cNvPr id="56323" name="Rectangle 3">
            <a:extLst>
              <a:ext uri="{FF2B5EF4-FFF2-40B4-BE49-F238E27FC236}">
                <a16:creationId xmlns:a16="http://schemas.microsoft.com/office/drawing/2014/main" id="{205B25FD-FA22-F1DE-8528-A043AA315FC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7">
            <a:extLst>
              <a:ext uri="{FF2B5EF4-FFF2-40B4-BE49-F238E27FC236}">
                <a16:creationId xmlns:a16="http://schemas.microsoft.com/office/drawing/2014/main" id="{F48CADB2-B799-E574-2908-1F38C8B193E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2D7686DC-84A8-E94B-ABCF-3E2FCD62D43F}" type="slidenum">
              <a:rPr lang="en-US" altLang="en-US"/>
              <a:pPr>
                <a:spcBef>
                  <a:spcPct val="0"/>
                </a:spcBef>
              </a:pPr>
              <a:t>25</a:t>
            </a:fld>
            <a:endParaRPr lang="en-US" altLang="en-US"/>
          </a:p>
        </p:txBody>
      </p:sp>
      <p:sp>
        <p:nvSpPr>
          <p:cNvPr id="58370" name="Rectangle 2">
            <a:extLst>
              <a:ext uri="{FF2B5EF4-FFF2-40B4-BE49-F238E27FC236}">
                <a16:creationId xmlns:a16="http://schemas.microsoft.com/office/drawing/2014/main" id="{F1AECF50-5D76-F02D-D404-F4D72A70AE86}"/>
              </a:ext>
            </a:extLst>
          </p:cNvPr>
          <p:cNvSpPr>
            <a:spLocks noGrp="1" noRot="1" noChangeAspect="1" noChangeArrowheads="1" noTextEdit="1"/>
          </p:cNvSpPr>
          <p:nvPr>
            <p:ph type="sldImg"/>
          </p:nvPr>
        </p:nvSpPr>
        <p:spPr>
          <a:ln/>
        </p:spPr>
      </p:sp>
      <p:sp>
        <p:nvSpPr>
          <p:cNvPr id="58371" name="Rectangle 3">
            <a:extLst>
              <a:ext uri="{FF2B5EF4-FFF2-40B4-BE49-F238E27FC236}">
                <a16:creationId xmlns:a16="http://schemas.microsoft.com/office/drawing/2014/main" id="{04E11556-ABE5-0B6E-7370-D65EFC5F4A3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7">
            <a:extLst>
              <a:ext uri="{FF2B5EF4-FFF2-40B4-BE49-F238E27FC236}">
                <a16:creationId xmlns:a16="http://schemas.microsoft.com/office/drawing/2014/main" id="{EE0A803B-2F5D-FD9F-BAE7-1E10FF2374E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A1DA7307-41A1-5444-BC4E-E73094D27E1B}" type="slidenum">
              <a:rPr lang="en-US" altLang="en-US"/>
              <a:pPr>
                <a:spcBef>
                  <a:spcPct val="0"/>
                </a:spcBef>
              </a:pPr>
              <a:t>26</a:t>
            </a:fld>
            <a:endParaRPr lang="en-US" altLang="en-US"/>
          </a:p>
        </p:txBody>
      </p:sp>
      <p:sp>
        <p:nvSpPr>
          <p:cNvPr id="60418" name="Rectangle 2">
            <a:extLst>
              <a:ext uri="{FF2B5EF4-FFF2-40B4-BE49-F238E27FC236}">
                <a16:creationId xmlns:a16="http://schemas.microsoft.com/office/drawing/2014/main" id="{57162F85-5D8A-F75F-B8CA-EF56EF6BE0AB}"/>
              </a:ext>
            </a:extLst>
          </p:cNvPr>
          <p:cNvSpPr>
            <a:spLocks noGrp="1" noRot="1" noChangeAspect="1" noChangeArrowheads="1" noTextEdit="1"/>
          </p:cNvSpPr>
          <p:nvPr>
            <p:ph type="sldImg"/>
          </p:nvPr>
        </p:nvSpPr>
        <p:spPr>
          <a:ln/>
        </p:spPr>
      </p:sp>
      <p:sp>
        <p:nvSpPr>
          <p:cNvPr id="60419" name="Rectangle 3">
            <a:extLst>
              <a:ext uri="{FF2B5EF4-FFF2-40B4-BE49-F238E27FC236}">
                <a16:creationId xmlns:a16="http://schemas.microsoft.com/office/drawing/2014/main" id="{015ACA79-5D0B-7EC1-FCE7-3FDBA398DC1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7">
            <a:extLst>
              <a:ext uri="{FF2B5EF4-FFF2-40B4-BE49-F238E27FC236}">
                <a16:creationId xmlns:a16="http://schemas.microsoft.com/office/drawing/2014/main" id="{ABF6F190-CBD9-E05C-C958-0DE85C10BDD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A89AEAB3-2A2C-AF4D-878B-F287C24E39B2}" type="slidenum">
              <a:rPr lang="en-US" altLang="en-US"/>
              <a:pPr>
                <a:spcBef>
                  <a:spcPct val="0"/>
                </a:spcBef>
              </a:pPr>
              <a:t>27</a:t>
            </a:fld>
            <a:endParaRPr lang="en-US" altLang="en-US"/>
          </a:p>
        </p:txBody>
      </p:sp>
      <p:sp>
        <p:nvSpPr>
          <p:cNvPr id="62466" name="Rectangle 2">
            <a:extLst>
              <a:ext uri="{FF2B5EF4-FFF2-40B4-BE49-F238E27FC236}">
                <a16:creationId xmlns:a16="http://schemas.microsoft.com/office/drawing/2014/main" id="{DA148DF9-5DCB-4745-8799-A0E689C6BCB2}"/>
              </a:ext>
            </a:extLst>
          </p:cNvPr>
          <p:cNvSpPr>
            <a:spLocks noGrp="1" noRot="1" noChangeAspect="1" noChangeArrowheads="1" noTextEdit="1"/>
          </p:cNvSpPr>
          <p:nvPr>
            <p:ph type="sldImg"/>
          </p:nvPr>
        </p:nvSpPr>
        <p:spPr>
          <a:ln/>
        </p:spPr>
      </p:sp>
      <p:sp>
        <p:nvSpPr>
          <p:cNvPr id="62467" name="Rectangle 3">
            <a:extLst>
              <a:ext uri="{FF2B5EF4-FFF2-40B4-BE49-F238E27FC236}">
                <a16:creationId xmlns:a16="http://schemas.microsoft.com/office/drawing/2014/main" id="{01E46A59-30DB-921D-A614-E15EBFCE1C7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7">
            <a:extLst>
              <a:ext uri="{FF2B5EF4-FFF2-40B4-BE49-F238E27FC236}">
                <a16:creationId xmlns:a16="http://schemas.microsoft.com/office/drawing/2014/main" id="{DB4A4EA5-1D76-5455-0C31-7A5910BAA16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2107F0A9-D8AD-CC42-9080-6B44183E3C01}" type="slidenum">
              <a:rPr lang="en-US" altLang="en-US"/>
              <a:pPr>
                <a:spcBef>
                  <a:spcPct val="0"/>
                </a:spcBef>
              </a:pPr>
              <a:t>28</a:t>
            </a:fld>
            <a:endParaRPr lang="en-US" altLang="en-US"/>
          </a:p>
        </p:txBody>
      </p:sp>
      <p:sp>
        <p:nvSpPr>
          <p:cNvPr id="64514" name="Rectangle 2">
            <a:extLst>
              <a:ext uri="{FF2B5EF4-FFF2-40B4-BE49-F238E27FC236}">
                <a16:creationId xmlns:a16="http://schemas.microsoft.com/office/drawing/2014/main" id="{46E45FED-5341-0352-338C-2B84ECA7B66C}"/>
              </a:ext>
            </a:extLst>
          </p:cNvPr>
          <p:cNvSpPr>
            <a:spLocks noGrp="1" noRot="1" noChangeAspect="1" noChangeArrowheads="1" noTextEdit="1"/>
          </p:cNvSpPr>
          <p:nvPr>
            <p:ph type="sldImg"/>
          </p:nvPr>
        </p:nvSpPr>
        <p:spPr>
          <a:ln/>
        </p:spPr>
      </p:sp>
      <p:sp>
        <p:nvSpPr>
          <p:cNvPr id="64515" name="Rectangle 3">
            <a:extLst>
              <a:ext uri="{FF2B5EF4-FFF2-40B4-BE49-F238E27FC236}">
                <a16:creationId xmlns:a16="http://schemas.microsoft.com/office/drawing/2014/main" id="{D18F5558-343F-226E-B398-286D552CB3D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7">
            <a:extLst>
              <a:ext uri="{FF2B5EF4-FFF2-40B4-BE49-F238E27FC236}">
                <a16:creationId xmlns:a16="http://schemas.microsoft.com/office/drawing/2014/main" id="{72569530-C7A8-C88E-5EBC-4E0E70CEA52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681528F2-6110-0241-8D44-49F8F513E28F}" type="slidenum">
              <a:rPr lang="en-US" altLang="en-US"/>
              <a:pPr>
                <a:spcBef>
                  <a:spcPct val="0"/>
                </a:spcBef>
              </a:pPr>
              <a:t>29</a:t>
            </a:fld>
            <a:endParaRPr lang="en-US" altLang="en-US"/>
          </a:p>
        </p:txBody>
      </p:sp>
      <p:sp>
        <p:nvSpPr>
          <p:cNvPr id="66562" name="Rectangle 2">
            <a:extLst>
              <a:ext uri="{FF2B5EF4-FFF2-40B4-BE49-F238E27FC236}">
                <a16:creationId xmlns:a16="http://schemas.microsoft.com/office/drawing/2014/main" id="{892791EA-4E9B-33B9-26F2-A2391216782F}"/>
              </a:ext>
            </a:extLst>
          </p:cNvPr>
          <p:cNvSpPr>
            <a:spLocks noRot="1" noChangeArrowheads="1" noTextEdit="1"/>
          </p:cNvSpPr>
          <p:nvPr>
            <p:ph type="sldImg"/>
          </p:nvPr>
        </p:nvSpPr>
        <p:spPr>
          <a:ln/>
        </p:spPr>
      </p:sp>
      <p:sp>
        <p:nvSpPr>
          <p:cNvPr id="66563" name="Rectangle 3">
            <a:extLst>
              <a:ext uri="{FF2B5EF4-FFF2-40B4-BE49-F238E27FC236}">
                <a16:creationId xmlns:a16="http://schemas.microsoft.com/office/drawing/2014/main" id="{ACB21AE6-5D76-6981-C8A7-F470418B732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a:extLst>
              <a:ext uri="{FF2B5EF4-FFF2-40B4-BE49-F238E27FC236}">
                <a16:creationId xmlns:a16="http://schemas.microsoft.com/office/drawing/2014/main" id="{73602437-DAF2-E277-741E-197E20F1677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F15D902F-1F0A-534B-9188-7A06DC77FE51}" type="slidenum">
              <a:rPr lang="en-US" altLang="en-US"/>
              <a:pPr>
                <a:spcBef>
                  <a:spcPct val="0"/>
                </a:spcBef>
              </a:pPr>
              <a:t>2</a:t>
            </a:fld>
            <a:endParaRPr lang="en-US" altLang="en-US"/>
          </a:p>
        </p:txBody>
      </p:sp>
      <p:sp>
        <p:nvSpPr>
          <p:cNvPr id="21506" name="Rectangle 2">
            <a:extLst>
              <a:ext uri="{FF2B5EF4-FFF2-40B4-BE49-F238E27FC236}">
                <a16:creationId xmlns:a16="http://schemas.microsoft.com/office/drawing/2014/main" id="{38487562-F912-02E3-973B-A21DE6C5B3B4}"/>
              </a:ext>
            </a:extLst>
          </p:cNvPr>
          <p:cNvSpPr>
            <a:spLocks noRot="1" noChangeArrowheads="1" noTextEdit="1"/>
          </p:cNvSpPr>
          <p:nvPr>
            <p:ph type="sldImg"/>
          </p:nvPr>
        </p:nvSpPr>
        <p:spPr>
          <a:ln/>
        </p:spPr>
      </p:sp>
      <p:sp>
        <p:nvSpPr>
          <p:cNvPr id="21507" name="Rectangle 3">
            <a:extLst>
              <a:ext uri="{FF2B5EF4-FFF2-40B4-BE49-F238E27FC236}">
                <a16:creationId xmlns:a16="http://schemas.microsoft.com/office/drawing/2014/main" id="{BE5D585F-3276-0E52-DBAF-1692B7C7594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a:extLst>
              <a:ext uri="{FF2B5EF4-FFF2-40B4-BE49-F238E27FC236}">
                <a16:creationId xmlns:a16="http://schemas.microsoft.com/office/drawing/2014/main" id="{B522C101-5324-8153-53C1-B0F54AED4D1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537366E3-0CB9-2B41-A817-7F3692D51775}" type="slidenum">
              <a:rPr lang="en-US" altLang="en-US"/>
              <a:pPr>
                <a:spcBef>
                  <a:spcPct val="0"/>
                </a:spcBef>
              </a:pPr>
              <a:t>3</a:t>
            </a:fld>
            <a:endParaRPr lang="en-US" altLang="en-US"/>
          </a:p>
        </p:txBody>
      </p:sp>
      <p:sp>
        <p:nvSpPr>
          <p:cNvPr id="23554" name="Rectangle 2">
            <a:extLst>
              <a:ext uri="{FF2B5EF4-FFF2-40B4-BE49-F238E27FC236}">
                <a16:creationId xmlns:a16="http://schemas.microsoft.com/office/drawing/2014/main" id="{210223C5-1EF8-2A29-845B-C5667452C1A5}"/>
              </a:ext>
            </a:extLst>
          </p:cNvPr>
          <p:cNvSpPr>
            <a:spLocks noRot="1" noChangeArrowheads="1" noTextEdit="1"/>
          </p:cNvSpPr>
          <p:nvPr>
            <p:ph type="sldImg"/>
          </p:nvPr>
        </p:nvSpPr>
        <p:spPr>
          <a:ln/>
        </p:spPr>
      </p:sp>
      <p:sp>
        <p:nvSpPr>
          <p:cNvPr id="23555" name="Rectangle 3">
            <a:extLst>
              <a:ext uri="{FF2B5EF4-FFF2-40B4-BE49-F238E27FC236}">
                <a16:creationId xmlns:a16="http://schemas.microsoft.com/office/drawing/2014/main" id="{ABBD2D10-53B6-CE99-92D5-FCCB1B61AA1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a:extLst>
              <a:ext uri="{FF2B5EF4-FFF2-40B4-BE49-F238E27FC236}">
                <a16:creationId xmlns:a16="http://schemas.microsoft.com/office/drawing/2014/main" id="{F4FF0A17-84AF-7575-82E6-A28C40765BF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4D4EA2D3-90BC-4049-80E2-A860B44EE897}" type="slidenum">
              <a:rPr lang="en-US" altLang="en-US"/>
              <a:pPr>
                <a:spcBef>
                  <a:spcPct val="0"/>
                </a:spcBef>
              </a:pPr>
              <a:t>4</a:t>
            </a:fld>
            <a:endParaRPr lang="en-US" altLang="en-US"/>
          </a:p>
        </p:txBody>
      </p:sp>
      <p:sp>
        <p:nvSpPr>
          <p:cNvPr id="25602" name="Rectangle 2">
            <a:extLst>
              <a:ext uri="{FF2B5EF4-FFF2-40B4-BE49-F238E27FC236}">
                <a16:creationId xmlns:a16="http://schemas.microsoft.com/office/drawing/2014/main" id="{07314A63-7C27-F9A5-F131-1AF69BA1CA0E}"/>
              </a:ext>
            </a:extLst>
          </p:cNvPr>
          <p:cNvSpPr>
            <a:spLocks noRot="1" noChangeArrowheads="1" noTextEdit="1"/>
          </p:cNvSpPr>
          <p:nvPr>
            <p:ph type="sldImg"/>
          </p:nvPr>
        </p:nvSpPr>
        <p:spPr>
          <a:ln/>
        </p:spPr>
      </p:sp>
      <p:sp>
        <p:nvSpPr>
          <p:cNvPr id="25603" name="Rectangle 3">
            <a:extLst>
              <a:ext uri="{FF2B5EF4-FFF2-40B4-BE49-F238E27FC236}">
                <a16:creationId xmlns:a16="http://schemas.microsoft.com/office/drawing/2014/main" id="{DD383CCE-6AD0-A81A-FBF9-450043E7695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a:extLst>
              <a:ext uri="{FF2B5EF4-FFF2-40B4-BE49-F238E27FC236}">
                <a16:creationId xmlns:a16="http://schemas.microsoft.com/office/drawing/2014/main" id="{07B23E3E-A9CA-2023-896A-97C62C62896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8BDAC225-9552-4B40-A899-D72DD4D21BE8}" type="slidenum">
              <a:rPr lang="en-US" altLang="en-US"/>
              <a:pPr>
                <a:spcBef>
                  <a:spcPct val="0"/>
                </a:spcBef>
              </a:pPr>
              <a:t>5</a:t>
            </a:fld>
            <a:endParaRPr lang="en-US" altLang="en-US"/>
          </a:p>
        </p:txBody>
      </p:sp>
      <p:sp>
        <p:nvSpPr>
          <p:cNvPr id="27650" name="Rectangle 2">
            <a:extLst>
              <a:ext uri="{FF2B5EF4-FFF2-40B4-BE49-F238E27FC236}">
                <a16:creationId xmlns:a16="http://schemas.microsoft.com/office/drawing/2014/main" id="{44F488C0-AF8E-6438-E682-7F788C488A8B}"/>
              </a:ext>
            </a:extLst>
          </p:cNvPr>
          <p:cNvSpPr>
            <a:spLocks noRot="1" noChangeArrowheads="1" noTextEdit="1"/>
          </p:cNvSpPr>
          <p:nvPr>
            <p:ph type="sldImg"/>
          </p:nvPr>
        </p:nvSpPr>
        <p:spPr>
          <a:ln/>
        </p:spPr>
      </p:sp>
      <p:sp>
        <p:nvSpPr>
          <p:cNvPr id="27651" name="Rectangle 3">
            <a:extLst>
              <a:ext uri="{FF2B5EF4-FFF2-40B4-BE49-F238E27FC236}">
                <a16:creationId xmlns:a16="http://schemas.microsoft.com/office/drawing/2014/main" id="{1BE530CE-4D8D-758C-E7FF-24C7CA2706B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a:extLst>
              <a:ext uri="{FF2B5EF4-FFF2-40B4-BE49-F238E27FC236}">
                <a16:creationId xmlns:a16="http://schemas.microsoft.com/office/drawing/2014/main" id="{37322AF0-DDE8-290C-57ED-1D7228541FF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924CC82B-21AD-DB4A-8790-5827B733FA01}" type="slidenum">
              <a:rPr lang="en-US" altLang="en-US"/>
              <a:pPr>
                <a:spcBef>
                  <a:spcPct val="0"/>
                </a:spcBef>
              </a:pPr>
              <a:t>6</a:t>
            </a:fld>
            <a:endParaRPr lang="en-US" altLang="en-US"/>
          </a:p>
        </p:txBody>
      </p:sp>
      <p:sp>
        <p:nvSpPr>
          <p:cNvPr id="29698" name="Rectangle 2">
            <a:extLst>
              <a:ext uri="{FF2B5EF4-FFF2-40B4-BE49-F238E27FC236}">
                <a16:creationId xmlns:a16="http://schemas.microsoft.com/office/drawing/2014/main" id="{88ED9598-A010-633E-1AA8-474F1DBE48FF}"/>
              </a:ext>
            </a:extLst>
          </p:cNvPr>
          <p:cNvSpPr>
            <a:spLocks noRot="1" noChangeArrowheads="1" noTextEdit="1"/>
          </p:cNvSpPr>
          <p:nvPr>
            <p:ph type="sldImg"/>
          </p:nvPr>
        </p:nvSpPr>
        <p:spPr>
          <a:ln/>
        </p:spPr>
      </p:sp>
      <p:sp>
        <p:nvSpPr>
          <p:cNvPr id="29699" name="Rectangle 3">
            <a:extLst>
              <a:ext uri="{FF2B5EF4-FFF2-40B4-BE49-F238E27FC236}">
                <a16:creationId xmlns:a16="http://schemas.microsoft.com/office/drawing/2014/main" id="{AF562887-7217-0435-FEB4-5D61D2ED56E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7">
            <a:extLst>
              <a:ext uri="{FF2B5EF4-FFF2-40B4-BE49-F238E27FC236}">
                <a16:creationId xmlns:a16="http://schemas.microsoft.com/office/drawing/2014/main" id="{5162C1BD-45DA-06C5-FD37-548EB79303D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B0BAE661-B73E-824D-81B2-7445933FFA9C}" type="slidenum">
              <a:rPr lang="en-US" altLang="en-US"/>
              <a:pPr>
                <a:spcBef>
                  <a:spcPct val="0"/>
                </a:spcBef>
              </a:pPr>
              <a:t>7</a:t>
            </a:fld>
            <a:endParaRPr lang="en-US" altLang="en-US"/>
          </a:p>
        </p:txBody>
      </p:sp>
      <p:sp>
        <p:nvSpPr>
          <p:cNvPr id="31746" name="Rectangle 2">
            <a:extLst>
              <a:ext uri="{FF2B5EF4-FFF2-40B4-BE49-F238E27FC236}">
                <a16:creationId xmlns:a16="http://schemas.microsoft.com/office/drawing/2014/main" id="{36FCE540-9518-4625-D487-54CF2C6F07DE}"/>
              </a:ext>
            </a:extLst>
          </p:cNvPr>
          <p:cNvSpPr>
            <a:spLocks noRot="1" noChangeArrowheads="1" noTextEdit="1"/>
          </p:cNvSpPr>
          <p:nvPr>
            <p:ph type="sldImg"/>
          </p:nvPr>
        </p:nvSpPr>
        <p:spPr>
          <a:ln/>
        </p:spPr>
      </p:sp>
      <p:sp>
        <p:nvSpPr>
          <p:cNvPr id="31747" name="Rectangle 3">
            <a:extLst>
              <a:ext uri="{FF2B5EF4-FFF2-40B4-BE49-F238E27FC236}">
                <a16:creationId xmlns:a16="http://schemas.microsoft.com/office/drawing/2014/main" id="{8EA6FF95-1E4E-F1B5-9A54-ABFDA2A3DF1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a:extLst>
              <a:ext uri="{FF2B5EF4-FFF2-40B4-BE49-F238E27FC236}">
                <a16:creationId xmlns:a16="http://schemas.microsoft.com/office/drawing/2014/main" id="{FA80EA0C-FCDF-CD24-735B-C03A2B8C5DA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9C2FB5C0-C26E-944E-AEC8-E09418EC5BA4}" type="slidenum">
              <a:rPr lang="en-US" altLang="en-US"/>
              <a:pPr>
                <a:spcBef>
                  <a:spcPct val="0"/>
                </a:spcBef>
              </a:pPr>
              <a:t>8</a:t>
            </a:fld>
            <a:endParaRPr lang="en-US" altLang="en-US"/>
          </a:p>
        </p:txBody>
      </p:sp>
      <p:sp>
        <p:nvSpPr>
          <p:cNvPr id="33794" name="Rectangle 2">
            <a:extLst>
              <a:ext uri="{FF2B5EF4-FFF2-40B4-BE49-F238E27FC236}">
                <a16:creationId xmlns:a16="http://schemas.microsoft.com/office/drawing/2014/main" id="{6BE830E9-C0B9-BD0D-E3EB-10FE2B948B31}"/>
              </a:ext>
            </a:extLst>
          </p:cNvPr>
          <p:cNvSpPr>
            <a:spLocks noRot="1" noChangeArrowheads="1" noTextEdit="1"/>
          </p:cNvSpPr>
          <p:nvPr>
            <p:ph type="sldImg"/>
          </p:nvPr>
        </p:nvSpPr>
        <p:spPr>
          <a:ln/>
        </p:spPr>
      </p:sp>
      <p:sp>
        <p:nvSpPr>
          <p:cNvPr id="33795" name="Rectangle 3">
            <a:extLst>
              <a:ext uri="{FF2B5EF4-FFF2-40B4-BE49-F238E27FC236}">
                <a16:creationId xmlns:a16="http://schemas.microsoft.com/office/drawing/2014/main" id="{76FA53B6-0764-329F-8098-02FA54710D5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a:extLst>
              <a:ext uri="{FF2B5EF4-FFF2-40B4-BE49-F238E27FC236}">
                <a16:creationId xmlns:a16="http://schemas.microsoft.com/office/drawing/2014/main" id="{1ACA80B6-0177-EF5D-0776-5A2E1E69654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a:spcBef>
                <a:spcPct val="0"/>
              </a:spcBef>
            </a:pPr>
            <a:fld id="{099D4C9B-39C4-864A-9579-57B5C9976828}" type="slidenum">
              <a:rPr lang="en-US" altLang="en-US"/>
              <a:pPr>
                <a:spcBef>
                  <a:spcPct val="0"/>
                </a:spcBef>
              </a:pPr>
              <a:t>9</a:t>
            </a:fld>
            <a:endParaRPr lang="en-US" altLang="en-US"/>
          </a:p>
        </p:txBody>
      </p:sp>
      <p:sp>
        <p:nvSpPr>
          <p:cNvPr id="35842" name="Rectangle 2">
            <a:extLst>
              <a:ext uri="{FF2B5EF4-FFF2-40B4-BE49-F238E27FC236}">
                <a16:creationId xmlns:a16="http://schemas.microsoft.com/office/drawing/2014/main" id="{9DF5B7C1-8F79-51A5-E58F-8C8D71B7517F}"/>
              </a:ext>
            </a:extLst>
          </p:cNvPr>
          <p:cNvSpPr>
            <a:spLocks noRot="1" noChangeArrowheads="1" noTextEdit="1"/>
          </p:cNvSpPr>
          <p:nvPr>
            <p:ph type="sldImg"/>
          </p:nvPr>
        </p:nvSpPr>
        <p:spPr>
          <a:ln/>
        </p:spPr>
      </p:sp>
      <p:sp>
        <p:nvSpPr>
          <p:cNvPr id="35843" name="Rectangle 3">
            <a:extLst>
              <a:ext uri="{FF2B5EF4-FFF2-40B4-BE49-F238E27FC236}">
                <a16:creationId xmlns:a16="http://schemas.microsoft.com/office/drawing/2014/main" id="{1422433B-5097-026A-FA3A-40253C05F9B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a typeface="ＭＳ Ｐゴシック" panose="020B0600070205080204" pitchFamily="34" charset="-128"/>
              <a:cs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9A989136-9C1F-2A6F-E3C8-ACE5D694B3BA}"/>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48F2415D-257C-8D72-12BF-760BC4CA8AC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4F121F9-75B0-9663-945D-DF81330E4E15}"/>
              </a:ext>
            </a:extLst>
          </p:cNvPr>
          <p:cNvSpPr>
            <a:spLocks noGrp="1" noChangeArrowheads="1"/>
          </p:cNvSpPr>
          <p:nvPr>
            <p:ph type="sldNum" sz="quarter" idx="12"/>
          </p:nvPr>
        </p:nvSpPr>
        <p:spPr>
          <a:ln/>
        </p:spPr>
        <p:txBody>
          <a:bodyPr/>
          <a:lstStyle>
            <a:lvl1pPr>
              <a:defRPr/>
            </a:lvl1pPr>
          </a:lstStyle>
          <a:p>
            <a:fld id="{6FFA9C4E-C8F5-8D4B-A36A-8D00EF1FD168}" type="slidenum">
              <a:rPr lang="en-US" altLang="en-US"/>
              <a:pPr/>
              <a:t>‹#›</a:t>
            </a:fld>
            <a:endParaRPr lang="en-US" altLang="en-US"/>
          </a:p>
        </p:txBody>
      </p:sp>
    </p:spTree>
    <p:extLst>
      <p:ext uri="{BB962C8B-B14F-4D97-AF65-F5344CB8AC3E}">
        <p14:creationId xmlns:p14="http://schemas.microsoft.com/office/powerpoint/2010/main" val="27334889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B2D2E752-FFF4-EC4A-AE60-A7CD5D12F43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F78CDFAD-4EAF-2D6D-2286-5C03BD81908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5BEAD9E2-DAC4-06CE-52AE-D8BA4317ADB3}"/>
              </a:ext>
            </a:extLst>
          </p:cNvPr>
          <p:cNvSpPr>
            <a:spLocks noGrp="1" noChangeArrowheads="1"/>
          </p:cNvSpPr>
          <p:nvPr>
            <p:ph type="sldNum" sz="quarter" idx="12"/>
          </p:nvPr>
        </p:nvSpPr>
        <p:spPr>
          <a:ln/>
        </p:spPr>
        <p:txBody>
          <a:bodyPr/>
          <a:lstStyle>
            <a:lvl1pPr>
              <a:defRPr/>
            </a:lvl1pPr>
          </a:lstStyle>
          <a:p>
            <a:fld id="{5F068E9F-DE6C-3449-8B5C-ADAA7C751141}" type="slidenum">
              <a:rPr lang="en-US" altLang="en-US"/>
              <a:pPr/>
              <a:t>‹#›</a:t>
            </a:fld>
            <a:endParaRPr lang="en-US" altLang="en-US"/>
          </a:p>
        </p:txBody>
      </p:sp>
    </p:spTree>
    <p:extLst>
      <p:ext uri="{BB962C8B-B14F-4D97-AF65-F5344CB8AC3E}">
        <p14:creationId xmlns:p14="http://schemas.microsoft.com/office/powerpoint/2010/main" val="3814856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3CD961D-E2DE-F677-6BE8-F9CF56AE2F5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72A720E-8D04-FA48-8462-34D86B88CE1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F7282AD6-2F8D-8505-0259-002F8634493B}"/>
              </a:ext>
            </a:extLst>
          </p:cNvPr>
          <p:cNvSpPr>
            <a:spLocks noGrp="1" noChangeArrowheads="1"/>
          </p:cNvSpPr>
          <p:nvPr>
            <p:ph type="sldNum" sz="quarter" idx="12"/>
          </p:nvPr>
        </p:nvSpPr>
        <p:spPr>
          <a:ln/>
        </p:spPr>
        <p:txBody>
          <a:bodyPr/>
          <a:lstStyle>
            <a:lvl1pPr>
              <a:defRPr/>
            </a:lvl1pPr>
          </a:lstStyle>
          <a:p>
            <a:fld id="{24A0E365-429E-264F-AD9E-C874B6092D25}" type="slidenum">
              <a:rPr lang="en-US" altLang="en-US"/>
              <a:pPr/>
              <a:t>‹#›</a:t>
            </a:fld>
            <a:endParaRPr lang="en-US" altLang="en-US"/>
          </a:p>
        </p:txBody>
      </p:sp>
    </p:spTree>
    <p:extLst>
      <p:ext uri="{BB962C8B-B14F-4D97-AF65-F5344CB8AC3E}">
        <p14:creationId xmlns:p14="http://schemas.microsoft.com/office/powerpoint/2010/main" val="23438718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466E5D9E-3849-70C9-C213-3E7C30F7BD21}"/>
              </a:ext>
            </a:extLst>
          </p:cNvPr>
          <p:cNvSpPr>
            <a:spLocks noGrp="1" noChangeArrowheads="1"/>
          </p:cNvSpPr>
          <p:nvPr>
            <p:ph type="dt" sz="half" idx="10"/>
          </p:nvPr>
        </p:nvSpPr>
        <p:spPr>
          <a:ln/>
        </p:spPr>
        <p:txBody>
          <a:bodyPr/>
          <a:lstStyle>
            <a:lvl1pPr>
              <a:defRPr/>
            </a:lvl1pPr>
          </a:lstStyle>
          <a:p>
            <a:pPr>
              <a:defRPr/>
            </a:pPr>
            <a:endParaRPr lang="en-US"/>
          </a:p>
        </p:txBody>
      </p:sp>
      <p:sp>
        <p:nvSpPr>
          <p:cNvPr id="7" name="Rectangle 5">
            <a:extLst>
              <a:ext uri="{FF2B5EF4-FFF2-40B4-BE49-F238E27FC236}">
                <a16:creationId xmlns:a16="http://schemas.microsoft.com/office/drawing/2014/main" id="{5EF9B617-0999-FEAE-8F6C-2412280093D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8" name="Rectangle 6">
            <a:extLst>
              <a:ext uri="{FF2B5EF4-FFF2-40B4-BE49-F238E27FC236}">
                <a16:creationId xmlns:a16="http://schemas.microsoft.com/office/drawing/2014/main" id="{FF748E15-5225-6D08-05A7-704E169F4B83}"/>
              </a:ext>
            </a:extLst>
          </p:cNvPr>
          <p:cNvSpPr>
            <a:spLocks noGrp="1" noChangeArrowheads="1"/>
          </p:cNvSpPr>
          <p:nvPr>
            <p:ph type="sldNum" sz="quarter" idx="12"/>
          </p:nvPr>
        </p:nvSpPr>
        <p:spPr>
          <a:ln/>
        </p:spPr>
        <p:txBody>
          <a:bodyPr/>
          <a:lstStyle>
            <a:lvl1pPr>
              <a:defRPr/>
            </a:lvl1pPr>
          </a:lstStyle>
          <a:p>
            <a:fld id="{38C51CB4-C634-EA4A-8024-24E54D6273F5}" type="slidenum">
              <a:rPr lang="en-US" altLang="en-US"/>
              <a:pPr/>
              <a:t>‹#›</a:t>
            </a:fld>
            <a:endParaRPr lang="en-US" altLang="en-US"/>
          </a:p>
        </p:txBody>
      </p:sp>
    </p:spTree>
    <p:extLst>
      <p:ext uri="{BB962C8B-B14F-4D97-AF65-F5344CB8AC3E}">
        <p14:creationId xmlns:p14="http://schemas.microsoft.com/office/powerpoint/2010/main" val="35472971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DC32D61A-E0CD-0527-09D7-372E76C4AFB9}"/>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3EC69944-15DB-4E70-36D8-8DB0E1DB60C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E35F665B-0570-1CF3-E569-14D0570E770B}"/>
              </a:ext>
            </a:extLst>
          </p:cNvPr>
          <p:cNvSpPr>
            <a:spLocks noGrp="1" noChangeArrowheads="1"/>
          </p:cNvSpPr>
          <p:nvPr>
            <p:ph type="sldNum" sz="quarter" idx="12"/>
          </p:nvPr>
        </p:nvSpPr>
        <p:spPr>
          <a:ln/>
        </p:spPr>
        <p:txBody>
          <a:bodyPr/>
          <a:lstStyle>
            <a:lvl1pPr>
              <a:defRPr/>
            </a:lvl1pPr>
          </a:lstStyle>
          <a:p>
            <a:fld id="{68153658-996D-D749-8790-A5E978F31CB4}" type="slidenum">
              <a:rPr lang="en-US" altLang="en-US"/>
              <a:pPr/>
              <a:t>‹#›</a:t>
            </a:fld>
            <a:endParaRPr lang="en-US" altLang="en-US"/>
          </a:p>
        </p:txBody>
      </p:sp>
    </p:spTree>
    <p:extLst>
      <p:ext uri="{BB962C8B-B14F-4D97-AF65-F5344CB8AC3E}">
        <p14:creationId xmlns:p14="http://schemas.microsoft.com/office/powerpoint/2010/main" val="7507978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4">
            <a:extLst>
              <a:ext uri="{FF2B5EF4-FFF2-40B4-BE49-F238E27FC236}">
                <a16:creationId xmlns:a16="http://schemas.microsoft.com/office/drawing/2014/main" id="{16ABF7D9-2E9A-8C4D-6828-653EE45F6D44}"/>
              </a:ext>
            </a:extLst>
          </p:cNvPr>
          <p:cNvSpPr>
            <a:spLocks noGrp="1" noChangeArrowheads="1"/>
          </p:cNvSpPr>
          <p:nvPr>
            <p:ph type="dt" sz="half" idx="10"/>
          </p:nvPr>
        </p:nvSpPr>
        <p:spPr>
          <a:ln/>
        </p:spPr>
        <p:txBody>
          <a:bodyPr/>
          <a:lstStyle>
            <a:lvl1pPr>
              <a:defRPr/>
            </a:lvl1pPr>
          </a:lstStyle>
          <a:p>
            <a:pPr>
              <a:defRPr/>
            </a:pPr>
            <a:endParaRPr lang="en-US"/>
          </a:p>
        </p:txBody>
      </p:sp>
      <p:sp>
        <p:nvSpPr>
          <p:cNvPr id="7" name="Rectangle 5">
            <a:extLst>
              <a:ext uri="{FF2B5EF4-FFF2-40B4-BE49-F238E27FC236}">
                <a16:creationId xmlns:a16="http://schemas.microsoft.com/office/drawing/2014/main" id="{12281917-3C59-FE56-77F1-C916CD5BDCE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8" name="Rectangle 6">
            <a:extLst>
              <a:ext uri="{FF2B5EF4-FFF2-40B4-BE49-F238E27FC236}">
                <a16:creationId xmlns:a16="http://schemas.microsoft.com/office/drawing/2014/main" id="{F317C13A-1912-DC8B-15C8-53CA1F2398AE}"/>
              </a:ext>
            </a:extLst>
          </p:cNvPr>
          <p:cNvSpPr>
            <a:spLocks noGrp="1" noChangeArrowheads="1"/>
          </p:cNvSpPr>
          <p:nvPr>
            <p:ph type="sldNum" sz="quarter" idx="12"/>
          </p:nvPr>
        </p:nvSpPr>
        <p:spPr>
          <a:ln/>
        </p:spPr>
        <p:txBody>
          <a:bodyPr/>
          <a:lstStyle>
            <a:lvl1pPr>
              <a:defRPr/>
            </a:lvl1pPr>
          </a:lstStyle>
          <a:p>
            <a:fld id="{77991E54-7520-6F49-9C44-1B66288A760C}" type="slidenum">
              <a:rPr lang="en-US" altLang="en-US"/>
              <a:pPr/>
              <a:t>‹#›</a:t>
            </a:fld>
            <a:endParaRPr lang="en-US" altLang="en-US"/>
          </a:p>
        </p:txBody>
      </p:sp>
    </p:spTree>
    <p:extLst>
      <p:ext uri="{BB962C8B-B14F-4D97-AF65-F5344CB8AC3E}">
        <p14:creationId xmlns:p14="http://schemas.microsoft.com/office/powerpoint/2010/main" val="1265918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AE4BF199-7BEE-2053-929B-2466B4EF85A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9BA0E079-2180-F233-EA7F-E1339C0E1F0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A59EAB39-3993-6349-E07B-72602842425B}"/>
              </a:ext>
            </a:extLst>
          </p:cNvPr>
          <p:cNvSpPr>
            <a:spLocks noGrp="1" noChangeArrowheads="1"/>
          </p:cNvSpPr>
          <p:nvPr>
            <p:ph type="sldNum" sz="quarter" idx="12"/>
          </p:nvPr>
        </p:nvSpPr>
        <p:spPr>
          <a:ln/>
        </p:spPr>
        <p:txBody>
          <a:bodyPr/>
          <a:lstStyle>
            <a:lvl1pPr>
              <a:defRPr/>
            </a:lvl1pPr>
          </a:lstStyle>
          <a:p>
            <a:fld id="{6F7AAB32-A560-AD4D-BA19-2F3BFF7A768B}" type="slidenum">
              <a:rPr lang="en-US" altLang="en-US"/>
              <a:pPr/>
              <a:t>‹#›</a:t>
            </a:fld>
            <a:endParaRPr lang="en-US" altLang="en-US"/>
          </a:p>
        </p:txBody>
      </p:sp>
    </p:spTree>
    <p:extLst>
      <p:ext uri="{BB962C8B-B14F-4D97-AF65-F5344CB8AC3E}">
        <p14:creationId xmlns:p14="http://schemas.microsoft.com/office/powerpoint/2010/main" val="3948838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B0274801-C24F-C2DB-C32B-94BAB325463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1874AEA-3713-F566-0C93-7DA2C89490C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662B2A6-D35E-EF36-14A9-E85109E6EE63}"/>
              </a:ext>
            </a:extLst>
          </p:cNvPr>
          <p:cNvSpPr>
            <a:spLocks noGrp="1" noChangeArrowheads="1"/>
          </p:cNvSpPr>
          <p:nvPr>
            <p:ph type="sldNum" sz="quarter" idx="12"/>
          </p:nvPr>
        </p:nvSpPr>
        <p:spPr>
          <a:ln/>
        </p:spPr>
        <p:txBody>
          <a:bodyPr/>
          <a:lstStyle>
            <a:lvl1pPr>
              <a:defRPr/>
            </a:lvl1pPr>
          </a:lstStyle>
          <a:p>
            <a:fld id="{FF0F4AAF-008D-7948-B428-3CFFDB72E333}" type="slidenum">
              <a:rPr lang="en-US" altLang="en-US"/>
              <a:pPr/>
              <a:t>‹#›</a:t>
            </a:fld>
            <a:endParaRPr lang="en-US" altLang="en-US"/>
          </a:p>
        </p:txBody>
      </p:sp>
    </p:spTree>
    <p:extLst>
      <p:ext uri="{BB962C8B-B14F-4D97-AF65-F5344CB8AC3E}">
        <p14:creationId xmlns:p14="http://schemas.microsoft.com/office/powerpoint/2010/main" val="22317109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FBCA0F31-3009-41DE-6AEE-CA09908B5E88}"/>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5DCF8172-A1D3-F803-1C62-3BABAF38FAF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B3075F08-93BC-814F-D965-3E02F5083C81}"/>
              </a:ext>
            </a:extLst>
          </p:cNvPr>
          <p:cNvSpPr>
            <a:spLocks noGrp="1" noChangeArrowheads="1"/>
          </p:cNvSpPr>
          <p:nvPr>
            <p:ph type="sldNum" sz="quarter" idx="12"/>
          </p:nvPr>
        </p:nvSpPr>
        <p:spPr>
          <a:ln/>
        </p:spPr>
        <p:txBody>
          <a:bodyPr/>
          <a:lstStyle>
            <a:lvl1pPr>
              <a:defRPr/>
            </a:lvl1pPr>
          </a:lstStyle>
          <a:p>
            <a:fld id="{44B88E09-6A09-034C-8105-A67F45878E0E}" type="slidenum">
              <a:rPr lang="en-US" altLang="en-US"/>
              <a:pPr/>
              <a:t>‹#›</a:t>
            </a:fld>
            <a:endParaRPr lang="en-US" altLang="en-US"/>
          </a:p>
        </p:txBody>
      </p:sp>
    </p:spTree>
    <p:extLst>
      <p:ext uri="{BB962C8B-B14F-4D97-AF65-F5344CB8AC3E}">
        <p14:creationId xmlns:p14="http://schemas.microsoft.com/office/powerpoint/2010/main" val="17871762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F03FB6C4-0FB0-13A2-925C-ACB514803FA9}"/>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D5707F7D-EC9C-9491-C708-3BD2A386A96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6449B5F5-5B24-BCD9-A6B2-2B33ACF7C3C1}"/>
              </a:ext>
            </a:extLst>
          </p:cNvPr>
          <p:cNvSpPr>
            <a:spLocks noGrp="1" noChangeArrowheads="1"/>
          </p:cNvSpPr>
          <p:nvPr>
            <p:ph type="sldNum" sz="quarter" idx="12"/>
          </p:nvPr>
        </p:nvSpPr>
        <p:spPr>
          <a:ln/>
        </p:spPr>
        <p:txBody>
          <a:bodyPr/>
          <a:lstStyle>
            <a:lvl1pPr>
              <a:defRPr/>
            </a:lvl1pPr>
          </a:lstStyle>
          <a:p>
            <a:fld id="{412A54D4-A6F3-FB47-B48D-F5F519DAEBB9}" type="slidenum">
              <a:rPr lang="en-US" altLang="en-US"/>
              <a:pPr/>
              <a:t>‹#›</a:t>
            </a:fld>
            <a:endParaRPr lang="en-US" altLang="en-US"/>
          </a:p>
        </p:txBody>
      </p:sp>
    </p:spTree>
    <p:extLst>
      <p:ext uri="{BB962C8B-B14F-4D97-AF65-F5344CB8AC3E}">
        <p14:creationId xmlns:p14="http://schemas.microsoft.com/office/powerpoint/2010/main" val="15851032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75C9F977-AFBD-438A-F13E-3924BCDF0F4C}"/>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18A3B262-21D2-A560-B815-B8027AB540A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0D5C86CE-8AB2-5F8D-9182-875CE372B597}"/>
              </a:ext>
            </a:extLst>
          </p:cNvPr>
          <p:cNvSpPr>
            <a:spLocks noGrp="1" noChangeArrowheads="1"/>
          </p:cNvSpPr>
          <p:nvPr>
            <p:ph type="sldNum" sz="quarter" idx="12"/>
          </p:nvPr>
        </p:nvSpPr>
        <p:spPr>
          <a:ln/>
        </p:spPr>
        <p:txBody>
          <a:bodyPr/>
          <a:lstStyle>
            <a:lvl1pPr>
              <a:defRPr/>
            </a:lvl1pPr>
          </a:lstStyle>
          <a:p>
            <a:fld id="{58CEEC35-FAD0-264F-91A9-86DFDFB4477B}" type="slidenum">
              <a:rPr lang="en-US" altLang="en-US"/>
              <a:pPr/>
              <a:t>‹#›</a:t>
            </a:fld>
            <a:endParaRPr lang="en-US" altLang="en-US"/>
          </a:p>
        </p:txBody>
      </p:sp>
    </p:spTree>
    <p:extLst>
      <p:ext uri="{BB962C8B-B14F-4D97-AF65-F5344CB8AC3E}">
        <p14:creationId xmlns:p14="http://schemas.microsoft.com/office/powerpoint/2010/main" val="36182699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727B812-C56D-84BB-F552-D62A5F981959}"/>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F42A8915-6D12-9912-BD1F-036151F5C91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3A6088B8-C94D-CBFA-1947-DC6F370B05E7}"/>
              </a:ext>
            </a:extLst>
          </p:cNvPr>
          <p:cNvSpPr>
            <a:spLocks noGrp="1" noChangeArrowheads="1"/>
          </p:cNvSpPr>
          <p:nvPr>
            <p:ph type="sldNum" sz="quarter" idx="12"/>
          </p:nvPr>
        </p:nvSpPr>
        <p:spPr>
          <a:ln/>
        </p:spPr>
        <p:txBody>
          <a:bodyPr/>
          <a:lstStyle>
            <a:lvl1pPr>
              <a:defRPr/>
            </a:lvl1pPr>
          </a:lstStyle>
          <a:p>
            <a:fld id="{93897F09-3CA8-AE42-B7CA-9EC3DE1F1F22}" type="slidenum">
              <a:rPr lang="en-US" altLang="en-US"/>
              <a:pPr/>
              <a:t>‹#›</a:t>
            </a:fld>
            <a:endParaRPr lang="en-US" altLang="en-US"/>
          </a:p>
        </p:txBody>
      </p:sp>
    </p:spTree>
    <p:extLst>
      <p:ext uri="{BB962C8B-B14F-4D97-AF65-F5344CB8AC3E}">
        <p14:creationId xmlns:p14="http://schemas.microsoft.com/office/powerpoint/2010/main" val="16218868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B852797E-4360-8F2C-71A0-F26860C43E4C}"/>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9E1E36B6-81EA-6DE6-6D26-53C05592802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40F09694-01A7-B165-45AD-CF23D5665FE1}"/>
              </a:ext>
            </a:extLst>
          </p:cNvPr>
          <p:cNvSpPr>
            <a:spLocks noGrp="1" noChangeArrowheads="1"/>
          </p:cNvSpPr>
          <p:nvPr>
            <p:ph type="sldNum" sz="quarter" idx="12"/>
          </p:nvPr>
        </p:nvSpPr>
        <p:spPr>
          <a:ln/>
        </p:spPr>
        <p:txBody>
          <a:bodyPr/>
          <a:lstStyle>
            <a:lvl1pPr>
              <a:defRPr/>
            </a:lvl1pPr>
          </a:lstStyle>
          <a:p>
            <a:fld id="{ECA8BBA2-BFC6-C14E-9E10-15BBDC15E555}" type="slidenum">
              <a:rPr lang="en-US" altLang="en-US"/>
              <a:pPr/>
              <a:t>‹#›</a:t>
            </a:fld>
            <a:endParaRPr lang="en-US" altLang="en-US"/>
          </a:p>
        </p:txBody>
      </p:sp>
    </p:spTree>
    <p:extLst>
      <p:ext uri="{BB962C8B-B14F-4D97-AF65-F5344CB8AC3E}">
        <p14:creationId xmlns:p14="http://schemas.microsoft.com/office/powerpoint/2010/main" val="4187142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90CE920D-0836-2D49-B608-2A6108638F75}"/>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A2DC6B99-E38D-2699-585C-B8E43E8A451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3A807743-3C45-CE8E-9B2C-9CFFC224EB20}"/>
              </a:ext>
            </a:extLst>
          </p:cNvPr>
          <p:cNvSpPr>
            <a:spLocks noGrp="1" noChangeArrowheads="1"/>
          </p:cNvSpPr>
          <p:nvPr>
            <p:ph type="sldNum" sz="quarter" idx="12"/>
          </p:nvPr>
        </p:nvSpPr>
        <p:spPr>
          <a:ln/>
        </p:spPr>
        <p:txBody>
          <a:bodyPr/>
          <a:lstStyle>
            <a:lvl1pPr>
              <a:defRPr/>
            </a:lvl1pPr>
          </a:lstStyle>
          <a:p>
            <a:fld id="{6ED64A65-2159-F741-B247-DF63775C2D6B}" type="slidenum">
              <a:rPr lang="en-US" altLang="en-US"/>
              <a:pPr/>
              <a:t>‹#›</a:t>
            </a:fld>
            <a:endParaRPr lang="en-US" altLang="en-US"/>
          </a:p>
        </p:txBody>
      </p:sp>
    </p:spTree>
    <p:extLst>
      <p:ext uri="{BB962C8B-B14F-4D97-AF65-F5344CB8AC3E}">
        <p14:creationId xmlns:p14="http://schemas.microsoft.com/office/powerpoint/2010/main" val="1727751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3015142-2B3D-124B-90D4-06CF4B7CD500}"/>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799A3E57-C10D-03EB-BCF9-2DEB199C20D3}"/>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B1EABFE4-BBF4-9042-A15D-552FF7929A96}"/>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a:latin typeface="+mn-lt"/>
                <a:ea typeface="+mn-ea"/>
                <a:cs typeface="+mn-cs"/>
              </a:defRPr>
            </a:lvl1pPr>
          </a:lstStyle>
          <a:p>
            <a:pPr>
              <a:defRPr/>
            </a:pPr>
            <a:endParaRPr lang="en-US"/>
          </a:p>
        </p:txBody>
      </p:sp>
      <p:sp>
        <p:nvSpPr>
          <p:cNvPr id="1029" name="Rectangle 5">
            <a:extLst>
              <a:ext uri="{FF2B5EF4-FFF2-40B4-BE49-F238E27FC236}">
                <a16:creationId xmlns:a16="http://schemas.microsoft.com/office/drawing/2014/main" id="{981DB61D-DC76-274C-B9E5-1B471B7C4277}"/>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a:latin typeface="+mn-lt"/>
                <a:ea typeface="+mn-ea"/>
                <a:cs typeface="+mn-cs"/>
              </a:defRPr>
            </a:lvl1pPr>
          </a:lstStyle>
          <a:p>
            <a:pPr>
              <a:defRPr/>
            </a:pPr>
            <a:endParaRPr lang="en-US"/>
          </a:p>
        </p:txBody>
      </p:sp>
      <p:sp>
        <p:nvSpPr>
          <p:cNvPr id="1030" name="Rectangle 6">
            <a:extLst>
              <a:ext uri="{FF2B5EF4-FFF2-40B4-BE49-F238E27FC236}">
                <a16:creationId xmlns:a16="http://schemas.microsoft.com/office/drawing/2014/main" id="{2C175B5F-34E5-7C45-B55E-C8200213398D}"/>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a:latin typeface="Arial" panose="020B0604020202020204" pitchFamily="34" charset="0"/>
              </a:defRPr>
            </a:lvl1pPr>
          </a:lstStyle>
          <a:p>
            <a:fld id="{34C63B2E-B18F-A44F-8578-77CE15C4206F}"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Arial" charset="0"/>
          <a:ea typeface="ＭＳ Ｐゴシック" charset="0"/>
          <a:cs typeface="Arial"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Arial"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Arial"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hyperlink" Target="http://en.wikipedia.org/w/index.php?title=Livro_de_Lisuarte_de_Abreu&amp;action=edit&amp;redlink=1" TargetMode="Externa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14.xml"/><Relationship Id="rId5" Type="http://schemas.openxmlformats.org/officeDocument/2006/relationships/image" Target="../media/image25.jpeg"/><Relationship Id="rId4" Type="http://schemas.openxmlformats.org/officeDocument/2006/relationships/image" Target="../media/image24.jpe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a:extLst>
              <a:ext uri="{FF2B5EF4-FFF2-40B4-BE49-F238E27FC236}">
                <a16:creationId xmlns:a16="http://schemas.microsoft.com/office/drawing/2014/main" id="{4F70FF37-C34C-C21F-A9C4-3E1E5E33EA6D}"/>
              </a:ext>
            </a:extLst>
          </p:cNvPr>
          <p:cNvSpPr>
            <a:spLocks noGrp="1" noChangeArrowheads="1"/>
          </p:cNvSpPr>
          <p:nvPr>
            <p:ph type="title" idx="4294967295"/>
          </p:nvPr>
        </p:nvSpPr>
        <p:spPr>
          <a:xfrm>
            <a:off x="0" y="274638"/>
            <a:ext cx="8229600" cy="1143000"/>
          </a:xfrm>
        </p:spPr>
        <p:txBody>
          <a:bodyPr/>
          <a:lstStyle/>
          <a:p>
            <a:pPr eaLnBrk="1" hangingPunct="1"/>
            <a:r>
              <a:rPr lang="en-US" altLang="en-US" sz="2000">
                <a:ea typeface="ＭＳ Ｐゴシック" panose="020B0600070205080204" pitchFamily="34" charset="-128"/>
              </a:rPr>
              <a:t>Some Shipping News</a:t>
            </a:r>
            <a:br>
              <a:rPr lang="en-US" altLang="en-US" sz="2000">
                <a:ea typeface="ＭＳ Ｐゴシック" panose="020B0600070205080204" pitchFamily="34" charset="-128"/>
              </a:rPr>
            </a:br>
            <a:endParaRPr lang="en-US" altLang="en-US" sz="2000">
              <a:ea typeface="ＭＳ Ｐゴシック" panose="020B0600070205080204" pitchFamily="34" charset="-128"/>
            </a:endParaRPr>
          </a:p>
        </p:txBody>
      </p:sp>
      <p:sp>
        <p:nvSpPr>
          <p:cNvPr id="18434" name="Rectangle 3">
            <a:extLst>
              <a:ext uri="{FF2B5EF4-FFF2-40B4-BE49-F238E27FC236}">
                <a16:creationId xmlns:a16="http://schemas.microsoft.com/office/drawing/2014/main" id="{31F4AF33-94A6-3C85-EB13-D59DE8576DE1}"/>
              </a:ext>
            </a:extLst>
          </p:cNvPr>
          <p:cNvSpPr>
            <a:spLocks noGrp="1" noChangeArrowheads="1"/>
          </p:cNvSpPr>
          <p:nvPr>
            <p:ph type="body" sz="half" idx="4294967295"/>
          </p:nvPr>
        </p:nvSpPr>
        <p:spPr>
          <a:xfrm>
            <a:off x="0" y="1600200"/>
            <a:ext cx="4038600" cy="4525963"/>
          </a:xfrm>
        </p:spPr>
        <p:txBody>
          <a:bodyPr/>
          <a:lstStyle/>
          <a:p>
            <a:pPr eaLnBrk="1" hangingPunct="1">
              <a:lnSpc>
                <a:spcPct val="80000"/>
              </a:lnSpc>
            </a:pPr>
            <a:r>
              <a:rPr lang="en-US" altLang="en-US" sz="1200">
                <a:latin typeface="Times New Roman" panose="02020603050405020304" pitchFamily="18" charset="0"/>
                <a:ea typeface="ＭＳ Ｐゴシック" panose="020B0600070205080204" pitchFamily="34" charset="-128"/>
              </a:rPr>
              <a:t>1565:  Portugese interventions in politics of Indian coast (befriend any enemy of a Muslim ruler) contributed to destabilization =&gt; Deccani sultans in the plateau and along the coast and to successfully combine and defeat the </a:t>
            </a:r>
            <a:r>
              <a:rPr lang="ja-JP" altLang="en-US" sz="1200">
                <a:latin typeface="Times New Roman" panose="02020603050405020304" pitchFamily="18" charset="0"/>
                <a:ea typeface="ＭＳ Ｐゴシック" panose="020B0600070205080204" pitchFamily="34" charset="-128"/>
              </a:rPr>
              <a:t>“</a:t>
            </a:r>
            <a:r>
              <a:rPr lang="en-US" altLang="ja-JP" sz="1200">
                <a:latin typeface="Times New Roman" panose="02020603050405020304" pitchFamily="18" charset="0"/>
                <a:ea typeface="ＭＳ Ｐゴシック" panose="020B0600070205080204" pitchFamily="34" charset="-128"/>
              </a:rPr>
              <a:t>Hindu</a:t>
            </a:r>
            <a:r>
              <a:rPr lang="ja-JP" altLang="en-US" sz="1200">
                <a:latin typeface="Times New Roman" panose="02020603050405020304" pitchFamily="18" charset="0"/>
                <a:ea typeface="ＭＳ Ｐゴシック" panose="020B0600070205080204" pitchFamily="34" charset="-128"/>
              </a:rPr>
              <a:t>”</a:t>
            </a:r>
            <a:r>
              <a:rPr lang="en-US" altLang="ja-JP" sz="1200">
                <a:latin typeface="Times New Roman" panose="02020603050405020304" pitchFamily="18" charset="0"/>
                <a:ea typeface="ＭＳ Ｐゴシック" panose="020B0600070205080204" pitchFamily="34" charset="-128"/>
              </a:rPr>
              <a:t> kingdom of Vijayanagar, and eventually to the destabilize Portugese authority in Goa, seat of the viceroyalty in the east</a:t>
            </a:r>
          </a:p>
          <a:p>
            <a:pPr eaLnBrk="1" hangingPunct="1">
              <a:lnSpc>
                <a:spcPct val="80000"/>
              </a:lnSpc>
            </a:pPr>
            <a:r>
              <a:rPr lang="en-US" altLang="en-US" sz="1200">
                <a:latin typeface="Times New Roman" panose="02020603050405020304" pitchFamily="18" charset="0"/>
                <a:ea typeface="ＭＳ Ｐゴシック" panose="020B0600070205080204" pitchFamily="34" charset="-128"/>
              </a:rPr>
              <a:t>1580:  Philip II of Spain takes over Portugal, combines the 2 kingdoms and their possessions, closes Portugese ports to the Protestant Dutch who, along with their co-religionists in England, sought alterative routes to the riches of the east</a:t>
            </a:r>
          </a:p>
          <a:p>
            <a:pPr eaLnBrk="1" hangingPunct="1">
              <a:lnSpc>
                <a:spcPct val="80000"/>
              </a:lnSpc>
            </a:pPr>
            <a:r>
              <a:rPr lang="en-US" altLang="en-US" sz="1200">
                <a:latin typeface="Times New Roman" panose="02020603050405020304" pitchFamily="18" charset="0"/>
                <a:ea typeface="ＭＳ Ｐゴシック" panose="020B0600070205080204" pitchFamily="34" charset="-128"/>
              </a:rPr>
              <a:t>1588:  Armada destroys Spanish naval power =&gt; Dutch and English plying routes around Cape of Good Hope to Asia</a:t>
            </a:r>
          </a:p>
          <a:p>
            <a:pPr eaLnBrk="1" hangingPunct="1">
              <a:lnSpc>
                <a:spcPct val="80000"/>
              </a:lnSpc>
            </a:pPr>
            <a:r>
              <a:rPr lang="en-US" altLang="en-US" sz="1200">
                <a:latin typeface="Times New Roman" panose="02020603050405020304" pitchFamily="18" charset="0"/>
                <a:ea typeface="ＭＳ Ｐゴシック" panose="020B0600070205080204" pitchFamily="34" charset="-128"/>
              </a:rPr>
              <a:t>1600:  English East India Company formed with 24 shareholders or </a:t>
            </a:r>
            <a:r>
              <a:rPr lang="ja-JP" altLang="en-US" sz="1200">
                <a:latin typeface="Times New Roman" panose="02020603050405020304" pitchFamily="18" charset="0"/>
                <a:ea typeface="ＭＳ Ｐゴシック" panose="020B0600070205080204" pitchFamily="34" charset="-128"/>
              </a:rPr>
              <a:t>“</a:t>
            </a:r>
            <a:r>
              <a:rPr lang="en-US" altLang="ja-JP" sz="1200">
                <a:latin typeface="Times New Roman" panose="02020603050405020304" pitchFamily="18" charset="0"/>
                <a:ea typeface="ＭＳ Ｐゴシック" panose="020B0600070205080204" pitchFamily="34" charset="-128"/>
              </a:rPr>
              <a:t>Committees</a:t>
            </a:r>
            <a:r>
              <a:rPr lang="ja-JP" altLang="en-US" sz="1200">
                <a:latin typeface="Times New Roman" panose="02020603050405020304" pitchFamily="18" charset="0"/>
                <a:ea typeface="ＭＳ Ｐゴシック" panose="020B0600070205080204" pitchFamily="34" charset="-128"/>
              </a:rPr>
              <a:t>”</a:t>
            </a:r>
            <a:r>
              <a:rPr lang="en-US" altLang="ja-JP" sz="1200">
                <a:latin typeface="Times New Roman" panose="02020603050405020304" pitchFamily="18" charset="0"/>
                <a:ea typeface="ＭＳ Ｐゴシック" panose="020B0600070205080204" pitchFamily="34" charset="-128"/>
              </a:rPr>
              <a:t> (later Directors) and 15-year monopoly charter conferred by Queen Elizabeth </a:t>
            </a:r>
          </a:p>
          <a:p>
            <a:pPr eaLnBrk="1" hangingPunct="1">
              <a:lnSpc>
                <a:spcPct val="80000"/>
              </a:lnSpc>
            </a:pPr>
            <a:r>
              <a:rPr lang="en-US" altLang="en-US" sz="1200">
                <a:latin typeface="Times New Roman" panose="02020603050405020304" pitchFamily="18" charset="0"/>
                <a:ea typeface="ＭＳ Ｐゴシック" panose="020B0600070205080204" pitchFamily="34" charset="-128"/>
              </a:rPr>
              <a:t>1602: Dutch company (VOC) with 6.5 million guilders in capital (ten times the amount raised by their English counterparts) and 76 shareholders; monopolize trade from Magellan to Good Hope for 21 years</a:t>
            </a:r>
          </a:p>
          <a:p>
            <a:pPr eaLnBrk="1" hangingPunct="1">
              <a:lnSpc>
                <a:spcPct val="80000"/>
              </a:lnSpc>
            </a:pPr>
            <a:r>
              <a:rPr lang="en-US" altLang="en-US" sz="1200">
                <a:latin typeface="Times New Roman" panose="02020603050405020304" pitchFamily="18" charset="0"/>
                <a:ea typeface="ＭＳ Ｐゴシック" panose="020B0600070205080204" pitchFamily="34" charset="-128"/>
              </a:rPr>
              <a:t>1603:  4 ships sent to Malaccas return to launch a lucrative monopoly trade for the 24 Committees making an average profit of </a:t>
            </a:r>
            <a:r>
              <a:rPr lang="en-US" altLang="en-US" sz="1200" b="1">
                <a:latin typeface="Times New Roman" panose="02020603050405020304" pitchFamily="18" charset="0"/>
                <a:ea typeface="ＭＳ Ｐゴシック" panose="020B0600070205080204" pitchFamily="34" charset="-128"/>
              </a:rPr>
              <a:t>170%</a:t>
            </a:r>
            <a:r>
              <a:rPr lang="en-US" altLang="en-US" sz="1200">
                <a:latin typeface="Times New Roman" panose="02020603050405020304" pitchFamily="18" charset="0"/>
                <a:ea typeface="ＭＳ Ｐゴシック" panose="020B0600070205080204" pitchFamily="34" charset="-128"/>
              </a:rPr>
              <a:t> on the 1</a:t>
            </a:r>
            <a:r>
              <a:rPr lang="en-US" altLang="en-US" sz="1200" baseline="30000">
                <a:latin typeface="Times New Roman" panose="02020603050405020304" pitchFamily="18" charset="0"/>
                <a:ea typeface="ＭＳ Ｐゴシック" panose="020B0600070205080204" pitchFamily="34" charset="-128"/>
              </a:rPr>
              <a:t>st</a:t>
            </a:r>
            <a:r>
              <a:rPr lang="en-US" altLang="en-US" sz="1200">
                <a:latin typeface="Times New Roman" panose="02020603050405020304" pitchFamily="18" charset="0"/>
                <a:ea typeface="ＭＳ Ｐゴシック" panose="020B0600070205080204" pitchFamily="34" charset="-128"/>
              </a:rPr>
              <a:t> eight voyages:  </a:t>
            </a:r>
            <a:r>
              <a:rPr lang="en-US" altLang="en-US" sz="1200" b="1">
                <a:latin typeface="Times New Roman" panose="02020603050405020304" pitchFamily="18" charset="0"/>
                <a:ea typeface="ＭＳ Ｐゴシック" panose="020B0600070205080204" pitchFamily="34" charset="-128"/>
              </a:rPr>
              <a:t>95%</a:t>
            </a:r>
            <a:r>
              <a:rPr lang="en-US" altLang="en-US" sz="1200">
                <a:latin typeface="Times New Roman" panose="02020603050405020304" pitchFamily="18" charset="0"/>
                <a:ea typeface="ＭＳ Ｐゴシック" panose="020B0600070205080204" pitchFamily="34" charset="-128"/>
              </a:rPr>
              <a:t> on the 1</a:t>
            </a:r>
            <a:r>
              <a:rPr lang="en-US" altLang="en-US" sz="1200" baseline="30000">
                <a:latin typeface="Times New Roman" panose="02020603050405020304" pitchFamily="18" charset="0"/>
                <a:ea typeface="ＭＳ Ｐゴシック" panose="020B0600070205080204" pitchFamily="34" charset="-128"/>
              </a:rPr>
              <a:t>st</a:t>
            </a:r>
            <a:r>
              <a:rPr lang="en-US" altLang="en-US" sz="1200">
                <a:latin typeface="Times New Roman" panose="02020603050405020304" pitchFamily="18" charset="0"/>
                <a:ea typeface="ＭＳ Ｐゴシック" panose="020B0600070205080204" pitchFamily="34" charset="-128"/>
              </a:rPr>
              <a:t> and 2</a:t>
            </a:r>
            <a:r>
              <a:rPr lang="en-US" altLang="en-US" sz="1200" baseline="30000">
                <a:latin typeface="Times New Roman" panose="02020603050405020304" pitchFamily="18" charset="0"/>
                <a:ea typeface="ＭＳ Ｐゴシック" panose="020B0600070205080204" pitchFamily="34" charset="-128"/>
              </a:rPr>
              <a:t>nd</a:t>
            </a:r>
            <a:r>
              <a:rPr lang="en-US" altLang="en-US" sz="1200">
                <a:latin typeface="Times New Roman" panose="02020603050405020304" pitchFamily="18" charset="0"/>
                <a:ea typeface="ＭＳ Ｐゴシック" panose="020B0600070205080204" pitchFamily="34" charset="-128"/>
              </a:rPr>
              <a:t> and </a:t>
            </a:r>
            <a:r>
              <a:rPr lang="en-US" altLang="en-US" sz="1200" b="1">
                <a:latin typeface="Times New Roman" panose="02020603050405020304" pitchFamily="18" charset="0"/>
                <a:ea typeface="ＭＳ Ｐゴシック" panose="020B0600070205080204" pitchFamily="34" charset="-128"/>
              </a:rPr>
              <a:t>234%</a:t>
            </a:r>
            <a:r>
              <a:rPr lang="en-US" altLang="en-US" sz="1200">
                <a:latin typeface="Times New Roman" panose="02020603050405020304" pitchFamily="18" charset="0"/>
                <a:ea typeface="ＭＳ Ｐゴシック" panose="020B0600070205080204" pitchFamily="34" charset="-128"/>
              </a:rPr>
              <a:t> on the 3</a:t>
            </a:r>
            <a:r>
              <a:rPr lang="en-US" altLang="en-US" sz="1200" baseline="30000">
                <a:latin typeface="Times New Roman" panose="02020603050405020304" pitchFamily="18" charset="0"/>
                <a:ea typeface="ＭＳ Ｐゴシック" panose="020B0600070205080204" pitchFamily="34" charset="-128"/>
              </a:rPr>
              <a:t>rd</a:t>
            </a:r>
            <a:r>
              <a:rPr lang="en-US" altLang="en-US" sz="1200">
                <a:latin typeface="Times New Roman" panose="02020603050405020304" pitchFamily="18" charset="0"/>
                <a:ea typeface="ＭＳ Ｐゴシック" panose="020B0600070205080204" pitchFamily="34" charset="-128"/>
              </a:rPr>
              <a:t> and 5th</a:t>
            </a:r>
          </a:p>
        </p:txBody>
      </p:sp>
      <p:pic>
        <p:nvPicPr>
          <p:cNvPr id="18435" name="Picture 4">
            <a:extLst>
              <a:ext uri="{FF2B5EF4-FFF2-40B4-BE49-F238E27FC236}">
                <a16:creationId xmlns:a16="http://schemas.microsoft.com/office/drawing/2014/main" id="{BB53BEA1-6DEC-617F-2F90-9EA6707C317D}"/>
              </a:ext>
            </a:extLst>
          </p:cNvPr>
          <p:cNvPicPr>
            <a:picLocks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4648200" y="3657600"/>
            <a:ext cx="4038600" cy="3049588"/>
          </a:xfrm>
          <a:noFill/>
        </p:spPr>
      </p:pic>
      <p:pic>
        <p:nvPicPr>
          <p:cNvPr id="18436" name="Picture 6">
            <a:extLst>
              <a:ext uri="{FF2B5EF4-FFF2-40B4-BE49-F238E27FC236}">
                <a16:creationId xmlns:a16="http://schemas.microsoft.com/office/drawing/2014/main" id="{06ECABE2-BB7F-F467-8F82-C457F77FBC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9800" y="533400"/>
            <a:ext cx="2095500" cy="2105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7" name="Rectangle 7">
            <a:extLst>
              <a:ext uri="{FF2B5EF4-FFF2-40B4-BE49-F238E27FC236}">
                <a16:creationId xmlns:a16="http://schemas.microsoft.com/office/drawing/2014/main" id="{3222E0E7-A0D7-4C7C-8622-E1B0746FEF37}"/>
              </a:ext>
            </a:extLst>
          </p:cNvPr>
          <p:cNvSpPr>
            <a:spLocks noChangeArrowheads="1"/>
          </p:cNvSpPr>
          <p:nvPr/>
        </p:nvSpPr>
        <p:spPr bwMode="auto">
          <a:xfrm>
            <a:off x="4572000" y="2667000"/>
            <a:ext cx="4572000"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eaLnBrk="1" hangingPunct="1">
              <a:spcBef>
                <a:spcPct val="0"/>
              </a:spcBef>
              <a:buFontTx/>
              <a:buNone/>
            </a:pPr>
            <a:r>
              <a:rPr lang="en-US" altLang="en-US" sz="1000">
                <a:latin typeface="Times New Roman" panose="02020603050405020304" pitchFamily="18" charset="0"/>
              </a:rPr>
              <a:t>Portugues ambush against the galleys of Seydi Ali as depicted in the </a:t>
            </a:r>
            <a:r>
              <a:rPr lang="en-US" altLang="en-US" sz="1000">
                <a:latin typeface="Times New Roman" panose="02020603050405020304" pitchFamily="18" charset="0"/>
                <a:hlinkClick r:id="rId5" tooltip="Livro de Lisuarte de Abreu (page does not exist)"/>
              </a:rPr>
              <a:t>livro de Lisuarte de Abreu</a:t>
            </a:r>
            <a:endParaRPr lang="en-US" altLang="en-US" sz="1000">
              <a:latin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a:extLst>
              <a:ext uri="{FF2B5EF4-FFF2-40B4-BE49-F238E27FC236}">
                <a16:creationId xmlns:a16="http://schemas.microsoft.com/office/drawing/2014/main" id="{1CF4445C-50F1-7641-04B5-98F126F91EE3}"/>
              </a:ext>
            </a:extLst>
          </p:cNvPr>
          <p:cNvSpPr>
            <a:spLocks noGrp="1" noChangeArrowheads="1"/>
          </p:cNvSpPr>
          <p:nvPr>
            <p:ph type="title"/>
          </p:nvPr>
        </p:nvSpPr>
        <p:spPr/>
        <p:txBody>
          <a:bodyPr/>
          <a:lstStyle/>
          <a:p>
            <a:pPr eaLnBrk="1" hangingPunct="1"/>
            <a:r>
              <a:rPr lang="en-US" altLang="en-US" sz="2400">
                <a:latin typeface="Times New Roman" panose="02020603050405020304" pitchFamily="18" charset="0"/>
                <a:ea typeface="ＭＳ Ｐゴシック" panose="020B0600070205080204" pitchFamily="34" charset="-128"/>
              </a:rPr>
              <a:t>Extending Borders, Declining discipline and proliferating personnel:</a:t>
            </a:r>
            <a:br>
              <a:rPr lang="en-US" altLang="en-US" sz="2400">
                <a:latin typeface="Times New Roman" panose="02020603050405020304" pitchFamily="18" charset="0"/>
                <a:ea typeface="ＭＳ Ｐゴシック" panose="020B0600070205080204" pitchFamily="34" charset="-128"/>
              </a:rPr>
            </a:br>
            <a:br>
              <a:rPr lang="en-US" altLang="en-US" sz="2400">
                <a:latin typeface="Times New Roman" panose="02020603050405020304" pitchFamily="18" charset="0"/>
                <a:ea typeface="ＭＳ Ｐゴシック" panose="020B0600070205080204" pitchFamily="34" charset="-128"/>
              </a:rPr>
            </a:br>
            <a:endParaRPr lang="en-US" altLang="en-US" sz="2400">
              <a:latin typeface="Times New Roman" panose="02020603050405020304" pitchFamily="18" charset="0"/>
              <a:ea typeface="ＭＳ Ｐゴシック" panose="020B0600070205080204" pitchFamily="34" charset="-128"/>
            </a:endParaRPr>
          </a:p>
        </p:txBody>
      </p:sp>
      <p:sp>
        <p:nvSpPr>
          <p:cNvPr id="36866" name="Rectangle 3">
            <a:extLst>
              <a:ext uri="{FF2B5EF4-FFF2-40B4-BE49-F238E27FC236}">
                <a16:creationId xmlns:a16="http://schemas.microsoft.com/office/drawing/2014/main" id="{2B8802EF-5A75-79BC-0C56-3F85AD196C52}"/>
              </a:ext>
            </a:extLst>
          </p:cNvPr>
          <p:cNvSpPr>
            <a:spLocks noGrp="1" noChangeArrowheads="1"/>
          </p:cNvSpPr>
          <p:nvPr>
            <p:ph type="body" sz="half" idx="1"/>
          </p:nvPr>
        </p:nvSpPr>
        <p:spPr/>
        <p:txBody>
          <a:bodyPr/>
          <a:lstStyle/>
          <a:p>
            <a:pPr eaLnBrk="1" hangingPunct="1">
              <a:lnSpc>
                <a:spcPct val="80000"/>
              </a:lnSpc>
              <a:buFontTx/>
              <a:buNone/>
            </a:pPr>
            <a:r>
              <a:rPr lang="en-US" altLang="en-US" sz="1400">
                <a:latin typeface="Times New Roman" panose="02020603050405020304" pitchFamily="18" charset="0"/>
                <a:ea typeface="ＭＳ Ｐゴシック" panose="020B0600070205080204" pitchFamily="34" charset="-128"/>
              </a:rPr>
              <a:t>Revenues:</a:t>
            </a:r>
          </a:p>
          <a:p>
            <a:pPr eaLnBrk="1" hangingPunct="1">
              <a:lnSpc>
                <a:spcPct val="80000"/>
              </a:lnSpc>
            </a:pPr>
            <a:r>
              <a:rPr lang="en-US" altLang="en-US" sz="1400">
                <a:latin typeface="Times New Roman" panose="02020603050405020304" pitchFamily="18" charset="0"/>
                <a:ea typeface="ＭＳ Ｐゴシック" panose="020B0600070205080204" pitchFamily="34" charset="-128"/>
              </a:rPr>
              <a:t>The revenue expectations of the Mughal state under Akbar were made in decennial surveys and assessed either of </a:t>
            </a:r>
            <a:r>
              <a:rPr lang="en-US" altLang="en-US" sz="1400" i="1">
                <a:latin typeface="Times New Roman" panose="02020603050405020304" pitchFamily="18" charset="0"/>
                <a:ea typeface="ＭＳ Ｐゴシック" panose="020B0600070205080204" pitchFamily="34" charset="-128"/>
              </a:rPr>
              <a:t>zamindar</a:t>
            </a:r>
            <a:r>
              <a:rPr lang="en-US" altLang="en-US" sz="1400">
                <a:latin typeface="Times New Roman" panose="02020603050405020304" pitchFamily="18" charset="0"/>
                <a:ea typeface="ＭＳ Ｐゴシック" panose="020B0600070205080204" pitchFamily="34" charset="-128"/>
              </a:rPr>
              <a:t>s who controlled groups of villages and their agricultural output, or of </a:t>
            </a:r>
            <a:r>
              <a:rPr lang="en-US" altLang="en-US" sz="1400" i="1">
                <a:latin typeface="Times New Roman" panose="02020603050405020304" pitchFamily="18" charset="0"/>
                <a:ea typeface="ＭＳ Ｐゴシック" panose="020B0600070205080204" pitchFamily="34" charset="-128"/>
              </a:rPr>
              <a:t>ryot</a:t>
            </a:r>
            <a:r>
              <a:rPr lang="en-US" altLang="en-US" sz="1400">
                <a:latin typeface="Times New Roman" panose="02020603050405020304" pitchFamily="18" charset="0"/>
                <a:ea typeface="ＭＳ Ｐゴシック" panose="020B0600070205080204" pitchFamily="34" charset="-128"/>
              </a:rPr>
              <a:t>s directly. </a:t>
            </a:r>
          </a:p>
          <a:p>
            <a:pPr eaLnBrk="1" hangingPunct="1">
              <a:lnSpc>
                <a:spcPct val="80000"/>
              </a:lnSpc>
            </a:pPr>
            <a:r>
              <a:rPr lang="en-US" altLang="en-US" sz="1400">
                <a:latin typeface="Times New Roman" panose="02020603050405020304" pitchFamily="18" charset="0"/>
                <a:ea typeface="ＭＳ Ｐゴシック" panose="020B0600070205080204" pitchFamily="34" charset="-128"/>
              </a:rPr>
              <a:t>Average assessments varied from region to region and with availablility of resources like irrigation and so on, but was generally about 1/3 total harvest or 1/3 cash value of harvest; in times of distress, revenue collectors were directed to remit taxes.  </a:t>
            </a:r>
          </a:p>
          <a:p>
            <a:pPr eaLnBrk="1" hangingPunct="1">
              <a:lnSpc>
                <a:spcPct val="80000"/>
              </a:lnSpc>
            </a:pPr>
            <a:r>
              <a:rPr lang="en-US" altLang="en-US" sz="1400">
                <a:latin typeface="Times New Roman" panose="02020603050405020304" pitchFamily="18" charset="0"/>
                <a:ea typeface="ＭＳ Ｐゴシック" panose="020B0600070205080204" pitchFamily="34" charset="-128"/>
              </a:rPr>
              <a:t>Under SJ, revenue demands rose to an average of half of all crops, and the surpluses the Mughals had enjoyed dwindled and disappeared; courtiers inc</a:t>
            </a:r>
            <a:r>
              <a:rPr lang="ja-JP" altLang="en-US" sz="1400">
                <a:latin typeface="Times New Roman" panose="02020603050405020304" pitchFamily="18" charset="0"/>
                <a:ea typeface="ＭＳ Ｐゴシック" panose="020B0600070205080204" pitchFamily="34" charset="-128"/>
              </a:rPr>
              <a:t>’</a:t>
            </a:r>
            <a:r>
              <a:rPr lang="en-US" altLang="ja-JP" sz="1400">
                <a:latin typeface="Times New Roman" panose="02020603050405020304" pitchFamily="18" charset="0"/>
                <a:ea typeface="ＭＳ Ｐゴシック" panose="020B0600070205080204" pitchFamily="34" charset="-128"/>
              </a:rPr>
              <a:t>ly restive and resentful and plotting, fratricidal sons =&gt; hemorrhage of specie and goodwill</a:t>
            </a:r>
          </a:p>
          <a:p>
            <a:pPr eaLnBrk="1" hangingPunct="1">
              <a:lnSpc>
                <a:spcPct val="80000"/>
              </a:lnSpc>
            </a:pPr>
            <a:r>
              <a:rPr lang="en-US" altLang="en-US" sz="1400">
                <a:ea typeface="ＭＳ Ｐゴシック" panose="020B0600070205080204" pitchFamily="34" charset="-128"/>
              </a:rPr>
              <a:t>Akbar abolished the </a:t>
            </a:r>
            <a:r>
              <a:rPr lang="en-US" altLang="en-US" sz="1400" i="1">
                <a:ea typeface="ＭＳ Ｐゴシック" panose="020B0600070205080204" pitchFamily="34" charset="-128"/>
              </a:rPr>
              <a:t>jizya</a:t>
            </a:r>
            <a:r>
              <a:rPr lang="en-US" altLang="en-US" sz="1400">
                <a:ea typeface="ＭＳ Ｐゴシック" panose="020B0600070205080204" pitchFamily="34" charset="-128"/>
              </a:rPr>
              <a:t> or discriminatory poll tax imposed on Hindus </a:t>
            </a:r>
          </a:p>
          <a:p>
            <a:pPr eaLnBrk="1" hangingPunct="1">
              <a:lnSpc>
                <a:spcPct val="80000"/>
              </a:lnSpc>
            </a:pPr>
            <a:r>
              <a:rPr lang="en-US" altLang="en-US" sz="1400">
                <a:ea typeface="ＭＳ Ｐゴシック" panose="020B0600070205080204" pitchFamily="34" charset="-128"/>
              </a:rPr>
              <a:t>It was reimposed by Aurangzeb in 1679 along with duties that doubled what Hindu merchants paid over Muslim counterparts for the same merchandise sold by Muslim merchants.  </a:t>
            </a:r>
          </a:p>
        </p:txBody>
      </p:sp>
      <p:sp>
        <p:nvSpPr>
          <p:cNvPr id="36867" name="Rectangle 7">
            <a:extLst>
              <a:ext uri="{FF2B5EF4-FFF2-40B4-BE49-F238E27FC236}">
                <a16:creationId xmlns:a16="http://schemas.microsoft.com/office/drawing/2014/main" id="{CDF6D6D1-900E-564E-4877-A5EEEE6B086C}"/>
              </a:ext>
            </a:extLst>
          </p:cNvPr>
          <p:cNvSpPr>
            <a:spLocks noGrp="1" noChangeArrowheads="1"/>
          </p:cNvSpPr>
          <p:nvPr>
            <p:ph type="body" sz="half" idx="2"/>
          </p:nvPr>
        </p:nvSpPr>
        <p:spPr/>
        <p:txBody>
          <a:bodyPr/>
          <a:lstStyle/>
          <a:p>
            <a:pPr eaLnBrk="1" hangingPunct="1">
              <a:lnSpc>
                <a:spcPct val="80000"/>
              </a:lnSpc>
            </a:pPr>
            <a:r>
              <a:rPr lang="en-US" altLang="en-US" sz="1400">
                <a:latin typeface="Times New Roman" panose="02020603050405020304" pitchFamily="18" charset="0"/>
                <a:ea typeface="ＭＳ Ｐゴシック" panose="020B0600070205080204" pitchFamily="34" charset="-128"/>
              </a:rPr>
              <a:t>Under Aurangzeb, administrative </a:t>
            </a:r>
            <a:r>
              <a:rPr lang="en-US" altLang="en-US" sz="1400" i="1">
                <a:latin typeface="Times New Roman" panose="02020603050405020304" pitchFamily="18" charset="0"/>
                <a:ea typeface="ＭＳ Ｐゴシック" panose="020B0600070205080204" pitchFamily="34" charset="-128"/>
              </a:rPr>
              <a:t>Mansabdar</a:t>
            </a:r>
            <a:r>
              <a:rPr lang="en-US" altLang="en-US" sz="1400">
                <a:latin typeface="Times New Roman" panose="02020603050405020304" pitchFamily="18" charset="0"/>
                <a:ea typeface="ＭＳ Ｐゴシック" panose="020B0600070205080204" pitchFamily="34" charset="-128"/>
              </a:rPr>
              <a:t>s were assigned </a:t>
            </a:r>
            <a:r>
              <a:rPr lang="en-US" altLang="en-US" sz="1400" i="1">
                <a:latin typeface="Times New Roman" panose="02020603050405020304" pitchFamily="18" charset="0"/>
                <a:ea typeface="ＭＳ Ｐゴシック" panose="020B0600070205080204" pitchFamily="34" charset="-128"/>
              </a:rPr>
              <a:t>jagir</a:t>
            </a:r>
            <a:r>
              <a:rPr lang="en-US" altLang="en-US" sz="1400">
                <a:latin typeface="Times New Roman" panose="02020603050405020304" pitchFamily="18" charset="0"/>
                <a:ea typeface="ＭＳ Ｐゴシック" panose="020B0600070205080204" pitchFamily="34" charset="-128"/>
              </a:rPr>
              <a:t>s of land to sustain themselves and their cavalries, and inc</a:t>
            </a:r>
            <a:r>
              <a:rPr lang="ja-JP" altLang="en-US" sz="1400">
                <a:latin typeface="Times New Roman" panose="02020603050405020304" pitchFamily="18" charset="0"/>
                <a:ea typeface="ＭＳ Ｐゴシック" panose="020B0600070205080204" pitchFamily="34" charset="-128"/>
              </a:rPr>
              <a:t>’</a:t>
            </a:r>
            <a:r>
              <a:rPr lang="en-US" altLang="ja-JP" sz="1400">
                <a:latin typeface="Times New Roman" panose="02020603050405020304" pitchFamily="18" charset="0"/>
                <a:ea typeface="ＭＳ Ｐゴシック" panose="020B0600070205080204" pitchFamily="34" charset="-128"/>
              </a:rPr>
              <a:t>ly, they began to squeeze cultivators, even though it was forbidden, diverting these monies to profit rather than emperor</a:t>
            </a:r>
            <a:r>
              <a:rPr lang="ja-JP" altLang="en-US" sz="1400">
                <a:latin typeface="Times New Roman" panose="02020603050405020304" pitchFamily="18" charset="0"/>
                <a:ea typeface="ＭＳ Ｐゴシック" panose="020B0600070205080204" pitchFamily="34" charset="-128"/>
              </a:rPr>
              <a:t>’</a:t>
            </a:r>
            <a:r>
              <a:rPr lang="en-US" altLang="ja-JP" sz="1400">
                <a:latin typeface="Times New Roman" panose="02020603050405020304" pitchFamily="18" charset="0"/>
                <a:ea typeface="ＭＳ Ｐゴシック" panose="020B0600070205080204" pitchFamily="34" charset="-128"/>
              </a:rPr>
              <a:t>s cavalries.  Accelerating peasant revolt and allegiance pledged to Jat, Maratha, Sikh and Rajput </a:t>
            </a:r>
            <a:r>
              <a:rPr lang="en-US" altLang="ja-JP" sz="1400" i="1">
                <a:latin typeface="Times New Roman" panose="02020603050405020304" pitchFamily="18" charset="0"/>
                <a:ea typeface="ＭＳ Ｐゴシック" panose="020B0600070205080204" pitchFamily="34" charset="-128"/>
              </a:rPr>
              <a:t>zamindar</a:t>
            </a:r>
            <a:r>
              <a:rPr lang="en-US" altLang="ja-JP" sz="1400">
                <a:latin typeface="Times New Roman" panose="02020603050405020304" pitchFamily="18" charset="0"/>
                <a:ea typeface="ＭＳ Ｐゴシック" panose="020B0600070205080204" pitchFamily="34" charset="-128"/>
              </a:rPr>
              <a:t>s like Shahaji and Shivaji </a:t>
            </a:r>
          </a:p>
          <a:p>
            <a:pPr eaLnBrk="1" hangingPunct="1">
              <a:lnSpc>
                <a:spcPct val="80000"/>
              </a:lnSpc>
            </a:pPr>
            <a:endParaRPr lang="en-US" altLang="en-US" sz="1400">
              <a:latin typeface="Times New Roman" panose="02020603050405020304" pitchFamily="18" charset="0"/>
              <a:ea typeface="ＭＳ Ｐゴシック" panose="020B0600070205080204" pitchFamily="34" charset="-128"/>
            </a:endParaRPr>
          </a:p>
        </p:txBody>
      </p:sp>
      <p:pic>
        <p:nvPicPr>
          <p:cNvPr id="36868" name="Picture 4">
            <a:extLst>
              <a:ext uri="{FF2B5EF4-FFF2-40B4-BE49-F238E27FC236}">
                <a16:creationId xmlns:a16="http://schemas.microsoft.com/office/drawing/2014/main" id="{A51AF2C2-A1C5-8789-DB57-34E6DEAA4DF0}"/>
              </a:ext>
            </a:extLst>
          </p:cNvPr>
          <p:cNvPicPr>
            <a:picLocks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5562600" y="3276600"/>
            <a:ext cx="2381250" cy="2543175"/>
          </a:xfr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a:extLst>
              <a:ext uri="{FF2B5EF4-FFF2-40B4-BE49-F238E27FC236}">
                <a16:creationId xmlns:a16="http://schemas.microsoft.com/office/drawing/2014/main" id="{F4A134BF-41E7-1DA2-A4EF-2CD2FCDB0F5B}"/>
              </a:ext>
            </a:extLst>
          </p:cNvPr>
          <p:cNvSpPr>
            <a:spLocks noGrp="1" noChangeArrowheads="1"/>
          </p:cNvSpPr>
          <p:nvPr>
            <p:ph type="title"/>
          </p:nvPr>
        </p:nvSpPr>
        <p:spPr/>
        <p:txBody>
          <a:bodyPr/>
          <a:lstStyle/>
          <a:p>
            <a:pPr eaLnBrk="1" hangingPunct="1"/>
            <a:r>
              <a:rPr lang="en-US" altLang="en-US" sz="4000">
                <a:ea typeface="ＭＳ Ｐゴシック" panose="020B0600070205080204" pitchFamily="34" charset="-128"/>
              </a:rPr>
              <a:t>Meanwhile...elsewhere in empty homogeneous time:</a:t>
            </a:r>
          </a:p>
        </p:txBody>
      </p:sp>
      <p:sp>
        <p:nvSpPr>
          <p:cNvPr id="38914" name="Rectangle 3">
            <a:extLst>
              <a:ext uri="{FF2B5EF4-FFF2-40B4-BE49-F238E27FC236}">
                <a16:creationId xmlns:a16="http://schemas.microsoft.com/office/drawing/2014/main" id="{06D31B81-D28F-B289-FCA2-341C7EC6AD9D}"/>
              </a:ext>
            </a:extLst>
          </p:cNvPr>
          <p:cNvSpPr>
            <a:spLocks noGrp="1" noChangeArrowheads="1"/>
          </p:cNvSpPr>
          <p:nvPr>
            <p:ph type="body" sz="half" idx="1"/>
          </p:nvPr>
        </p:nvSpPr>
        <p:spPr/>
        <p:txBody>
          <a:bodyPr/>
          <a:lstStyle/>
          <a:p>
            <a:pPr eaLnBrk="1" hangingPunct="1">
              <a:lnSpc>
                <a:spcPct val="80000"/>
              </a:lnSpc>
            </a:pPr>
            <a:r>
              <a:rPr lang="en-US" altLang="en-US" sz="2000">
                <a:ea typeface="ＭＳ Ｐゴシック" panose="020B0600070205080204" pitchFamily="34" charset="-128"/>
              </a:rPr>
              <a:t>American revolution and its critique of British mercantilism and the (colonial) governance with which it thrived</a:t>
            </a:r>
          </a:p>
          <a:p>
            <a:pPr eaLnBrk="1" hangingPunct="1">
              <a:lnSpc>
                <a:spcPct val="80000"/>
              </a:lnSpc>
            </a:pPr>
            <a:r>
              <a:rPr lang="en-US" altLang="en-US" sz="2000">
                <a:ea typeface="ＭＳ Ｐゴシック" panose="020B0600070205080204" pitchFamily="34" charset="-128"/>
              </a:rPr>
              <a:t>French revolution and critique of mercantilist privileges and their abuse</a:t>
            </a:r>
          </a:p>
          <a:p>
            <a:pPr eaLnBrk="1" hangingPunct="1">
              <a:lnSpc>
                <a:spcPct val="80000"/>
              </a:lnSpc>
            </a:pPr>
            <a:r>
              <a:rPr lang="en-US" altLang="en-US" sz="2000">
                <a:ea typeface="ＭＳ Ｐゴシック" panose="020B0600070205080204" pitchFamily="34" charset="-128"/>
              </a:rPr>
              <a:t>Haitian revolution and concerns about the implications of corruption of state by wealthy, self-interested and highly influential colonial factions (West Indian merchant or </a:t>
            </a:r>
            <a:r>
              <a:rPr lang="en-US" altLang="en-US" sz="2000" i="1">
                <a:ea typeface="ＭＳ Ｐゴシック" panose="020B0600070205080204" pitchFamily="34" charset="-128"/>
              </a:rPr>
              <a:t>planters</a:t>
            </a:r>
            <a:r>
              <a:rPr lang="en-US" altLang="en-US" sz="2000">
                <a:ea typeface="ＭＳ Ｐゴシック" panose="020B0600070205080204" pitchFamily="34" charset="-128"/>
              </a:rPr>
              <a:t>) heretofore subsidized by state, but increasingly a liability </a:t>
            </a:r>
          </a:p>
        </p:txBody>
      </p:sp>
      <p:pic>
        <p:nvPicPr>
          <p:cNvPr id="38915" name="Picture 10">
            <a:extLst>
              <a:ext uri="{FF2B5EF4-FFF2-40B4-BE49-F238E27FC236}">
                <a16:creationId xmlns:a16="http://schemas.microsoft.com/office/drawing/2014/main" id="{E62D615D-2455-73A7-57C0-F0FF4FB2C226}"/>
              </a:ext>
            </a:extLst>
          </p:cNvPr>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5000625" y="1601788"/>
            <a:ext cx="3333750" cy="2181225"/>
          </a:xfrm>
        </p:spPr>
      </p:pic>
      <p:pic>
        <p:nvPicPr>
          <p:cNvPr id="38916" name="Picture 15">
            <a:extLst>
              <a:ext uri="{FF2B5EF4-FFF2-40B4-BE49-F238E27FC236}">
                <a16:creationId xmlns:a16="http://schemas.microsoft.com/office/drawing/2014/main" id="{F365F411-BCC4-88E1-7CEA-44A02F4D8512}"/>
              </a:ext>
            </a:extLst>
          </p:cNvPr>
          <p:cNvPicPr>
            <a:picLocks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4724400" y="3886200"/>
            <a:ext cx="4038600" cy="2187575"/>
          </a:xfrm>
        </p:spPr>
      </p:pic>
      <p:pic>
        <p:nvPicPr>
          <p:cNvPr id="38917" name="Picture 16">
            <a:extLst>
              <a:ext uri="{FF2B5EF4-FFF2-40B4-BE49-F238E27FC236}">
                <a16:creationId xmlns:a16="http://schemas.microsoft.com/office/drawing/2014/main" id="{447F249E-6415-681E-77D6-7A23C23D679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00200" y="5791200"/>
            <a:ext cx="1266825" cy="71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4">
            <a:extLst>
              <a:ext uri="{FF2B5EF4-FFF2-40B4-BE49-F238E27FC236}">
                <a16:creationId xmlns:a16="http://schemas.microsoft.com/office/drawing/2014/main" id="{71F96E94-26DD-89B6-68AF-4F6B1C880E1B}"/>
              </a:ext>
            </a:extLst>
          </p:cNvPr>
          <p:cNvSpPr>
            <a:spLocks noGrp="1" noChangeArrowheads="1"/>
          </p:cNvSpPr>
          <p:nvPr>
            <p:ph type="title"/>
          </p:nvPr>
        </p:nvSpPr>
        <p:spPr/>
        <p:txBody>
          <a:bodyPr/>
          <a:lstStyle/>
          <a:p>
            <a:pPr eaLnBrk="1" hangingPunct="1"/>
            <a:r>
              <a:rPr lang="en-US" altLang="en-US" sz="1600">
                <a:ea typeface="ＭＳ Ｐゴシック" panose="020B0600070205080204" pitchFamily="34" charset="-128"/>
              </a:rPr>
              <a:t>EIC to 1790</a:t>
            </a:r>
            <a:br>
              <a:rPr lang="en-US" altLang="en-US" sz="1600">
                <a:ea typeface="ＭＳ Ｐゴシック" panose="020B0600070205080204" pitchFamily="34" charset="-128"/>
              </a:rPr>
            </a:br>
            <a:r>
              <a:rPr lang="en-US" altLang="en-US" sz="1600">
                <a:ea typeface="ＭＳ Ｐゴシック" panose="020B0600070205080204" pitchFamily="34" charset="-128"/>
              </a:rPr>
              <a:t> EIC 1790-1815</a:t>
            </a:r>
            <a:br>
              <a:rPr lang="en-US" altLang="en-US" sz="1600">
                <a:ea typeface="ＭＳ Ｐゴシック" panose="020B0600070205080204" pitchFamily="34" charset="-128"/>
              </a:rPr>
            </a:br>
            <a:br>
              <a:rPr lang="en-US" altLang="en-US" sz="1600">
                <a:ea typeface="ＭＳ Ｐゴシック" panose="020B0600070205080204" pitchFamily="34" charset="-128"/>
              </a:rPr>
            </a:br>
            <a:r>
              <a:rPr lang="en-US" altLang="en-US" sz="1000">
                <a:ea typeface="ＭＳ Ｐゴシック" panose="020B0600070205080204" pitchFamily="34" charset="-128"/>
              </a:rPr>
              <a:t>http://www.zum.de/whkmla/histatlas/india/haxbrindia.html</a:t>
            </a:r>
          </a:p>
        </p:txBody>
      </p:sp>
      <p:pic>
        <p:nvPicPr>
          <p:cNvPr id="40962" name="Picture 5">
            <a:extLst>
              <a:ext uri="{FF2B5EF4-FFF2-40B4-BE49-F238E27FC236}">
                <a16:creationId xmlns:a16="http://schemas.microsoft.com/office/drawing/2014/main" id="{2C235428-F207-986B-24A1-255351C5E616}"/>
              </a:ext>
            </a:extLst>
          </p:cNvPr>
          <p:cNvPicPr>
            <a:picLocks noChangeAspect="1" noChangeArrowheads="1"/>
          </p:cNvPicPr>
          <p:nvPr>
            <p:ph type="body" sz="half" idx="1"/>
          </p:nvPr>
        </p:nvPicPr>
        <p:blipFill>
          <a:blip r:embed="rId3">
            <a:extLst>
              <a:ext uri="{28A0092B-C50C-407E-A947-70E740481C1C}">
                <a14:useLocalDpi xmlns:a14="http://schemas.microsoft.com/office/drawing/2010/main" val="0"/>
              </a:ext>
            </a:extLst>
          </a:blip>
          <a:srcRect/>
          <a:stretch>
            <a:fillRect/>
          </a:stretch>
        </p:blipFill>
        <p:spPr/>
      </p:pic>
      <p:pic>
        <p:nvPicPr>
          <p:cNvPr id="40963" name="Picture 6">
            <a:extLst>
              <a:ext uri="{FF2B5EF4-FFF2-40B4-BE49-F238E27FC236}">
                <a16:creationId xmlns:a16="http://schemas.microsoft.com/office/drawing/2014/main" id="{EB797916-B658-7737-BF53-0FFED812298D}"/>
              </a:ext>
            </a:extLst>
          </p:cNvPr>
          <p:cNvPicPr>
            <a:picLocks noChangeAspect="1" noChangeArrowheads="1"/>
          </p:cNvPicPr>
          <p:nvPr>
            <p:ph type="body" sz="half" idx="2"/>
          </p:nvPr>
        </p:nvPicPr>
        <p:blipFill>
          <a:blip r:embed="rId4">
            <a:extLst>
              <a:ext uri="{28A0092B-C50C-407E-A947-70E740481C1C}">
                <a14:useLocalDpi xmlns:a14="http://schemas.microsoft.com/office/drawing/2010/main" val="0"/>
              </a:ext>
            </a:extLst>
          </a:blip>
          <a:srcRect/>
          <a:stretch>
            <a:fillRect/>
          </a:stretch>
        </p:blip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a:extLst>
              <a:ext uri="{FF2B5EF4-FFF2-40B4-BE49-F238E27FC236}">
                <a16:creationId xmlns:a16="http://schemas.microsoft.com/office/drawing/2014/main" id="{60C47F68-D886-68E4-F87D-46B2579B1083}"/>
              </a:ext>
            </a:extLst>
          </p:cNvPr>
          <p:cNvSpPr>
            <a:spLocks noGrp="1" noChangeArrowheads="1"/>
          </p:cNvSpPr>
          <p:nvPr>
            <p:ph type="title"/>
          </p:nvPr>
        </p:nvSpPr>
        <p:spPr/>
        <p:txBody>
          <a:bodyPr/>
          <a:lstStyle/>
          <a:p>
            <a:r>
              <a:rPr lang="en-US" altLang="en-US" sz="2400">
                <a:ea typeface="ＭＳ Ｐゴシック" panose="020B0600070205080204" pitchFamily="34" charset="-128"/>
              </a:rPr>
              <a:t>Edmund Burke, “Speech in Opening the Impeachment of Warren Hastings, Esq.  First Day, 15</a:t>
            </a:r>
            <a:r>
              <a:rPr lang="en-US" altLang="en-US" sz="2400" baseline="30000">
                <a:ea typeface="ＭＳ Ｐゴシック" panose="020B0600070205080204" pitchFamily="34" charset="-128"/>
              </a:rPr>
              <a:t>th</a:t>
            </a:r>
            <a:r>
              <a:rPr lang="en-US" altLang="en-US" sz="2400">
                <a:ea typeface="ＭＳ Ｐゴシック" panose="020B0600070205080204" pitchFamily="34" charset="-128"/>
              </a:rPr>
              <a:t> February 1788” </a:t>
            </a:r>
            <a:br>
              <a:rPr lang="en-US" altLang="en-US" sz="2400">
                <a:ea typeface="ＭＳ Ｐゴシック" panose="020B0600070205080204" pitchFamily="34" charset="-128"/>
              </a:rPr>
            </a:br>
            <a:r>
              <a:rPr lang="en-US" altLang="en-US" sz="1600">
                <a:ea typeface="ＭＳ Ｐゴシック" panose="020B0600070205080204" pitchFamily="34" charset="-128"/>
              </a:rPr>
              <a:t>David Bromwich, ed., </a:t>
            </a:r>
            <a:r>
              <a:rPr lang="en-US" altLang="en-US" sz="1600" i="1">
                <a:ea typeface="ＭＳ Ｐゴシック" panose="020B0600070205080204" pitchFamily="34" charset="-128"/>
              </a:rPr>
              <a:t>On Empire, Liberty, and Reform.  Speeches and Letters</a:t>
            </a:r>
            <a:r>
              <a:rPr lang="en-US" altLang="en-US" sz="1600">
                <a:ea typeface="ＭＳ Ｐゴシック" panose="020B0600070205080204" pitchFamily="34" charset="-128"/>
              </a:rPr>
              <a:t> (YUP)</a:t>
            </a:r>
            <a:endParaRPr lang="en-US" altLang="en-US" sz="2400">
              <a:ea typeface="ＭＳ Ｐゴシック" panose="020B0600070205080204" pitchFamily="34" charset="-128"/>
            </a:endParaRPr>
          </a:p>
        </p:txBody>
      </p:sp>
      <p:sp>
        <p:nvSpPr>
          <p:cNvPr id="43010" name="Content Placeholder 2">
            <a:extLst>
              <a:ext uri="{FF2B5EF4-FFF2-40B4-BE49-F238E27FC236}">
                <a16:creationId xmlns:a16="http://schemas.microsoft.com/office/drawing/2014/main" id="{134E904A-3DC9-CD09-6697-4DC801E0F77B}"/>
              </a:ext>
            </a:extLst>
          </p:cNvPr>
          <p:cNvSpPr>
            <a:spLocks noGrp="1" noChangeArrowheads="1"/>
          </p:cNvSpPr>
          <p:nvPr>
            <p:ph idx="1"/>
          </p:nvPr>
        </p:nvSpPr>
        <p:spPr/>
        <p:txBody>
          <a:bodyPr/>
          <a:lstStyle/>
          <a:p>
            <a:r>
              <a:rPr lang="en-US" altLang="en-US" sz="2400">
                <a:ea typeface="ＭＳ Ｐゴシック" panose="020B0600070205080204" pitchFamily="34" charset="-128"/>
              </a:rPr>
              <a:t>“...this process is the cement, which binds the whole together:  this is the individuating principle, that makes England what England is.  In this Court it is, that no subject, in no part of the Empire, can fail of competent and proportionable justice; here it is, that we provide for that, which is the substantial excellence of our Constitution;  I mean the great circulation of responsibility, by which (excepting the supreme power) no man, in no circumstance, can escape the account, which he owes to the laws of his country.” (p. 384)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E87CB-12D8-5C43-A1B9-A06F97EA6950}"/>
              </a:ext>
            </a:extLst>
          </p:cNvPr>
          <p:cNvSpPr>
            <a:spLocks noGrp="1"/>
          </p:cNvSpPr>
          <p:nvPr>
            <p:ph type="title"/>
          </p:nvPr>
        </p:nvSpPr>
        <p:spPr/>
        <p:txBody>
          <a:bodyPr/>
          <a:lstStyle/>
          <a:p>
            <a:pPr>
              <a:defRPr/>
            </a:pPr>
            <a:r>
              <a:rPr lang="en-US" sz="1400" dirty="0"/>
              <a:t>Edmund Burke, “Speech in Opening the Impeachment of Warren Hastings, Esq.  First Day, 15</a:t>
            </a:r>
            <a:r>
              <a:rPr lang="en-US" sz="1400" baseline="30000" dirty="0"/>
              <a:t>th</a:t>
            </a:r>
            <a:r>
              <a:rPr lang="en-US" sz="1400" dirty="0"/>
              <a:t> February 1788” </a:t>
            </a:r>
            <a:br>
              <a:rPr lang="en-US" sz="1400" dirty="0"/>
            </a:br>
            <a:r>
              <a:rPr lang="en-US" sz="1050" dirty="0"/>
              <a:t>David Bromwich, ed., </a:t>
            </a:r>
            <a:r>
              <a:rPr lang="en-US" sz="1050" i="1" dirty="0"/>
              <a:t>On Empire, Liberty, and Reform.  Speeches and Letters</a:t>
            </a:r>
            <a:r>
              <a:rPr lang="en-US" sz="1050" dirty="0"/>
              <a:t> (YUP</a:t>
            </a:r>
            <a:endParaRPr lang="en-US" sz="1400" dirty="0"/>
          </a:p>
        </p:txBody>
      </p:sp>
      <p:sp>
        <p:nvSpPr>
          <p:cNvPr id="44034" name="Content Placeholder 2">
            <a:extLst>
              <a:ext uri="{FF2B5EF4-FFF2-40B4-BE49-F238E27FC236}">
                <a16:creationId xmlns:a16="http://schemas.microsoft.com/office/drawing/2014/main" id="{8ACAF913-4B6C-7335-EC1B-28A39E91EA88}"/>
              </a:ext>
            </a:extLst>
          </p:cNvPr>
          <p:cNvSpPr>
            <a:spLocks noGrp="1" noChangeArrowheads="1"/>
          </p:cNvSpPr>
          <p:nvPr>
            <p:ph idx="1"/>
          </p:nvPr>
        </p:nvSpPr>
        <p:spPr/>
        <p:txBody>
          <a:bodyPr/>
          <a:lstStyle/>
          <a:p>
            <a:r>
              <a:rPr lang="en-US" altLang="en-US" sz="1600">
                <a:ea typeface="ＭＳ Ｐゴシック" panose="020B0600070205080204" pitchFamily="34" charset="-128"/>
              </a:rPr>
              <a:t>”...the crimes, which we charge in these Articles, are not lapses, defects, errours, of common human frailty, which, as we know and feel, we can allow for.  We charge this Offender with no crimes, that have not arisen from passions, which it is criminal to harbor; with no offences, that have not their root in avarice, rapacity, pride, insolence, ferocity, treachery, cruelty, malignity of temper; in short, in nothing, that does not argue a total extinction of all moral principle; that does not manifest an inveterate blackness of heart, died in grain with malice, vitiated, corrupted, gangrened to the very core...We charge him with nothing, that he did not commit upon deliberation; that he did not commit against advice, supplication, and remonstrance; that he did not commit against the direct command of lawful authority...The crimes of Mr. Hastings are crimes not only in themselves...[t]hey were crimes, not against forms, but against those eternal laws of justice, which are our rule and our birthright.  His offences are...in substance and effect, </a:t>
            </a:r>
            <a:r>
              <a:rPr lang="en-US" altLang="en-US" sz="1600" i="1">
                <a:ea typeface="ＭＳ Ｐゴシック" panose="020B0600070205080204" pitchFamily="34" charset="-128"/>
              </a:rPr>
              <a:t>High </a:t>
            </a:r>
            <a:r>
              <a:rPr lang="en-US" altLang="en-US" sz="1600">
                <a:ea typeface="ＭＳ Ｐゴシック" panose="020B0600070205080204" pitchFamily="34" charset="-128"/>
              </a:rPr>
              <a:t>Crimes and High Misdemeanours...We have brought before you such a person, that, if you strike at him wit the firm and decided arm of justice, you will not have need of a great many more examples.  You strike at the whole corps, if you strike at the head.” (388)</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0689C-346C-ED4E-BAEB-F80B4B465A8A}"/>
              </a:ext>
            </a:extLst>
          </p:cNvPr>
          <p:cNvSpPr>
            <a:spLocks noGrp="1"/>
          </p:cNvSpPr>
          <p:nvPr>
            <p:ph type="title"/>
          </p:nvPr>
        </p:nvSpPr>
        <p:spPr/>
        <p:txBody>
          <a:bodyPr/>
          <a:lstStyle/>
          <a:p>
            <a:pPr>
              <a:defRPr/>
            </a:pPr>
            <a:r>
              <a:rPr lang="en-US" sz="1400" dirty="0"/>
              <a:t>Edmund Burke, “Speech in Opening the Impeachment of Warren Hastings, Esq.  First Day, 15</a:t>
            </a:r>
            <a:r>
              <a:rPr lang="en-US" sz="1400" baseline="30000" dirty="0"/>
              <a:t>th</a:t>
            </a:r>
            <a:r>
              <a:rPr lang="en-US" sz="1400" dirty="0"/>
              <a:t> February 1788” </a:t>
            </a:r>
            <a:br>
              <a:rPr lang="en-US" sz="1400" dirty="0"/>
            </a:br>
            <a:r>
              <a:rPr lang="en-US" sz="1050" dirty="0"/>
              <a:t>David Bromwich, ed., </a:t>
            </a:r>
            <a:r>
              <a:rPr lang="en-US" sz="1050" i="1" dirty="0"/>
              <a:t>On Empire, Liberty, and Reform.  Speeches and Letters</a:t>
            </a:r>
            <a:r>
              <a:rPr lang="en-US" sz="1050" dirty="0"/>
              <a:t> (YUP</a:t>
            </a:r>
            <a:endParaRPr lang="en-US" sz="1400" dirty="0"/>
          </a:p>
        </p:txBody>
      </p:sp>
      <p:sp>
        <p:nvSpPr>
          <p:cNvPr id="45058" name="Content Placeholder 2">
            <a:extLst>
              <a:ext uri="{FF2B5EF4-FFF2-40B4-BE49-F238E27FC236}">
                <a16:creationId xmlns:a16="http://schemas.microsoft.com/office/drawing/2014/main" id="{6B44D9C0-C546-13F9-4040-800D3EA475BA}"/>
              </a:ext>
            </a:extLst>
          </p:cNvPr>
          <p:cNvSpPr>
            <a:spLocks noGrp="1" noChangeArrowheads="1"/>
          </p:cNvSpPr>
          <p:nvPr>
            <p:ph idx="1"/>
          </p:nvPr>
        </p:nvSpPr>
        <p:spPr/>
        <p:txBody>
          <a:bodyPr/>
          <a:lstStyle/>
          <a:p>
            <a:pPr marL="457200" lvl="1" indent="0">
              <a:buFontTx/>
              <a:buNone/>
            </a:pPr>
            <a:r>
              <a:rPr lang="en-US" altLang="en-US" sz="1800">
                <a:ea typeface="Arial" panose="020B0604020202020204" pitchFamily="34" charset="0"/>
              </a:rPr>
              <a:t>“It is well know, that enormous wealth has poured into this country from India through a thousand channels, publick and concealed and it is no particular derogation from our honour to suppose a possibility of being corrupted by that, by which other empires have been corrupted, and assemblies, almost as respectable and venerable as your Lordships, have been directly or indirectly vitiated.  Forty millions of money, at least, have within our memory been brought from India into England.  In this case the most sacred judicature ought to look to its reputation...God forbid, that...when you try the cause of Asia in the presence of Europe, there should be the least suspicion, that a narrow partiality, utterly destructive of justice, should so guide us, that a British Subject in power should appear in substance to possess rights, which are denied to the humble allies, to the attached dependents of this kingdom, who by their distance have double demand upon your protection, and who, by an implicit (I hope not a weak and useless) trust in you, have stripped themselves of every other resource under heaven.”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a:extLst>
              <a:ext uri="{FF2B5EF4-FFF2-40B4-BE49-F238E27FC236}">
                <a16:creationId xmlns:a16="http://schemas.microsoft.com/office/drawing/2014/main" id="{165B5D94-6011-E4DE-E4ED-F9743DB52C60}"/>
              </a:ext>
            </a:extLst>
          </p:cNvPr>
          <p:cNvSpPr>
            <a:spLocks noGrp="1" noChangeArrowheads="1"/>
          </p:cNvSpPr>
          <p:nvPr>
            <p:ph type="title"/>
          </p:nvPr>
        </p:nvSpPr>
        <p:spPr/>
        <p:txBody>
          <a:bodyPr/>
          <a:lstStyle/>
          <a:p>
            <a:r>
              <a:rPr lang="en-US" altLang="en-US" sz="1600">
                <a:ea typeface="ＭＳ Ｐゴシック" panose="020B0600070205080204" pitchFamily="34" charset="-128"/>
              </a:rPr>
              <a:t>Edmund Burke, “Speech in Opening the Impeachment of Warren Hastings, Esq.  First Day, 15</a:t>
            </a:r>
            <a:r>
              <a:rPr lang="en-US" altLang="en-US" sz="1600" baseline="30000">
                <a:ea typeface="ＭＳ Ｐゴシック" panose="020B0600070205080204" pitchFamily="34" charset="-128"/>
              </a:rPr>
              <a:t>th</a:t>
            </a:r>
            <a:r>
              <a:rPr lang="en-US" altLang="en-US" sz="1600">
                <a:ea typeface="ＭＳ Ｐゴシック" panose="020B0600070205080204" pitchFamily="34" charset="-128"/>
              </a:rPr>
              <a:t> February 1788” </a:t>
            </a:r>
            <a:br>
              <a:rPr lang="en-US" altLang="en-US" sz="1600">
                <a:ea typeface="ＭＳ Ｐゴシック" panose="020B0600070205080204" pitchFamily="34" charset="-128"/>
              </a:rPr>
            </a:br>
            <a:r>
              <a:rPr lang="en-US" altLang="en-US" sz="1100">
                <a:ea typeface="ＭＳ Ｐゴシック" panose="020B0600070205080204" pitchFamily="34" charset="-128"/>
              </a:rPr>
              <a:t>David Bromwich, ed., </a:t>
            </a:r>
            <a:r>
              <a:rPr lang="en-US" altLang="en-US" sz="1100" i="1">
                <a:ea typeface="ＭＳ Ｐゴシック" panose="020B0600070205080204" pitchFamily="34" charset="-128"/>
              </a:rPr>
              <a:t>On Empire, Liberty, and Reform.  Speeches and Letters</a:t>
            </a:r>
            <a:r>
              <a:rPr lang="en-US" altLang="en-US" sz="1100">
                <a:ea typeface="ＭＳ Ｐゴシック" panose="020B0600070205080204" pitchFamily="34" charset="-128"/>
              </a:rPr>
              <a:t> (YUP</a:t>
            </a:r>
            <a:endParaRPr lang="en-US" altLang="en-US" sz="1600">
              <a:ea typeface="ＭＳ Ｐゴシック" panose="020B0600070205080204" pitchFamily="34" charset="-128"/>
            </a:endParaRPr>
          </a:p>
        </p:txBody>
      </p:sp>
      <p:sp>
        <p:nvSpPr>
          <p:cNvPr id="46082" name="Content Placeholder 2">
            <a:extLst>
              <a:ext uri="{FF2B5EF4-FFF2-40B4-BE49-F238E27FC236}">
                <a16:creationId xmlns:a16="http://schemas.microsoft.com/office/drawing/2014/main" id="{D655CB36-321C-B136-49CD-EF001714FBBA}"/>
              </a:ext>
            </a:extLst>
          </p:cNvPr>
          <p:cNvSpPr>
            <a:spLocks noGrp="1" noChangeArrowheads="1"/>
          </p:cNvSpPr>
          <p:nvPr>
            <p:ph idx="1"/>
          </p:nvPr>
        </p:nvSpPr>
        <p:spPr/>
        <p:txBody>
          <a:bodyPr/>
          <a:lstStyle/>
          <a:p>
            <a:r>
              <a:rPr lang="en-US" altLang="en-US" sz="1400">
                <a:ea typeface="ＭＳ Ｐゴシック" panose="020B0600070205080204" pitchFamily="34" charset="-128"/>
              </a:rPr>
              <a:t>“A fair revenue many be collected without the aid of wicked, violent, and unjust instruments...When we know, that men must be well paid (and they ouight to be well paid) for the performance of honourable duty, can we think, that men will be found to commit wicked, rapacious, and oppressive acts...for the sole emolument of dishonest employers?  No; they must have their full share of the prey...We must not therefore flatter ourselves, when Mr. Hastings takes 40,000l. In bribes for Dinagepore and its annexed provinces, that from the people nothing more that 40,000l. is extorted...four times forty must be levied on the people; and these violent sales, fraudulent purchases, confiscations, inhuman and unutterable tortures...general despair, general in insurrection, the massacre of the officers of revenue by the people, the massacre of the people by the soldiery, and the total waste and destruction of the finest provinces in India, are things of course; and all a necessary consequence inbolved I the very substance of Mr. Hasting’s bribery....”</a:t>
            </a:r>
          </a:p>
          <a:p>
            <a:r>
              <a:rPr lang="en-US" altLang="en-US" sz="1400">
                <a:ea typeface="ＭＳ Ｐゴシック" panose="020B0600070205080204" pitchFamily="34" charset="-128"/>
              </a:rPr>
              <a:t>“...I impeach Warren Hastings..of High Crimes and Misdemeanours...in the name of the Commons of Great Britain in Parliament assembled, whose parliamentary trust he has betrayed....whose national character he has dishonoured....in the name of the people of India, whose laws, rights, and liberties he has subverted; whose properties he has destroyed, whose country he has laid waste and desolate....in the name, and by virtue, of those eternal laws of justice, which he has violated...in the name of human nature itself, which he has cruelly outraged, injured, and oppressed in both sexes, in every age, rank, situation, and condition of life.”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a:extLst>
              <a:ext uri="{FF2B5EF4-FFF2-40B4-BE49-F238E27FC236}">
                <a16:creationId xmlns:a16="http://schemas.microsoft.com/office/drawing/2014/main" id="{B3DFEEB1-B1C8-2049-FF4D-8A1BBABF9503}"/>
              </a:ext>
            </a:extLst>
          </p:cNvPr>
          <p:cNvSpPr>
            <a:spLocks noGrp="1" noChangeArrowheads="1"/>
          </p:cNvSpPr>
          <p:nvPr>
            <p:ph type="title"/>
          </p:nvPr>
        </p:nvSpPr>
        <p:spPr/>
        <p:txBody>
          <a:bodyPr/>
          <a:lstStyle/>
          <a:p>
            <a:r>
              <a:rPr lang="en-US" altLang="en-US" sz="2400">
                <a:ea typeface="ＭＳ Ｐゴシック" panose="020B0600070205080204" pitchFamily="34" charset="-128"/>
              </a:rPr>
              <a:t>James Mill, </a:t>
            </a:r>
            <a:r>
              <a:rPr lang="en-US" altLang="en-US" sz="2400" i="1">
                <a:ea typeface="ＭＳ Ｐゴシック" panose="020B0600070205080204" pitchFamily="34" charset="-128"/>
              </a:rPr>
              <a:t>The History of the British India</a:t>
            </a:r>
            <a:r>
              <a:rPr lang="en-US" altLang="en-US" sz="2400">
                <a:ea typeface="ＭＳ Ｐゴシック" panose="020B0600070205080204" pitchFamily="34" charset="-128"/>
              </a:rPr>
              <a:t> (1826):</a:t>
            </a:r>
            <a:br>
              <a:rPr lang="en-US" altLang="en-US" sz="2400">
                <a:ea typeface="ＭＳ Ｐゴシック" panose="020B0600070205080204" pitchFamily="34" charset="-128"/>
              </a:rPr>
            </a:br>
            <a:r>
              <a:rPr lang="en-US" altLang="en-US" sz="2400">
                <a:ea typeface="ＭＳ Ｐゴシック" panose="020B0600070205080204" pitchFamily="34" charset="-128"/>
              </a:rPr>
              <a:t>Preface </a:t>
            </a:r>
            <a:r>
              <a:rPr lang="en-US" altLang="en-US" sz="1800">
                <a:ea typeface="ＭＳ Ｐゴシック" panose="020B0600070205080204" pitchFamily="34" charset="-128"/>
              </a:rPr>
              <a:t>paragraphs 1 and 2</a:t>
            </a:r>
          </a:p>
        </p:txBody>
      </p:sp>
      <p:sp>
        <p:nvSpPr>
          <p:cNvPr id="47106" name="Content Placeholder 2">
            <a:extLst>
              <a:ext uri="{FF2B5EF4-FFF2-40B4-BE49-F238E27FC236}">
                <a16:creationId xmlns:a16="http://schemas.microsoft.com/office/drawing/2014/main" id="{58553E79-2833-5178-23DE-5F6AF984E5DA}"/>
              </a:ext>
            </a:extLst>
          </p:cNvPr>
          <p:cNvSpPr>
            <a:spLocks noGrp="1" noChangeArrowheads="1"/>
          </p:cNvSpPr>
          <p:nvPr>
            <p:ph idx="1"/>
          </p:nvPr>
        </p:nvSpPr>
        <p:spPr/>
        <p:txBody>
          <a:bodyPr/>
          <a:lstStyle/>
          <a:p>
            <a:r>
              <a:rPr lang="en-US" altLang="en-US" sz="1600">
                <a:ea typeface="ＭＳ Ｐゴシック" panose="020B0600070205080204" pitchFamily="34" charset="-128"/>
              </a:rPr>
              <a:t>“In the course of reading and investigation, necessary for acquiring that measure of knowledge which I was anxious to possess, respecting m country, its people, its government, its interests, its policy, and its laws, I was met, and in some degree surprised, by extraordinary difficulties, when I arrived at that part of my inquiries which related to India...The knowledge, requisite for attaining an adequate conception of that great scene of British action, was collected </a:t>
            </a:r>
            <a:r>
              <a:rPr lang="en-US" altLang="en-US" sz="1600">
                <a:solidFill>
                  <a:srgbClr val="00B050"/>
                </a:solidFill>
                <a:ea typeface="ＭＳ Ｐゴシック" panose="020B0600070205080204" pitchFamily="34" charset="-128"/>
              </a:rPr>
              <a:t>nowhere.  </a:t>
            </a:r>
            <a:r>
              <a:rPr lang="en-US" altLang="en-US" sz="1600">
                <a:ea typeface="ＭＳ Ｐゴシック" panose="020B0600070205080204" pitchFamily="34" charset="-128"/>
              </a:rPr>
              <a:t>It was scattered in a great variety of repositories...often mixed up with subjects of a very different nature...what was useful lay commonly embedded in a large mess of what was trifling and insignificant; and of a body of statements, given indiscriminately as matters of fact, ascertained by the senses, the far greater part was in general only a matter of opinion, borrowed, in succession, by one set of Indian gentlemen from another.”</a:t>
            </a:r>
            <a:endParaRPr lang="en-US" altLang="en-US" sz="1600">
              <a:solidFill>
                <a:srgbClr val="00B050"/>
              </a:solidFill>
              <a:ea typeface="ＭＳ Ｐゴシック" panose="020B0600070205080204" pitchFamily="34" charset="-128"/>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5">
            <a:extLst>
              <a:ext uri="{FF2B5EF4-FFF2-40B4-BE49-F238E27FC236}">
                <a16:creationId xmlns:a16="http://schemas.microsoft.com/office/drawing/2014/main" id="{C6C9E914-DCBE-6995-9B43-3AADF5329AAF}"/>
              </a:ext>
            </a:extLst>
          </p:cNvPr>
          <p:cNvSpPr>
            <a:spLocks noGrp="1" noChangeArrowheads="1"/>
          </p:cNvSpPr>
          <p:nvPr>
            <p:ph type="title"/>
          </p:nvPr>
        </p:nvSpPr>
        <p:spPr/>
        <p:txBody>
          <a:bodyPr/>
          <a:lstStyle/>
          <a:p>
            <a:pPr eaLnBrk="1" hangingPunct="1"/>
            <a:endParaRPr lang="en-US" altLang="en-US">
              <a:ea typeface="ＭＳ Ｐゴシック" panose="020B0600070205080204" pitchFamily="34" charset="-128"/>
            </a:endParaRPr>
          </a:p>
        </p:txBody>
      </p:sp>
      <p:pic>
        <p:nvPicPr>
          <p:cNvPr id="48130" name="Picture 4">
            <a:extLst>
              <a:ext uri="{FF2B5EF4-FFF2-40B4-BE49-F238E27FC236}">
                <a16:creationId xmlns:a16="http://schemas.microsoft.com/office/drawing/2014/main" id="{043078EB-FD35-5E70-730B-F319270301C7}"/>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895600" y="1600200"/>
            <a:ext cx="3351213" cy="4525963"/>
          </a:xfr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a:extLst>
              <a:ext uri="{FF2B5EF4-FFF2-40B4-BE49-F238E27FC236}">
                <a16:creationId xmlns:a16="http://schemas.microsoft.com/office/drawing/2014/main" id="{E8638619-1E7F-07AA-4629-B6EFB7DE90F6}"/>
              </a:ext>
            </a:extLst>
          </p:cNvPr>
          <p:cNvSpPr>
            <a:spLocks noGrp="1" noChangeArrowheads="1"/>
          </p:cNvSpPr>
          <p:nvPr>
            <p:ph type="title"/>
          </p:nvPr>
        </p:nvSpPr>
        <p:spPr/>
        <p:txBody>
          <a:bodyPr/>
          <a:lstStyle/>
          <a:p>
            <a:r>
              <a:rPr lang="en-US" altLang="en-US" sz="2000">
                <a:ea typeface="ＭＳ Ｐゴシック" panose="020B0600070205080204" pitchFamily="34" charset="-128"/>
              </a:rPr>
              <a:t>James Mill, </a:t>
            </a:r>
            <a:r>
              <a:rPr lang="en-US" altLang="en-US" sz="2000" i="1">
                <a:ea typeface="ＭＳ Ｐゴシック" panose="020B0600070205080204" pitchFamily="34" charset="-128"/>
              </a:rPr>
              <a:t>The History of the British India</a:t>
            </a:r>
            <a:r>
              <a:rPr lang="en-US" altLang="en-US" sz="2000">
                <a:ea typeface="ＭＳ Ｐゴシック" panose="020B0600070205080204" pitchFamily="34" charset="-128"/>
              </a:rPr>
              <a:t> (1826):</a:t>
            </a:r>
            <a:br>
              <a:rPr lang="en-US" altLang="en-US" sz="2000">
                <a:ea typeface="ＭＳ Ｐゴシック" panose="020B0600070205080204" pitchFamily="34" charset="-128"/>
              </a:rPr>
            </a:br>
            <a:r>
              <a:rPr lang="en-US" altLang="en-US" sz="2000">
                <a:ea typeface="ＭＳ Ｐゴシック" panose="020B0600070205080204" pitchFamily="34" charset="-128"/>
              </a:rPr>
              <a:t>Preface</a:t>
            </a:r>
          </a:p>
        </p:txBody>
      </p:sp>
      <p:sp>
        <p:nvSpPr>
          <p:cNvPr id="50178" name="Content Placeholder 2">
            <a:extLst>
              <a:ext uri="{FF2B5EF4-FFF2-40B4-BE49-F238E27FC236}">
                <a16:creationId xmlns:a16="http://schemas.microsoft.com/office/drawing/2014/main" id="{E2C28600-0338-2049-075A-980F3F7C4A39}"/>
              </a:ext>
            </a:extLst>
          </p:cNvPr>
          <p:cNvSpPr>
            <a:spLocks noGrp="1" noChangeArrowheads="1"/>
          </p:cNvSpPr>
          <p:nvPr>
            <p:ph idx="1"/>
          </p:nvPr>
        </p:nvSpPr>
        <p:spPr/>
        <p:txBody>
          <a:bodyPr/>
          <a:lstStyle/>
          <a:p>
            <a:r>
              <a:rPr lang="en-US" altLang="en-US" sz="1800">
                <a:ea typeface="ＭＳ Ｐゴシック" panose="020B0600070205080204" pitchFamily="34" charset="-128"/>
              </a:rPr>
              <a:t>“I have no doubt of being able to make out, to the satisfaction of all reflecting minds, that the man who should bring to the composition of a history of India, the qualifications alone which can be acquired in Europe, would come, in an almost infinite degree, better fitted for the task, than the man who should bring to it the qualifications alone which  can be acquired in India; and that the business of acquiring the one set of qualifications is almost wholly incompatible with that of acquiring the other.” (x)</a:t>
            </a:r>
          </a:p>
          <a:p>
            <a:r>
              <a:rPr lang="en-US" altLang="en-US" sz="1800">
                <a:ea typeface="ＭＳ Ｐゴシック" panose="020B0600070205080204" pitchFamily="34" charset="-128"/>
              </a:rPr>
              <a:t>“...It will not...admit of much dispute that the habits which are subservient to the successful exploration of evidence are more likely to be acquired in Europe than in India.” (xii)</a:t>
            </a:r>
          </a:p>
          <a:p>
            <a:r>
              <a:rPr lang="en-US" altLang="en-US" sz="1800">
                <a:ea typeface="ＭＳ Ｐゴシック" panose="020B0600070205080204" pitchFamily="34" charset="-128"/>
              </a:rPr>
              <a:t>“Whatever is worth seeing or hearing in India, can be expressed in writing.  As soon as everything of importance is expressed in writing, a man who is duly qualified may obtain more knowledge of India in one year in his closet in England, than he could obtain during the course of the longest life, by the use of his eyes and ears in India.” (xii)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a:extLst>
              <a:ext uri="{FF2B5EF4-FFF2-40B4-BE49-F238E27FC236}">
                <a16:creationId xmlns:a16="http://schemas.microsoft.com/office/drawing/2014/main" id="{F6ACA2FA-1A00-C301-BC4D-9DBEC29AE826}"/>
              </a:ext>
            </a:extLst>
          </p:cNvPr>
          <p:cNvSpPr>
            <a:spLocks noGrp="1" noChangeArrowheads="1"/>
          </p:cNvSpPr>
          <p:nvPr>
            <p:ph type="title"/>
          </p:nvPr>
        </p:nvSpPr>
        <p:spPr/>
        <p:txBody>
          <a:bodyPr/>
          <a:lstStyle/>
          <a:p>
            <a:pPr eaLnBrk="1" hangingPunct="1"/>
            <a:r>
              <a:rPr lang="en-US" altLang="en-US" sz="2400">
                <a:latin typeface="Times New Roman" panose="02020603050405020304" pitchFamily="18" charset="0"/>
                <a:ea typeface="ＭＳ Ｐゴシック" panose="020B0600070205080204" pitchFamily="34" charset="-128"/>
              </a:rPr>
              <a:t>Business pages:  East India Company</a:t>
            </a:r>
          </a:p>
        </p:txBody>
      </p:sp>
      <p:sp>
        <p:nvSpPr>
          <p:cNvPr id="20482" name="Rectangle 8">
            <a:extLst>
              <a:ext uri="{FF2B5EF4-FFF2-40B4-BE49-F238E27FC236}">
                <a16:creationId xmlns:a16="http://schemas.microsoft.com/office/drawing/2014/main" id="{7FAC3397-8A6F-2DD1-93DB-8C9E8EE4E75D}"/>
              </a:ext>
            </a:extLst>
          </p:cNvPr>
          <p:cNvSpPr>
            <a:spLocks noGrp="1" noChangeArrowheads="1"/>
          </p:cNvSpPr>
          <p:nvPr>
            <p:ph type="body" idx="1"/>
          </p:nvPr>
        </p:nvSpPr>
        <p:spPr/>
        <p:txBody>
          <a:bodyPr/>
          <a:lstStyle/>
          <a:p>
            <a:pPr eaLnBrk="1" hangingPunct="1">
              <a:lnSpc>
                <a:spcPct val="80000"/>
              </a:lnSpc>
            </a:pPr>
            <a:r>
              <a:rPr lang="en-US" altLang="en-US" sz="1800" b="1">
                <a:latin typeface="Times New Roman" panose="02020603050405020304" pitchFamily="18" charset="0"/>
                <a:ea typeface="ＭＳ Ｐゴシック" panose="020B0600070205080204" pitchFamily="34" charset="-128"/>
              </a:rPr>
              <a:t>1608</a:t>
            </a:r>
            <a:r>
              <a:rPr lang="en-US" altLang="en-US" sz="1800">
                <a:latin typeface="Times New Roman" panose="02020603050405020304" pitchFamily="18" charset="0"/>
                <a:ea typeface="ＭＳ Ｐゴシック" panose="020B0600070205080204" pitchFamily="34" charset="-128"/>
              </a:rPr>
              <a:t>:  1st EIC ship arrives in Surat, Jehangir</a:t>
            </a:r>
            <a:r>
              <a:rPr lang="ja-JP" altLang="en-US" sz="1800">
                <a:latin typeface="Times New Roman" panose="02020603050405020304" pitchFamily="18" charset="0"/>
                <a:ea typeface="ＭＳ Ｐゴシック" panose="020B0600070205080204" pitchFamily="34" charset="-128"/>
              </a:rPr>
              <a:t>’</a:t>
            </a:r>
            <a:r>
              <a:rPr lang="en-US" altLang="ja-JP" sz="1800">
                <a:latin typeface="Times New Roman" panose="02020603050405020304" pitchFamily="18" charset="0"/>
                <a:ea typeface="ＭＳ Ｐゴシック" panose="020B0600070205080204" pitchFamily="34" charset="-128"/>
              </a:rPr>
              <a:t>s imperial port on the Indian Ocean</a:t>
            </a:r>
            <a:endParaRPr lang="en-US" altLang="ja-JP" sz="1800" b="1">
              <a:latin typeface="Times New Roman" panose="02020603050405020304" pitchFamily="18" charset="0"/>
              <a:ea typeface="ＭＳ Ｐゴシック" panose="020B0600070205080204" pitchFamily="34" charset="-128"/>
            </a:endParaRPr>
          </a:p>
          <a:p>
            <a:pPr eaLnBrk="1" hangingPunct="1">
              <a:lnSpc>
                <a:spcPct val="80000"/>
              </a:lnSpc>
            </a:pPr>
            <a:r>
              <a:rPr lang="en-US" altLang="en-US" sz="1800" b="1">
                <a:latin typeface="Times New Roman" panose="02020603050405020304" pitchFamily="18" charset="0"/>
                <a:ea typeface="ＭＳ Ｐゴシック" panose="020B0600070205080204" pitchFamily="34" charset="-128"/>
              </a:rPr>
              <a:t>1609:</a:t>
            </a:r>
            <a:r>
              <a:rPr lang="en-US" altLang="en-US" sz="1800">
                <a:latin typeface="Times New Roman" panose="02020603050405020304" pitchFamily="18" charset="0"/>
                <a:ea typeface="ＭＳ Ｐゴシック" panose="020B0600070205080204" pitchFamily="34" charset="-128"/>
              </a:rPr>
              <a:t>  James I confers a charter monopoly of indefinite duration</a:t>
            </a:r>
          </a:p>
          <a:p>
            <a:pPr eaLnBrk="1" hangingPunct="1">
              <a:lnSpc>
                <a:spcPct val="80000"/>
              </a:lnSpc>
              <a:buFontTx/>
              <a:buNone/>
            </a:pPr>
            <a:r>
              <a:rPr lang="en-US" altLang="en-US" sz="1800">
                <a:latin typeface="Times New Roman" panose="02020603050405020304" pitchFamily="18" charset="0"/>
                <a:ea typeface="ＭＳ Ｐゴシック" panose="020B0600070205080204" pitchFamily="34" charset="-128"/>
              </a:rPr>
              <a:t>		 salaries for EIC servants set to discourage independent trading (£5-£200)</a:t>
            </a:r>
          </a:p>
          <a:p>
            <a:pPr eaLnBrk="1" hangingPunct="1">
              <a:lnSpc>
                <a:spcPct val="80000"/>
              </a:lnSpc>
            </a:pPr>
            <a:r>
              <a:rPr lang="en-US" altLang="en-US" sz="1800" b="1">
                <a:latin typeface="Times New Roman" panose="02020603050405020304" pitchFamily="18" charset="0"/>
                <a:ea typeface="ＭＳ Ｐゴシック" panose="020B0600070205080204" pitchFamily="34" charset="-128"/>
              </a:rPr>
              <a:t>1611</a:t>
            </a:r>
            <a:r>
              <a:rPr lang="en-US" altLang="en-US" sz="1800">
                <a:latin typeface="Times New Roman" panose="02020603050405020304" pitchFamily="18" charset="0"/>
                <a:ea typeface="ＭＳ Ｐゴシック" panose="020B0600070205080204" pitchFamily="34" charset="-128"/>
              </a:rPr>
              <a:t>:  1st factory on the Coromandel coast</a:t>
            </a:r>
            <a:endParaRPr lang="en-US" altLang="en-US" sz="1800" b="1">
              <a:latin typeface="Times New Roman" panose="02020603050405020304" pitchFamily="18" charset="0"/>
              <a:ea typeface="ＭＳ Ｐゴシック" panose="020B0600070205080204" pitchFamily="34" charset="-128"/>
            </a:endParaRPr>
          </a:p>
          <a:p>
            <a:pPr eaLnBrk="1" hangingPunct="1">
              <a:lnSpc>
                <a:spcPct val="80000"/>
              </a:lnSpc>
            </a:pPr>
            <a:r>
              <a:rPr lang="en-US" altLang="en-US" sz="1800" b="1">
                <a:latin typeface="Times New Roman" panose="02020603050405020304" pitchFamily="18" charset="0"/>
                <a:ea typeface="ＭＳ Ｐゴシック" panose="020B0600070205080204" pitchFamily="34" charset="-128"/>
              </a:rPr>
              <a:t>1612</a:t>
            </a:r>
            <a:r>
              <a:rPr lang="en-US" altLang="en-US" sz="1800">
                <a:latin typeface="Times New Roman" panose="02020603050405020304" pitchFamily="18" charset="0"/>
                <a:ea typeface="ＭＳ Ｐゴシック" panose="020B0600070205080204" pitchFamily="34" charset="-128"/>
              </a:rPr>
              <a:t>:  EIC ships disperse a Portugese fleet =&gt; disrupting balance of power</a:t>
            </a:r>
          </a:p>
          <a:p>
            <a:pPr eaLnBrk="1" hangingPunct="1">
              <a:lnSpc>
                <a:spcPct val="80000"/>
              </a:lnSpc>
            </a:pPr>
            <a:r>
              <a:rPr lang="en-US" altLang="en-US" sz="1800">
                <a:latin typeface="Times New Roman" panose="02020603050405020304" pitchFamily="18" charset="0"/>
                <a:ea typeface="ＭＳ Ｐゴシック" panose="020B0600070205080204" pitchFamily="34" charset="-128"/>
              </a:rPr>
              <a:t>	Surat factory built</a:t>
            </a:r>
            <a:endParaRPr lang="en-US" altLang="en-US" sz="1800" b="1">
              <a:latin typeface="Times New Roman" panose="02020603050405020304" pitchFamily="18" charset="0"/>
              <a:ea typeface="ＭＳ Ｐゴシック" panose="020B0600070205080204" pitchFamily="34" charset="-128"/>
            </a:endParaRPr>
          </a:p>
          <a:p>
            <a:pPr eaLnBrk="1" hangingPunct="1">
              <a:lnSpc>
                <a:spcPct val="80000"/>
              </a:lnSpc>
            </a:pPr>
            <a:r>
              <a:rPr lang="en-US" altLang="en-US" sz="1800" b="1">
                <a:latin typeface="Times New Roman" panose="02020603050405020304" pitchFamily="18" charset="0"/>
                <a:ea typeface="ＭＳ Ｐゴシック" panose="020B0600070205080204" pitchFamily="34" charset="-128"/>
              </a:rPr>
              <a:t>1613</a:t>
            </a:r>
            <a:r>
              <a:rPr lang="en-US" altLang="en-US" sz="1800">
                <a:latin typeface="Times New Roman" panose="02020603050405020304" pitchFamily="18" charset="0"/>
                <a:ea typeface="ＭＳ Ｐゴシック" panose="020B0600070205080204" pitchFamily="34" charset="-128"/>
              </a:rPr>
              <a:t>:  separate subscriptions for each EIC voyage replaced by the 1st Joint Stock </a:t>
            </a:r>
            <a:endParaRPr lang="en-US" altLang="en-US" sz="1800" b="1">
              <a:latin typeface="Times New Roman" panose="02020603050405020304" pitchFamily="18" charset="0"/>
              <a:ea typeface="ＭＳ Ｐゴシック" panose="020B0600070205080204" pitchFamily="34" charset="-128"/>
            </a:endParaRPr>
          </a:p>
          <a:p>
            <a:pPr eaLnBrk="1" hangingPunct="1">
              <a:lnSpc>
                <a:spcPct val="80000"/>
              </a:lnSpc>
            </a:pPr>
            <a:r>
              <a:rPr lang="en-US" altLang="en-US" sz="1800" b="1">
                <a:latin typeface="Times New Roman" panose="02020603050405020304" pitchFamily="18" charset="0"/>
                <a:ea typeface="ＭＳ Ｐゴシック" panose="020B0600070205080204" pitchFamily="34" charset="-128"/>
              </a:rPr>
              <a:t>1616</a:t>
            </a:r>
            <a:r>
              <a:rPr lang="en-US" altLang="en-US" sz="1800">
                <a:latin typeface="Times New Roman" panose="02020603050405020304" pitchFamily="18" charset="0"/>
                <a:ea typeface="ＭＳ Ｐゴシック" panose="020B0600070205080204" pitchFamily="34" charset="-128"/>
              </a:rPr>
              <a:t>:  Sir Thomas Roe presents gifts to Jehangir (who has no fleet of his own)</a:t>
            </a:r>
            <a:endParaRPr lang="en-US" altLang="en-US" sz="1800" b="1">
              <a:latin typeface="Times New Roman" panose="02020603050405020304" pitchFamily="18" charset="0"/>
              <a:ea typeface="ＭＳ Ｐゴシック" panose="020B0600070205080204" pitchFamily="34" charset="-128"/>
            </a:endParaRPr>
          </a:p>
          <a:p>
            <a:pPr eaLnBrk="1" hangingPunct="1">
              <a:lnSpc>
                <a:spcPct val="80000"/>
              </a:lnSpc>
            </a:pPr>
            <a:r>
              <a:rPr lang="en-US" altLang="en-US" sz="1800" b="1">
                <a:latin typeface="Times New Roman" panose="02020603050405020304" pitchFamily="18" charset="0"/>
                <a:ea typeface="ＭＳ Ｐゴシック" panose="020B0600070205080204" pitchFamily="34" charset="-128"/>
              </a:rPr>
              <a:t>1619</a:t>
            </a:r>
            <a:r>
              <a:rPr lang="en-US" altLang="en-US" sz="1800">
                <a:latin typeface="Times New Roman" panose="02020603050405020304" pitchFamily="18" charset="0"/>
                <a:ea typeface="ＭＳ Ｐゴシック" panose="020B0600070205080204" pitchFamily="34" charset="-128"/>
              </a:rPr>
              <a:t>:  Roe secures agreement to establish an EIC factory at Surat (and warned against attempting to extend territorial reach as Portugese had done)</a:t>
            </a:r>
          </a:p>
          <a:p>
            <a:pPr eaLnBrk="1" hangingPunct="1">
              <a:lnSpc>
                <a:spcPct val="80000"/>
              </a:lnSpc>
              <a:buFontTx/>
              <a:buNone/>
            </a:pPr>
            <a:r>
              <a:rPr lang="en-US" altLang="en-US" sz="1800">
                <a:latin typeface="Times New Roman" panose="02020603050405020304" pitchFamily="18" charset="0"/>
                <a:ea typeface="ＭＳ Ｐゴシック" panose="020B0600070205080204" pitchFamily="34" charset="-128"/>
              </a:rPr>
              <a:t>		 Anglo-Dutch treaty =&gt; suspension of hostilities in Malaccas between EIC and VOC ships and traders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Title 1">
            <a:extLst>
              <a:ext uri="{FF2B5EF4-FFF2-40B4-BE49-F238E27FC236}">
                <a16:creationId xmlns:a16="http://schemas.microsoft.com/office/drawing/2014/main" id="{F8D1B2B7-15D3-82AE-E95B-81034055DCB4}"/>
              </a:ext>
            </a:extLst>
          </p:cNvPr>
          <p:cNvSpPr>
            <a:spLocks noGrp="1" noChangeArrowheads="1"/>
          </p:cNvSpPr>
          <p:nvPr>
            <p:ph type="title"/>
          </p:nvPr>
        </p:nvSpPr>
        <p:spPr/>
        <p:txBody>
          <a:bodyPr/>
          <a:lstStyle/>
          <a:p>
            <a:r>
              <a:rPr lang="en-US" altLang="en-US" sz="1600">
                <a:ea typeface="ＭＳ Ｐゴシック" panose="020B0600070205080204" pitchFamily="34" charset="-128"/>
              </a:rPr>
              <a:t>James Mill, </a:t>
            </a:r>
            <a:r>
              <a:rPr lang="en-US" altLang="en-US" sz="1600" i="1">
                <a:ea typeface="ＭＳ Ｐゴシック" panose="020B0600070205080204" pitchFamily="34" charset="-128"/>
              </a:rPr>
              <a:t>The History of British India</a:t>
            </a:r>
            <a:r>
              <a:rPr lang="en-US" altLang="en-US" sz="1600">
                <a:ea typeface="ＭＳ Ｐゴシック" panose="020B0600070205080204" pitchFamily="34" charset="-128"/>
              </a:rPr>
              <a:t> vol. 2, book 3, ch. 5, “A Comparison of the State of Civilization among the Mahomedan Conquerers of India with the State of Civilization among the Hindus,” pp. 424-30</a:t>
            </a:r>
          </a:p>
        </p:txBody>
      </p:sp>
      <p:sp>
        <p:nvSpPr>
          <p:cNvPr id="51202" name="Content Placeholder 2">
            <a:extLst>
              <a:ext uri="{FF2B5EF4-FFF2-40B4-BE49-F238E27FC236}">
                <a16:creationId xmlns:a16="http://schemas.microsoft.com/office/drawing/2014/main" id="{1A371368-4F7F-FAE6-2761-07EEC5C51E0A}"/>
              </a:ext>
            </a:extLst>
          </p:cNvPr>
          <p:cNvSpPr>
            <a:spLocks noGrp="1" noChangeArrowheads="1"/>
          </p:cNvSpPr>
          <p:nvPr>
            <p:ph idx="1"/>
          </p:nvPr>
        </p:nvSpPr>
        <p:spPr/>
        <p:txBody>
          <a:bodyPr/>
          <a:lstStyle/>
          <a:p>
            <a:r>
              <a:rPr lang="en-US" altLang="en-US" sz="1800">
                <a:ea typeface="ＭＳ Ｐゴシック" panose="020B0600070205080204" pitchFamily="34" charset="-128"/>
              </a:rPr>
              <a:t>“The question...is, Whether a government, moulded and conducted agreeably to the properties of Persian civilization, instead of a government moulded and conducted agreeably the properties of Hindu civilization, the Hindu population of India lost or gained...it will not admit of any long dispute, that human nature in India gained, and gained very considerably, by passing from a Hindu to a Mahomedan government...The defects of Mahomedan rule, enormous as they justly deserve to be held, can by no means be regarded as equal to those which universally distinguish the government of the Hindus.” (p. 429)</a:t>
            </a:r>
          </a:p>
          <a:p>
            <a:r>
              <a:rPr lang="en-US" altLang="en-US" sz="1800">
                <a:ea typeface="ＭＳ Ｐゴシック" panose="020B0600070205080204" pitchFamily="34" charset="-128"/>
              </a:rPr>
              <a:t>“Under the simplicity of Oriental despotism, there is not much room for diversity of form.  Yet there are circumstances which distinguish to a considerable extent the state of government among the Mahomedans from that among the Hindus; and all of them to the advantage of the former.” (p. 430)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a:extLst>
              <a:ext uri="{FF2B5EF4-FFF2-40B4-BE49-F238E27FC236}">
                <a16:creationId xmlns:a16="http://schemas.microsoft.com/office/drawing/2014/main" id="{5B27C867-0144-E916-269A-06683FD4BBFA}"/>
              </a:ext>
            </a:extLst>
          </p:cNvPr>
          <p:cNvSpPr>
            <a:spLocks noGrp="1" noChangeArrowheads="1"/>
          </p:cNvSpPr>
          <p:nvPr>
            <p:ph type="title"/>
          </p:nvPr>
        </p:nvSpPr>
        <p:spPr/>
        <p:txBody>
          <a:bodyPr/>
          <a:lstStyle/>
          <a:p>
            <a:r>
              <a:rPr lang="en-US" altLang="en-US" sz="2000">
                <a:ea typeface="ＭＳ Ｐゴシック" panose="020B0600070205080204" pitchFamily="34" charset="-128"/>
              </a:rPr>
              <a:t>James Mill, </a:t>
            </a:r>
            <a:r>
              <a:rPr lang="en-US" altLang="en-US" sz="2000" i="1">
                <a:ea typeface="ＭＳ Ｐゴシック" panose="020B0600070205080204" pitchFamily="34" charset="-128"/>
              </a:rPr>
              <a:t>The History of British India</a:t>
            </a:r>
            <a:r>
              <a:rPr lang="en-US" altLang="en-US" sz="2000">
                <a:ea typeface="ＭＳ Ｐゴシック" panose="020B0600070205080204" pitchFamily="34" charset="-128"/>
              </a:rPr>
              <a:t> vol. 2, book 3, ch. 5, “A Comparison of the Stat of Civilization among the Mahomedan Conquerers of India with the State of Civilization among the Hindus,”</a:t>
            </a:r>
          </a:p>
        </p:txBody>
      </p:sp>
      <p:sp>
        <p:nvSpPr>
          <p:cNvPr id="52226" name="Content Placeholder 2">
            <a:extLst>
              <a:ext uri="{FF2B5EF4-FFF2-40B4-BE49-F238E27FC236}">
                <a16:creationId xmlns:a16="http://schemas.microsoft.com/office/drawing/2014/main" id="{AD1362FC-0225-32E8-23D7-95519BAE6C73}"/>
              </a:ext>
            </a:extLst>
          </p:cNvPr>
          <p:cNvSpPr>
            <a:spLocks noGrp="1" noChangeArrowheads="1"/>
          </p:cNvSpPr>
          <p:nvPr>
            <p:ph idx="1"/>
          </p:nvPr>
        </p:nvSpPr>
        <p:spPr/>
        <p:txBody>
          <a:bodyPr/>
          <a:lstStyle/>
          <a:p>
            <a:pPr eaLnBrk="1" hangingPunct="1"/>
            <a:r>
              <a:rPr lang="en-US" altLang="en-US" sz="1800">
                <a:ea typeface="ＭＳ Ｐゴシック" panose="020B0600070205080204" pitchFamily="34" charset="-128"/>
              </a:rPr>
              <a:t>“Though no great amount of salutary effects is...ascribed to the operation of manners, under the sovereigns, either of Hindu or of Mahomedan breed, the benefit, as far as it went, was all on the side of the Mahomedans.  There was, in the manners of the Mahomedan conquerors of India, an activity, a manliness, an independence, which rendered it less easy for despotism to sink, among them, to that disgusting state of weak and profligate barbarism, which is the natural condition of government among such a passive people as the Hindus.</a:t>
            </a:r>
          </a:p>
          <a:p>
            <a:pPr eaLnBrk="1" hangingPunct="1"/>
            <a:r>
              <a:rPr lang="en-US" altLang="en-US" sz="1800">
                <a:ea typeface="ＭＳ Ｐゴシック" panose="020B0600070205080204" pitchFamily="34" charset="-128"/>
              </a:rPr>
              <a:t>       Further, along with those remains of barbarism which in considerable amount adheres to the best of the Mahomedan nations, as well as to all the other inhabitants of Asia, a considerable portion of plain good sense marked the character of the conquerors...while the natives of that country are distinguished by a greater deficiency in the important article of practical good sense, than any people, above the rank of savages, of whom we have any record.” (p. 434)</a:t>
            </a:r>
          </a:p>
          <a:p>
            <a:endParaRPr lang="en-US" altLang="en-US" sz="1600" b="1">
              <a:ea typeface="ＭＳ Ｐゴシック" panose="020B0600070205080204" pitchFamily="34" charset="-128"/>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a:extLst>
              <a:ext uri="{FF2B5EF4-FFF2-40B4-BE49-F238E27FC236}">
                <a16:creationId xmlns:a16="http://schemas.microsoft.com/office/drawing/2014/main" id="{A550BC58-174B-FDC0-8B67-D962FCF51683}"/>
              </a:ext>
            </a:extLst>
          </p:cNvPr>
          <p:cNvSpPr>
            <a:spLocks noGrp="1" noChangeArrowheads="1"/>
          </p:cNvSpPr>
          <p:nvPr>
            <p:ph type="title"/>
          </p:nvPr>
        </p:nvSpPr>
        <p:spPr/>
        <p:txBody>
          <a:bodyPr/>
          <a:lstStyle/>
          <a:p>
            <a:r>
              <a:rPr lang="en-US" altLang="en-US" sz="2000">
                <a:ea typeface="ＭＳ Ｐゴシック" panose="020B0600070205080204" pitchFamily="34" charset="-128"/>
              </a:rPr>
              <a:t>James Mill, </a:t>
            </a:r>
            <a:r>
              <a:rPr lang="en-US" altLang="en-US" sz="2000" i="1">
                <a:ea typeface="ＭＳ Ｐゴシック" panose="020B0600070205080204" pitchFamily="34" charset="-128"/>
              </a:rPr>
              <a:t>The History of British India</a:t>
            </a:r>
            <a:r>
              <a:rPr lang="en-US" altLang="en-US" sz="2000">
                <a:ea typeface="ＭＳ Ｐゴシック" panose="020B0600070205080204" pitchFamily="34" charset="-128"/>
              </a:rPr>
              <a:t> vol. 2, book 3, ch. 5</a:t>
            </a:r>
          </a:p>
        </p:txBody>
      </p:sp>
      <p:sp>
        <p:nvSpPr>
          <p:cNvPr id="53250" name="Content Placeholder 2">
            <a:extLst>
              <a:ext uri="{FF2B5EF4-FFF2-40B4-BE49-F238E27FC236}">
                <a16:creationId xmlns:a16="http://schemas.microsoft.com/office/drawing/2014/main" id="{B89003A4-45B4-0072-9F8B-A7A5B852547B}"/>
              </a:ext>
            </a:extLst>
          </p:cNvPr>
          <p:cNvSpPr>
            <a:spLocks noGrp="1" noChangeArrowheads="1"/>
          </p:cNvSpPr>
          <p:nvPr>
            <p:ph idx="1"/>
          </p:nvPr>
        </p:nvSpPr>
        <p:spPr/>
        <p:txBody>
          <a:bodyPr/>
          <a:lstStyle/>
          <a:p>
            <a:pPr marL="0" indent="0">
              <a:buFontTx/>
              <a:buNone/>
            </a:pPr>
            <a:r>
              <a:rPr lang="en-US" altLang="en-US" sz="2000">
                <a:ea typeface="ＭＳ Ｐゴシック" panose="020B0600070205080204" pitchFamily="34" charset="-128"/>
              </a:rPr>
              <a:t>“The laws of the Hindus...are such as could not originate in any other than one of the weakest conditions of the human intellect; and of all the forms of law know to the human species, they exhibit one of the least capable of producing the benefits which it is then end and the only good consequence of law, to ensure.</a:t>
            </a:r>
          </a:p>
          <a:p>
            <a:pPr marL="0" indent="0">
              <a:buFontTx/>
              <a:buNone/>
            </a:pPr>
            <a:r>
              <a:rPr lang="en-US" altLang="en-US" sz="2000">
                <a:ea typeface="ＭＳ Ｐゴシック" panose="020B0600070205080204" pitchFamily="34" charset="-128"/>
              </a:rPr>
              <a:t>	The Mahomedan law, as introduced into India by its Mogul conquerors, is defective indeed, as compared with any very high standard of excellence; but compare it with the standard of any existing system, with the Roman law for instance, or wit the law of England, and you will find its inferiority not so remarkable...” (p.441)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5">
            <a:extLst>
              <a:ext uri="{FF2B5EF4-FFF2-40B4-BE49-F238E27FC236}">
                <a16:creationId xmlns:a16="http://schemas.microsoft.com/office/drawing/2014/main" id="{0EAF4B56-7CA5-A8E0-DBA8-4B8FF89D8AE5}"/>
              </a:ext>
            </a:extLst>
          </p:cNvPr>
          <p:cNvSpPr>
            <a:spLocks noGrp="1" noChangeArrowheads="1"/>
          </p:cNvSpPr>
          <p:nvPr>
            <p:ph type="title"/>
          </p:nvPr>
        </p:nvSpPr>
        <p:spPr>
          <a:xfrm>
            <a:off x="228600" y="457200"/>
            <a:ext cx="8229600" cy="1143000"/>
          </a:xfrm>
        </p:spPr>
        <p:txBody>
          <a:bodyPr/>
          <a:lstStyle/>
          <a:p>
            <a:r>
              <a:rPr lang="en-US" altLang="en-US" sz="1800">
                <a:ea typeface="ＭＳ Ｐゴシック" panose="020B0600070205080204" pitchFamily="34" charset="-128"/>
              </a:rPr>
              <a:t>J. Peggs, </a:t>
            </a:r>
            <a:r>
              <a:rPr lang="en-US" altLang="en-US" sz="1800" i="1">
                <a:ea typeface="ＭＳ Ｐゴシック" panose="020B0600070205080204" pitchFamily="34" charset="-128"/>
              </a:rPr>
              <a:t>India’s Cries to British Humanity:  An Historical Account of Suttee, Infanticide, Ghat Murders and Slavery in India</a:t>
            </a:r>
            <a:r>
              <a:rPr lang="en-US" altLang="en-US" sz="1800">
                <a:ea typeface="ＭＳ Ｐゴシック" panose="020B0600070205080204" pitchFamily="34" charset="-128"/>
              </a:rPr>
              <a:t> (London:  Seely &amp; Son, 1830):  pp. v-vi</a:t>
            </a:r>
          </a:p>
        </p:txBody>
      </p:sp>
      <p:sp>
        <p:nvSpPr>
          <p:cNvPr id="54274" name="Content Placeholder 6">
            <a:extLst>
              <a:ext uri="{FF2B5EF4-FFF2-40B4-BE49-F238E27FC236}">
                <a16:creationId xmlns:a16="http://schemas.microsoft.com/office/drawing/2014/main" id="{59EC5763-933F-D696-4BD6-0899BA9D4A70}"/>
              </a:ext>
            </a:extLst>
          </p:cNvPr>
          <p:cNvSpPr>
            <a:spLocks noGrp="1" noChangeArrowheads="1"/>
          </p:cNvSpPr>
          <p:nvPr>
            <p:ph idx="1"/>
          </p:nvPr>
        </p:nvSpPr>
        <p:spPr/>
        <p:txBody>
          <a:bodyPr/>
          <a:lstStyle/>
          <a:p>
            <a:r>
              <a:rPr lang="en-US" altLang="en-US" sz="2400">
                <a:ea typeface="ＭＳ Ｐゴシック" panose="020B0600070205080204" pitchFamily="34" charset="-128"/>
              </a:rPr>
              <a:t>“The infatuated Suttee, the murdered female infant, the perishing Pilgrim...the sick exposed by the Ganges, and the degraded Slave, present their cry to Britain; and shall not that cry be heard and reiterated...till the Senate and the Throne hear, and feel, and redress their wrongs?...May the Father of the fatherless and the Judge of the Widow, even `God in his holy habitation,’ incline those who hold in their hands the destinies of India to regard `India’s Cries to British Humanity’.”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4">
            <a:extLst>
              <a:ext uri="{FF2B5EF4-FFF2-40B4-BE49-F238E27FC236}">
                <a16:creationId xmlns:a16="http://schemas.microsoft.com/office/drawing/2014/main" id="{BA2E4E97-E543-5C14-2222-88898893DF5E}"/>
              </a:ext>
            </a:extLst>
          </p:cNvPr>
          <p:cNvSpPr>
            <a:spLocks noGrp="1" noChangeArrowheads="1"/>
          </p:cNvSpPr>
          <p:nvPr>
            <p:ph type="title"/>
          </p:nvPr>
        </p:nvSpPr>
        <p:spPr>
          <a:xfrm>
            <a:off x="457200" y="304800"/>
            <a:ext cx="8229600" cy="1143000"/>
          </a:xfrm>
        </p:spPr>
        <p:txBody>
          <a:bodyPr/>
          <a:lstStyle/>
          <a:p>
            <a:pPr eaLnBrk="1" hangingPunct="1"/>
            <a:r>
              <a:rPr lang="en-US" altLang="en-US" sz="1800">
                <a:ea typeface="ＭＳ Ｐゴシック" panose="020B0600070205080204" pitchFamily="34" charset="-128"/>
              </a:rPr>
              <a:t>Rudyard Kipling, </a:t>
            </a:r>
            <a:r>
              <a:rPr lang="ja-JP" altLang="en-US" sz="1800">
                <a:ea typeface="ＭＳ Ｐゴシック" panose="020B0600070205080204" pitchFamily="34" charset="-128"/>
              </a:rPr>
              <a:t>“</a:t>
            </a:r>
            <a:r>
              <a:rPr lang="en-US" altLang="ja-JP" sz="1800">
                <a:ea typeface="ＭＳ Ｐゴシック" panose="020B0600070205080204" pitchFamily="34" charset="-128"/>
              </a:rPr>
              <a:t>The White Man</a:t>
            </a:r>
            <a:r>
              <a:rPr lang="ja-JP" altLang="en-US" sz="1800">
                <a:ea typeface="ＭＳ Ｐゴシック" panose="020B0600070205080204" pitchFamily="34" charset="-128"/>
              </a:rPr>
              <a:t>’</a:t>
            </a:r>
            <a:r>
              <a:rPr lang="en-US" altLang="ja-JP" sz="1800">
                <a:ea typeface="ＭＳ Ｐゴシック" panose="020B0600070205080204" pitchFamily="34" charset="-128"/>
              </a:rPr>
              <a:t>s Burden,</a:t>
            </a:r>
            <a:r>
              <a:rPr lang="ja-JP" altLang="en-US" sz="1800">
                <a:ea typeface="ＭＳ Ｐゴシック" panose="020B0600070205080204" pitchFamily="34" charset="-128"/>
              </a:rPr>
              <a:t>”</a:t>
            </a:r>
            <a:r>
              <a:rPr lang="en-US" altLang="ja-JP" sz="1800">
                <a:ea typeface="ＭＳ Ｐゴシック" panose="020B0600070205080204" pitchFamily="34" charset="-128"/>
              </a:rPr>
              <a:t> 1899</a:t>
            </a:r>
            <a:endParaRPr lang="en-US" altLang="en-US" sz="1800">
              <a:ea typeface="ＭＳ Ｐゴシック" panose="020B0600070205080204" pitchFamily="34" charset="-128"/>
            </a:endParaRPr>
          </a:p>
        </p:txBody>
      </p:sp>
      <p:sp>
        <p:nvSpPr>
          <p:cNvPr id="55298" name="Rectangle 5">
            <a:extLst>
              <a:ext uri="{FF2B5EF4-FFF2-40B4-BE49-F238E27FC236}">
                <a16:creationId xmlns:a16="http://schemas.microsoft.com/office/drawing/2014/main" id="{C181C445-9D17-615E-BA97-056524171087}"/>
              </a:ext>
            </a:extLst>
          </p:cNvPr>
          <p:cNvSpPr>
            <a:spLocks noGrp="1" noChangeArrowheads="1"/>
          </p:cNvSpPr>
          <p:nvPr>
            <p:ph type="body" sz="half" idx="1"/>
          </p:nvPr>
        </p:nvSpPr>
        <p:spPr>
          <a:xfrm>
            <a:off x="1295400" y="1066800"/>
            <a:ext cx="4038600" cy="4525963"/>
          </a:xfrm>
        </p:spPr>
        <p:txBody>
          <a:bodyPr/>
          <a:lstStyle/>
          <a:p>
            <a:pPr eaLnBrk="1" hangingPunct="1">
              <a:lnSpc>
                <a:spcPct val="80000"/>
              </a:lnSpc>
            </a:pPr>
            <a:r>
              <a:rPr lang="en-US" altLang="en-US" sz="1200">
                <a:latin typeface="Times New Roman" panose="02020603050405020304" pitchFamily="18" charset="0"/>
                <a:ea typeface="ＭＳ Ｐゴシック" panose="020B0600070205080204" pitchFamily="34" charset="-128"/>
              </a:rPr>
              <a:t>Take up the White Man's burden--</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Send forth the best ye breed--</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Go bind your sons to exile</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To serve your captives' need;</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To wait in heavy harness,</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On fluttered folk and wild--</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Your new-caught, sullen peoples,</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Half-devil and half-child.</a:t>
            </a:r>
            <a:br>
              <a:rPr lang="en-US" altLang="en-US" sz="1200">
                <a:latin typeface="Times New Roman" panose="02020603050405020304" pitchFamily="18" charset="0"/>
                <a:ea typeface="ＭＳ Ｐゴシック" panose="020B0600070205080204" pitchFamily="34" charset="-128"/>
              </a:rPr>
            </a:b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Take up the White Man's burden--</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In patience to abide,</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To veil the threat of terror</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And check the show of pride;</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By open speech and simple,</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An hundred times made plain</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To seek another's profit,</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And work another's gain.</a:t>
            </a:r>
            <a:br>
              <a:rPr lang="en-US" altLang="en-US" sz="1200">
                <a:latin typeface="Times New Roman" panose="02020603050405020304" pitchFamily="18" charset="0"/>
                <a:ea typeface="ＭＳ Ｐゴシック" panose="020B0600070205080204" pitchFamily="34" charset="-128"/>
              </a:rPr>
            </a:b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Take up the White Man's burden--</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The savage wars of peace--</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Fill full the mouth of Famine</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And bid the sickness cease;</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And when your goal is nearest</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The end for others sought,</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Watch sloth and heathen Folly</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Bring all your hopes to nought.</a:t>
            </a:r>
          </a:p>
          <a:p>
            <a:pPr eaLnBrk="1" hangingPunct="1">
              <a:lnSpc>
                <a:spcPct val="80000"/>
              </a:lnSpc>
            </a:pPr>
            <a:endParaRPr lang="en-US" altLang="en-US" sz="1200">
              <a:latin typeface="Times New Roman" panose="02020603050405020304" pitchFamily="18" charset="0"/>
              <a:ea typeface="ＭＳ Ｐゴシック" panose="020B0600070205080204" pitchFamily="34" charset="-128"/>
            </a:endParaRPr>
          </a:p>
          <a:p>
            <a:pPr eaLnBrk="1" hangingPunct="1">
              <a:lnSpc>
                <a:spcPct val="80000"/>
              </a:lnSpc>
              <a:buFontTx/>
              <a:buNone/>
            </a:pPr>
            <a:r>
              <a:rPr lang="en-US" altLang="en-US" sz="1200">
                <a:latin typeface="Times New Roman" panose="02020603050405020304" pitchFamily="18" charset="0"/>
                <a:ea typeface="ＭＳ Ｐゴシック" panose="020B0600070205080204" pitchFamily="34" charset="-128"/>
              </a:rPr>
              <a:t>	Take up the White Man's burden--</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No tawdry rule of kings,</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But toil of serf and sweeper--</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The tale of common things.</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The ports ye shall not enter,</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The roads ye shall not tread,</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Go mark them with your living,</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And mark them with your dead.</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 </a:t>
            </a:r>
          </a:p>
        </p:txBody>
      </p:sp>
      <p:sp>
        <p:nvSpPr>
          <p:cNvPr id="55299" name="Rectangle 6">
            <a:extLst>
              <a:ext uri="{FF2B5EF4-FFF2-40B4-BE49-F238E27FC236}">
                <a16:creationId xmlns:a16="http://schemas.microsoft.com/office/drawing/2014/main" id="{96E2F0CC-68EC-9C42-883E-A1E3F9E3114A}"/>
              </a:ext>
            </a:extLst>
          </p:cNvPr>
          <p:cNvSpPr>
            <a:spLocks noGrp="1" noChangeArrowheads="1"/>
          </p:cNvSpPr>
          <p:nvPr>
            <p:ph type="body" sz="half" idx="2"/>
          </p:nvPr>
        </p:nvSpPr>
        <p:spPr>
          <a:xfrm>
            <a:off x="4267200" y="1066800"/>
            <a:ext cx="4038600" cy="4525963"/>
          </a:xfrm>
        </p:spPr>
        <p:txBody>
          <a:bodyPr/>
          <a:lstStyle/>
          <a:p>
            <a:pPr eaLnBrk="1" hangingPunct="1">
              <a:lnSpc>
                <a:spcPct val="80000"/>
              </a:lnSpc>
            </a:pPr>
            <a:br>
              <a:rPr lang="en-US" altLang="en-US" sz="10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Take up the White Man's burden--</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And reap his old reward:</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The blame of those ye better,</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The hate of those ye guard--</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The cry of hosts ye humour</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(Ah, slowly!) toward the light:--</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"Why brought he us from bondage,</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Our loved Egyptian night?"</a:t>
            </a:r>
            <a:br>
              <a:rPr lang="en-US" altLang="en-US" sz="1200">
                <a:latin typeface="Times New Roman" panose="02020603050405020304" pitchFamily="18" charset="0"/>
                <a:ea typeface="ＭＳ Ｐゴシック" panose="020B0600070205080204" pitchFamily="34" charset="-128"/>
              </a:rPr>
            </a:b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Take up the White Man's burden--</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Ye dare not stoop to less--</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Nor call too loud on Freedom</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To cloke your weariness;</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By all ye cry or whisper,</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By all ye leave or do,</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The silent, sullen peoples</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Shall weigh your gods and you.</a:t>
            </a:r>
            <a:br>
              <a:rPr lang="en-US" altLang="en-US" sz="1200">
                <a:latin typeface="Times New Roman" panose="02020603050405020304" pitchFamily="18" charset="0"/>
                <a:ea typeface="ＭＳ Ｐゴシック" panose="020B0600070205080204" pitchFamily="34" charset="-128"/>
              </a:rPr>
            </a:b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Take up the White Man's burden--</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Have done with childish days--</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The lightly proferred laurel,</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The easy, ungrudged praise.</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Comes now, to search your manhood</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Through all the thankless years</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Cold, edged with dear-bought wisdom,</a:t>
            </a:r>
            <a:br>
              <a:rPr lang="en-US" altLang="en-US" sz="1200">
                <a:latin typeface="Times New Roman" panose="02020603050405020304" pitchFamily="18" charset="0"/>
                <a:ea typeface="ＭＳ Ｐゴシック" panose="020B0600070205080204" pitchFamily="34" charset="-128"/>
              </a:rPr>
            </a:br>
            <a:r>
              <a:rPr lang="en-US" altLang="en-US" sz="1200">
                <a:latin typeface="Times New Roman" panose="02020603050405020304" pitchFamily="18" charset="0"/>
                <a:ea typeface="ＭＳ Ｐゴシック" panose="020B0600070205080204" pitchFamily="34" charset="-128"/>
              </a:rPr>
              <a:t>The judgment of your peers!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4">
            <a:extLst>
              <a:ext uri="{FF2B5EF4-FFF2-40B4-BE49-F238E27FC236}">
                <a16:creationId xmlns:a16="http://schemas.microsoft.com/office/drawing/2014/main" id="{147834AF-6D3B-63DA-A773-732E7DD6D8B4}"/>
              </a:ext>
            </a:extLst>
          </p:cNvPr>
          <p:cNvSpPr>
            <a:spLocks noGrp="1" noChangeArrowheads="1"/>
          </p:cNvSpPr>
          <p:nvPr>
            <p:ph type="title"/>
          </p:nvPr>
        </p:nvSpPr>
        <p:spPr/>
        <p:txBody>
          <a:bodyPr/>
          <a:lstStyle/>
          <a:p>
            <a:pPr eaLnBrk="1" hangingPunct="1"/>
            <a:r>
              <a:rPr lang="en-US" altLang="en-US" sz="4000">
                <a:ea typeface="ＭＳ Ｐゴシック" panose="020B0600070205080204" pitchFamily="34" charset="-128"/>
              </a:rPr>
              <a:t>Curzon, November, 1900, on arriving in India</a:t>
            </a:r>
          </a:p>
        </p:txBody>
      </p:sp>
      <p:sp>
        <p:nvSpPr>
          <p:cNvPr id="57346" name="Rectangle 5">
            <a:extLst>
              <a:ext uri="{FF2B5EF4-FFF2-40B4-BE49-F238E27FC236}">
                <a16:creationId xmlns:a16="http://schemas.microsoft.com/office/drawing/2014/main" id="{3ECAB33C-18AF-3FB8-2103-BEF1791E5092}"/>
              </a:ext>
            </a:extLst>
          </p:cNvPr>
          <p:cNvSpPr>
            <a:spLocks noGrp="1" noChangeArrowheads="1"/>
          </p:cNvSpPr>
          <p:nvPr>
            <p:ph type="body" idx="1"/>
          </p:nvPr>
        </p:nvSpPr>
        <p:spPr/>
        <p:txBody>
          <a:bodyPr/>
          <a:lstStyle/>
          <a:p>
            <a:pPr eaLnBrk="1" hangingPunct="1"/>
            <a:r>
              <a:rPr lang="ja-JP" altLang="en-US" sz="2800">
                <a:ea typeface="ＭＳ Ｐゴシック" panose="020B0600070205080204" pitchFamily="34" charset="-128"/>
              </a:rPr>
              <a:t>“</a:t>
            </a:r>
            <a:r>
              <a:rPr lang="en-US" altLang="ja-JP" sz="2800">
                <a:ea typeface="ＭＳ Ｐゴシック" panose="020B0600070205080204" pitchFamily="34" charset="-128"/>
              </a:rPr>
              <a:t>…it is by native confidence in British justice that the loyalty of the Indian peoples is assured and the man who either by force or by fraud shakes that confidence is dealing a blow at British dominion in India.  If to justice we can add that form of mercy which is best expressed by the word </a:t>
            </a:r>
            <a:r>
              <a:rPr lang="en-US" altLang="ja-JP" sz="2800" i="1">
                <a:ea typeface="ＭＳ Ｐゴシック" panose="020B0600070205080204" pitchFamily="34" charset="-128"/>
              </a:rPr>
              <a:t>consideration</a:t>
            </a:r>
            <a:r>
              <a:rPr lang="en-US" altLang="ja-JP" sz="2800">
                <a:ea typeface="ＭＳ Ｐゴシック" panose="020B0600070205080204" pitchFamily="34" charset="-128"/>
              </a:rPr>
              <a:t>, and which is capable of showing itself in almost every act and incident of life, we have, I think, a key that will open most Indian hearts.</a:t>
            </a:r>
            <a:r>
              <a:rPr lang="ja-JP" altLang="en-US" sz="2800">
                <a:ea typeface="ＭＳ Ｐゴシック" panose="020B0600070205080204" pitchFamily="34" charset="-128"/>
              </a:rPr>
              <a:t>”</a:t>
            </a:r>
            <a:r>
              <a:rPr lang="en-US" altLang="ja-JP" sz="2800">
                <a:ea typeface="ＭＳ Ｐゴシック" panose="020B0600070205080204" pitchFamily="34" charset="-128"/>
              </a:rPr>
              <a:t> </a:t>
            </a:r>
            <a:endParaRPr lang="en-US" altLang="en-US" sz="2800">
              <a:ea typeface="ＭＳ Ｐゴシック" panose="020B0600070205080204" pitchFamily="34" charset="-128"/>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a:extLst>
              <a:ext uri="{FF2B5EF4-FFF2-40B4-BE49-F238E27FC236}">
                <a16:creationId xmlns:a16="http://schemas.microsoft.com/office/drawing/2014/main" id="{70458589-9BE7-F5CB-91D6-D20413B79987}"/>
              </a:ext>
            </a:extLst>
          </p:cNvPr>
          <p:cNvSpPr>
            <a:spLocks noGrp="1" noChangeArrowheads="1"/>
          </p:cNvSpPr>
          <p:nvPr>
            <p:ph type="title"/>
          </p:nvPr>
        </p:nvSpPr>
        <p:spPr/>
        <p:txBody>
          <a:bodyPr/>
          <a:lstStyle/>
          <a:p>
            <a:pPr eaLnBrk="1" hangingPunct="1"/>
            <a:r>
              <a:rPr lang="en-US" altLang="en-US" sz="4000">
                <a:ea typeface="ＭＳ Ｐゴシック" panose="020B0600070205080204" pitchFamily="34" charset="-128"/>
              </a:rPr>
              <a:t>Curzon, November 1905, on leaving India</a:t>
            </a:r>
          </a:p>
        </p:txBody>
      </p:sp>
      <p:sp>
        <p:nvSpPr>
          <p:cNvPr id="59394" name="Rectangle 3">
            <a:extLst>
              <a:ext uri="{FF2B5EF4-FFF2-40B4-BE49-F238E27FC236}">
                <a16:creationId xmlns:a16="http://schemas.microsoft.com/office/drawing/2014/main" id="{299472D5-1CD0-D027-AB83-07A20F1D7269}"/>
              </a:ext>
            </a:extLst>
          </p:cNvPr>
          <p:cNvSpPr>
            <a:spLocks noGrp="1" noChangeArrowheads="1"/>
          </p:cNvSpPr>
          <p:nvPr>
            <p:ph type="body" idx="1"/>
          </p:nvPr>
        </p:nvSpPr>
        <p:spPr/>
        <p:txBody>
          <a:bodyPr/>
          <a:lstStyle/>
          <a:p>
            <a:pPr eaLnBrk="1" hangingPunct="1">
              <a:lnSpc>
                <a:spcPct val="80000"/>
              </a:lnSpc>
            </a:pPr>
            <a:r>
              <a:rPr lang="ja-JP" altLang="en-US" sz="1800">
                <a:ea typeface="ＭＳ Ｐゴシック" panose="020B0600070205080204" pitchFamily="34" charset="-128"/>
              </a:rPr>
              <a:t>“</a:t>
            </a:r>
            <a:r>
              <a:rPr lang="en-US" altLang="ja-JP" sz="1800">
                <a:ea typeface="ＭＳ Ｐゴシック" panose="020B0600070205080204" pitchFamily="34" charset="-128"/>
              </a:rPr>
              <a:t>A hundred times in India have I said to myself, Oh that to every Englishman in this country, as he ends his work, might be truthfully applied the phrase, `Thou hast loved righeousness and hated iniquity.</a:t>
            </a:r>
            <a:r>
              <a:rPr lang="ja-JP" altLang="en-US" sz="1800">
                <a:ea typeface="ＭＳ Ｐゴシック" panose="020B0600070205080204" pitchFamily="34" charset="-128"/>
              </a:rPr>
              <a:t>’</a:t>
            </a:r>
            <a:r>
              <a:rPr lang="en-US" altLang="ja-JP" sz="1800">
                <a:ea typeface="ＭＳ Ｐゴシック" panose="020B0600070205080204" pitchFamily="34" charset="-128"/>
              </a:rPr>
              <a:t>  No man has, I believe, ever served India faithfully of whom that could not be said…Perhaps there are few of us who make anything but a poor approximation to that ideal.  But let it be our ideal all the same – to fight for the right, to abhor the imperfect, the unjust or the mean, to swerve neither to the right hand, nor to the left, to care nothing for flattery or applause or odium or abuse – it is so easy to have any of them in India – never to let your enthusiasm be soured or your courage grow dim, but to remember that the Almighty has placed your hand on the greatest of his ploughs, in whose furrow the nations of the future are germinating and taking shape, to drive the blade a little forward in your time, and to feel that somewhere among these millions you have left a little justice or dignity, a spring of patriotism, a dawn of intellectual happiness or prosperity, a sense of manliness or moral enlightenment or a stirring of duty where it did not exist before – that is enough, that is the Englishman</a:t>
            </a:r>
            <a:r>
              <a:rPr lang="ja-JP" altLang="en-US" sz="1800">
                <a:ea typeface="ＭＳ Ｐゴシック" panose="020B0600070205080204" pitchFamily="34" charset="-128"/>
              </a:rPr>
              <a:t>’</a:t>
            </a:r>
            <a:r>
              <a:rPr lang="en-US" altLang="ja-JP" sz="1800">
                <a:ea typeface="ＭＳ Ｐゴシック" panose="020B0600070205080204" pitchFamily="34" charset="-128"/>
              </a:rPr>
              <a:t>s justification in India.  It is good enough for his watchword while he is here, for his epitaph when he is gone.  I have worked for no other aim.  Let India be my judge.</a:t>
            </a:r>
            <a:r>
              <a:rPr lang="ja-JP" altLang="en-US" sz="1800">
                <a:ea typeface="ＭＳ Ｐゴシック" panose="020B0600070205080204" pitchFamily="34" charset="-128"/>
              </a:rPr>
              <a:t>”</a:t>
            </a:r>
            <a:r>
              <a:rPr lang="en-US" altLang="ja-JP" sz="1800">
                <a:ea typeface="ＭＳ Ｐゴシック" panose="020B0600070205080204" pitchFamily="34" charset="-128"/>
              </a:rPr>
              <a:t> </a:t>
            </a:r>
            <a:endParaRPr lang="en-US" altLang="en-US" sz="1800">
              <a:ea typeface="ＭＳ Ｐゴシック" panose="020B0600070205080204" pitchFamily="34" charset="-128"/>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a:extLst>
              <a:ext uri="{FF2B5EF4-FFF2-40B4-BE49-F238E27FC236}">
                <a16:creationId xmlns:a16="http://schemas.microsoft.com/office/drawing/2014/main" id="{80995843-0A09-2183-4FDA-19F2A4D80B8C}"/>
              </a:ext>
            </a:extLst>
          </p:cNvPr>
          <p:cNvSpPr>
            <a:spLocks noGrp="1" noChangeArrowheads="1"/>
          </p:cNvSpPr>
          <p:nvPr>
            <p:ph type="title"/>
          </p:nvPr>
        </p:nvSpPr>
        <p:spPr/>
        <p:txBody>
          <a:bodyPr/>
          <a:lstStyle/>
          <a:p>
            <a:pPr eaLnBrk="1" hangingPunct="1"/>
            <a:r>
              <a:rPr lang="en-US" altLang="en-US">
                <a:ea typeface="ＭＳ Ｐゴシック" panose="020B0600070205080204" pitchFamily="34" charset="-128"/>
              </a:rPr>
              <a:t>Curzon, November 1905</a:t>
            </a:r>
          </a:p>
        </p:txBody>
      </p:sp>
      <p:sp>
        <p:nvSpPr>
          <p:cNvPr id="61442" name="Rectangle 3">
            <a:extLst>
              <a:ext uri="{FF2B5EF4-FFF2-40B4-BE49-F238E27FC236}">
                <a16:creationId xmlns:a16="http://schemas.microsoft.com/office/drawing/2014/main" id="{63A37870-1539-430D-0044-A506D1D7A964}"/>
              </a:ext>
            </a:extLst>
          </p:cNvPr>
          <p:cNvSpPr>
            <a:spLocks noGrp="1" noChangeArrowheads="1"/>
          </p:cNvSpPr>
          <p:nvPr>
            <p:ph type="body" idx="1"/>
          </p:nvPr>
        </p:nvSpPr>
        <p:spPr/>
        <p:txBody>
          <a:bodyPr/>
          <a:lstStyle/>
          <a:p>
            <a:pPr eaLnBrk="1" hangingPunct="1">
              <a:lnSpc>
                <a:spcPct val="90000"/>
              </a:lnSpc>
            </a:pPr>
            <a:r>
              <a:rPr lang="ja-JP" altLang="en-US">
                <a:ea typeface="ＭＳ Ｐゴシック" panose="020B0600070205080204" pitchFamily="34" charset="-128"/>
              </a:rPr>
              <a:t>“</a:t>
            </a:r>
            <a:r>
              <a:rPr lang="en-US" altLang="ja-JP">
                <a:ea typeface="ＭＳ Ｐゴシック" panose="020B0600070205080204" pitchFamily="34" charset="-128"/>
              </a:rPr>
              <a:t>I earnestly hope that the Viceroy in India may never cease to be head of the Government in the fullest sense of the term.  It is not one-man rule…But it is one-man supervision, which is the very best form of Government, presuming the man to be competent.  The alternative in India is a bureaucracy, which is the most mechanical and lifeless of all forms of administration.</a:t>
            </a:r>
            <a:r>
              <a:rPr lang="ja-JP" altLang="en-US">
                <a:ea typeface="ＭＳ Ｐゴシック" panose="020B0600070205080204" pitchFamily="34" charset="-128"/>
              </a:rPr>
              <a:t>”</a:t>
            </a:r>
            <a:r>
              <a:rPr lang="en-US" altLang="ja-JP">
                <a:ea typeface="ＭＳ Ｐゴシック" panose="020B0600070205080204" pitchFamily="34" charset="-128"/>
              </a:rPr>
              <a:t> </a:t>
            </a:r>
            <a:endParaRPr lang="en-US" altLang="en-US">
              <a:ea typeface="ＭＳ Ｐゴシック" panose="020B0600070205080204" pitchFamily="34" charset="-128"/>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a:extLst>
              <a:ext uri="{FF2B5EF4-FFF2-40B4-BE49-F238E27FC236}">
                <a16:creationId xmlns:a16="http://schemas.microsoft.com/office/drawing/2014/main" id="{CC7A7860-C0DF-291D-419E-7E76AB76EAC5}"/>
              </a:ext>
            </a:extLst>
          </p:cNvPr>
          <p:cNvSpPr>
            <a:spLocks noGrp="1" noChangeArrowheads="1"/>
          </p:cNvSpPr>
          <p:nvPr>
            <p:ph type="title"/>
          </p:nvPr>
        </p:nvSpPr>
        <p:spPr/>
        <p:txBody>
          <a:bodyPr/>
          <a:lstStyle/>
          <a:p>
            <a:pPr eaLnBrk="1" hangingPunct="1"/>
            <a:r>
              <a:rPr lang="en-US" altLang="en-US" sz="2400">
                <a:ea typeface="ＭＳ Ｐゴシック" panose="020B0600070205080204" pitchFamily="34" charset="-128"/>
              </a:rPr>
              <a:t>Gokhale on Curzon, Presidential Address, INC, Benares, 1905</a:t>
            </a:r>
          </a:p>
        </p:txBody>
      </p:sp>
      <p:sp>
        <p:nvSpPr>
          <p:cNvPr id="63490" name="Rectangle 3">
            <a:extLst>
              <a:ext uri="{FF2B5EF4-FFF2-40B4-BE49-F238E27FC236}">
                <a16:creationId xmlns:a16="http://schemas.microsoft.com/office/drawing/2014/main" id="{240CA1A1-0E98-104D-EF0D-A3169128E3E6}"/>
              </a:ext>
            </a:extLst>
          </p:cNvPr>
          <p:cNvSpPr>
            <a:spLocks noGrp="1" noChangeArrowheads="1"/>
          </p:cNvSpPr>
          <p:nvPr>
            <p:ph type="body" idx="1"/>
          </p:nvPr>
        </p:nvSpPr>
        <p:spPr/>
        <p:txBody>
          <a:bodyPr/>
          <a:lstStyle/>
          <a:p>
            <a:pPr eaLnBrk="1" hangingPunct="1">
              <a:lnSpc>
                <a:spcPct val="80000"/>
              </a:lnSpc>
            </a:pPr>
            <a:r>
              <a:rPr lang="ja-JP" altLang="en-US" sz="1600">
                <a:ea typeface="ＭＳ Ｐゴシック" panose="020B0600070205080204" pitchFamily="34" charset="-128"/>
              </a:rPr>
              <a:t>“</a:t>
            </a:r>
            <a:r>
              <a:rPr lang="en-US" altLang="ja-JP" sz="1600">
                <a:ea typeface="ＭＳ Ｐゴシック" panose="020B0600070205080204" pitchFamily="34" charset="-128"/>
              </a:rPr>
              <a:t>To [Curzon], India was a country where the Englishman was to monopolise for all time all power and talk all the while of duty.  The Indian</a:t>
            </a:r>
            <a:r>
              <a:rPr lang="ja-JP" altLang="en-US" sz="1600">
                <a:ea typeface="ＭＳ Ｐゴシック" panose="020B0600070205080204" pitchFamily="34" charset="-128"/>
              </a:rPr>
              <a:t>’</a:t>
            </a:r>
            <a:r>
              <a:rPr lang="en-US" altLang="ja-JP" sz="1600">
                <a:ea typeface="ＭＳ Ｐゴシック" panose="020B0600070205080204" pitchFamily="34" charset="-128"/>
              </a:rPr>
              <a:t>s only business was to be governed and it was a sacrilege on his part to have any other aspiration.  In his scheme of things there was no room for the educated classes of the country; and having failed to amuse them for any length of time by an empty show of taking them into confidence, he proceeded in the end to repress them…India exists only as a scene of the Englishman</a:t>
            </a:r>
            <a:r>
              <a:rPr lang="ja-JP" altLang="en-US" sz="1600">
                <a:ea typeface="ＭＳ Ｐゴシック" panose="020B0600070205080204" pitchFamily="34" charset="-128"/>
              </a:rPr>
              <a:t>’</a:t>
            </a:r>
            <a:r>
              <a:rPr lang="en-US" altLang="ja-JP" sz="1600">
                <a:ea typeface="ＭＳ Ｐゴシック" panose="020B0600070205080204" pitchFamily="34" charset="-128"/>
              </a:rPr>
              <a:t>s labours, with the toiling millions of the country – 80% of the population – in the background…Had Lord Curzon been less self-centred, had he had more humility in his nature, he might perhaps have discovered his mistake before it was too late…but I doubt if the main current of his administration would even then have flowed in another channel.  Lord Curzon</a:t>
            </a:r>
            <a:r>
              <a:rPr lang="ja-JP" altLang="en-US" sz="1600">
                <a:ea typeface="ＭＳ Ｐゴシック" panose="020B0600070205080204" pitchFamily="34" charset="-128"/>
              </a:rPr>
              <a:t>’</a:t>
            </a:r>
            <a:r>
              <a:rPr lang="en-US" altLang="ja-JP" sz="1600">
                <a:ea typeface="ＭＳ Ｐゴシック" panose="020B0600070205080204" pitchFamily="34" charset="-128"/>
              </a:rPr>
              <a:t>s highest ideal of statesmanship is efficiency of administration…Taking [him] at his highest, we find him engaged in a Herculean attempt to strengthen the Englishman</a:t>
            </a:r>
            <a:r>
              <a:rPr lang="ja-JP" altLang="en-US" sz="1600">
                <a:ea typeface="ＭＳ Ｐゴシック" panose="020B0600070205080204" pitchFamily="34" charset="-128"/>
              </a:rPr>
              <a:t>’</a:t>
            </a:r>
            <a:r>
              <a:rPr lang="en-US" altLang="ja-JP" sz="1600">
                <a:ea typeface="ＭＳ Ｐゴシック" panose="020B0600070205080204" pitchFamily="34" charset="-128"/>
              </a:rPr>
              <a:t>s monopoly of power in India and stem the tide of popular agitation and discontent by rousing the members of the bureaucracy to a sense of duty similar to his own and raising the standard of administrative efficiency all round.  The attempt has failed…Never was discontent in India more acute and widespread than when the late Viceroy laid down the reins of office; and as regards the bureaucratic monopoly of power, I think we are sensibly neared the time when it will be successfully assailed.</a:t>
            </a:r>
            <a:r>
              <a:rPr lang="ja-JP" altLang="en-US" sz="1600">
                <a:ea typeface="ＭＳ Ｐゴシック" panose="020B0600070205080204" pitchFamily="34" charset="-128"/>
              </a:rPr>
              <a:t>”</a:t>
            </a:r>
            <a:endParaRPr lang="en-US" altLang="ja-JP" sz="1600">
              <a:ea typeface="ＭＳ Ｐゴシック" panose="020B0600070205080204" pitchFamily="34" charset="-128"/>
            </a:endParaRPr>
          </a:p>
          <a:p>
            <a:pPr eaLnBrk="1" hangingPunct="1">
              <a:lnSpc>
                <a:spcPct val="80000"/>
              </a:lnSpc>
            </a:pPr>
            <a:endParaRPr lang="en-US" altLang="en-US" sz="1600">
              <a:ea typeface="ＭＳ Ｐゴシック" panose="020B0600070205080204" pitchFamily="34" charset="-128"/>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a:extLst>
              <a:ext uri="{FF2B5EF4-FFF2-40B4-BE49-F238E27FC236}">
                <a16:creationId xmlns:a16="http://schemas.microsoft.com/office/drawing/2014/main" id="{4C6BBCD5-6ED0-8F67-085F-34277CEB2F8D}"/>
              </a:ext>
            </a:extLst>
          </p:cNvPr>
          <p:cNvSpPr>
            <a:spLocks noGrp="1" noChangeArrowheads="1"/>
          </p:cNvSpPr>
          <p:nvPr>
            <p:ph type="title"/>
          </p:nvPr>
        </p:nvSpPr>
        <p:spPr/>
        <p:txBody>
          <a:bodyPr/>
          <a:lstStyle/>
          <a:p>
            <a:pPr eaLnBrk="1" hangingPunct="1"/>
            <a:r>
              <a:rPr lang="en-US" altLang="en-US" sz="1800">
                <a:ea typeface="ＭＳ Ｐゴシック" panose="020B0600070205080204" pitchFamily="34" charset="-128"/>
              </a:rPr>
              <a:t>EIC 1816-1857</a:t>
            </a:r>
            <a:br>
              <a:rPr lang="en-US" altLang="en-US" sz="1800">
                <a:ea typeface="ＭＳ Ｐゴシック" panose="020B0600070205080204" pitchFamily="34" charset="-128"/>
              </a:rPr>
            </a:br>
            <a:r>
              <a:rPr lang="en-US" altLang="en-US" sz="1800">
                <a:ea typeface="ＭＳ Ｐゴシック" panose="020B0600070205080204" pitchFamily="34" charset="-128"/>
              </a:rPr>
              <a:t> British India 1858-1918</a:t>
            </a:r>
            <a:br>
              <a:rPr lang="en-US" altLang="en-US" sz="1800">
                <a:ea typeface="ＭＳ Ｐゴシック" panose="020B0600070205080204" pitchFamily="34" charset="-128"/>
              </a:rPr>
            </a:br>
            <a:br>
              <a:rPr lang="en-US" altLang="en-US" sz="1800">
                <a:ea typeface="ＭＳ Ｐゴシック" panose="020B0600070205080204" pitchFamily="34" charset="-128"/>
              </a:rPr>
            </a:br>
            <a:r>
              <a:rPr lang="en-US" altLang="en-US" sz="1200">
                <a:ea typeface="ＭＳ Ｐゴシック" panose="020B0600070205080204" pitchFamily="34" charset="-128"/>
              </a:rPr>
              <a:t>http://www.zum.de/whkmla/histatlas/india/haxbrindia.html</a:t>
            </a:r>
          </a:p>
        </p:txBody>
      </p:sp>
      <p:pic>
        <p:nvPicPr>
          <p:cNvPr id="65538" name="Picture 8">
            <a:extLst>
              <a:ext uri="{FF2B5EF4-FFF2-40B4-BE49-F238E27FC236}">
                <a16:creationId xmlns:a16="http://schemas.microsoft.com/office/drawing/2014/main" id="{CFC79A9C-041F-4BD2-FB75-6348A5F7E0D6}"/>
              </a:ext>
            </a:extLst>
          </p:cNvPr>
          <p:cNvPicPr>
            <a:picLocks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p:pic>
      <p:pic>
        <p:nvPicPr>
          <p:cNvPr id="65539" name="Picture 9">
            <a:extLst>
              <a:ext uri="{FF2B5EF4-FFF2-40B4-BE49-F238E27FC236}">
                <a16:creationId xmlns:a16="http://schemas.microsoft.com/office/drawing/2014/main" id="{DF97D715-BB7B-1FD2-99BE-79DCC344815D}"/>
              </a:ext>
            </a:extLst>
          </p:cNvPr>
          <p:cNvPicPr>
            <a:picLocks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a:extLst>
              <a:ext uri="{FF2B5EF4-FFF2-40B4-BE49-F238E27FC236}">
                <a16:creationId xmlns:a16="http://schemas.microsoft.com/office/drawing/2014/main" id="{B58990A3-F308-7AAD-FA30-41BAE3358A83}"/>
              </a:ext>
            </a:extLst>
          </p:cNvPr>
          <p:cNvSpPr>
            <a:spLocks noGrp="1" noChangeArrowheads="1"/>
          </p:cNvSpPr>
          <p:nvPr>
            <p:ph type="title"/>
          </p:nvPr>
        </p:nvSpPr>
        <p:spPr/>
        <p:txBody>
          <a:bodyPr/>
          <a:lstStyle/>
          <a:p>
            <a:pPr eaLnBrk="1" hangingPunct="1"/>
            <a:r>
              <a:rPr lang="en-US" altLang="en-US" sz="4000" i="1">
                <a:latin typeface="Times New Roman" panose="02020603050405020304" pitchFamily="18" charset="0"/>
                <a:ea typeface="ＭＳ Ｐゴシック" panose="020B0600070205080204" pitchFamily="34" charset="-128"/>
              </a:rPr>
              <a:t>Discourse of Trade unto the East Indies</a:t>
            </a:r>
            <a:br>
              <a:rPr lang="en-US" altLang="en-US" sz="4000" i="1">
                <a:latin typeface="Times New Roman" panose="02020603050405020304" pitchFamily="18" charset="0"/>
                <a:ea typeface="ＭＳ Ｐゴシック" panose="020B0600070205080204" pitchFamily="34" charset="-128"/>
              </a:rPr>
            </a:br>
            <a:endParaRPr lang="en-US" altLang="en-US" sz="4000" i="1">
              <a:latin typeface="Times New Roman" panose="02020603050405020304" pitchFamily="18" charset="0"/>
              <a:ea typeface="ＭＳ Ｐゴシック" panose="020B0600070205080204" pitchFamily="34" charset="-128"/>
            </a:endParaRPr>
          </a:p>
        </p:txBody>
      </p:sp>
      <p:sp>
        <p:nvSpPr>
          <p:cNvPr id="22530" name="Rectangle 3">
            <a:extLst>
              <a:ext uri="{FF2B5EF4-FFF2-40B4-BE49-F238E27FC236}">
                <a16:creationId xmlns:a16="http://schemas.microsoft.com/office/drawing/2014/main" id="{3BF87C0A-1583-EAA4-41B1-52FE46DF850D}"/>
              </a:ext>
            </a:extLst>
          </p:cNvPr>
          <p:cNvSpPr>
            <a:spLocks noGrp="1" noChangeArrowheads="1"/>
          </p:cNvSpPr>
          <p:nvPr>
            <p:ph type="body" sz="half" idx="1"/>
          </p:nvPr>
        </p:nvSpPr>
        <p:spPr/>
        <p:txBody>
          <a:bodyPr/>
          <a:lstStyle/>
          <a:p>
            <a:pPr eaLnBrk="1" hangingPunct="1">
              <a:lnSpc>
                <a:spcPct val="80000"/>
              </a:lnSpc>
            </a:pPr>
            <a:r>
              <a:rPr lang="en-US" altLang="en-US" sz="2000" b="1">
                <a:latin typeface="Times New Roman" panose="02020603050405020304" pitchFamily="18" charset="0"/>
                <a:ea typeface="ＭＳ Ｐゴシック" panose="020B0600070205080204" pitchFamily="34" charset="-128"/>
              </a:rPr>
              <a:t>1620:</a:t>
            </a:r>
            <a:r>
              <a:rPr lang="en-US" altLang="en-US" sz="2000">
                <a:latin typeface="Times New Roman" panose="02020603050405020304" pitchFamily="18" charset="0"/>
                <a:ea typeface="ＭＳ Ｐゴシック" panose="020B0600070205080204" pitchFamily="34" charset="-128"/>
              </a:rPr>
              <a:t>Thomas Mun (1571-1641) EIC Director publishes </a:t>
            </a:r>
            <a:r>
              <a:rPr lang="en-US" altLang="en-US" sz="2000" i="1">
                <a:latin typeface="Times New Roman" panose="02020603050405020304" pitchFamily="18" charset="0"/>
                <a:ea typeface="ＭＳ Ｐゴシック" panose="020B0600070205080204" pitchFamily="34" charset="-128"/>
              </a:rPr>
              <a:t>Discourse of Trade unto the East Indies</a:t>
            </a:r>
            <a:r>
              <a:rPr lang="en-US" altLang="en-US" sz="2000">
                <a:latin typeface="Times New Roman" panose="02020603050405020304" pitchFamily="18" charset="0"/>
                <a:ea typeface="ＭＳ Ｐゴシック" panose="020B0600070205080204" pitchFamily="34" charset="-128"/>
              </a:rPr>
              <a:t> which argued that </a:t>
            </a:r>
            <a:r>
              <a:rPr lang="ja-JP" altLang="en-US" sz="2000">
                <a:latin typeface="Times New Roman" panose="02020603050405020304" pitchFamily="18" charset="0"/>
                <a:ea typeface="ＭＳ Ｐゴシック" panose="020B0600070205080204" pitchFamily="34" charset="-128"/>
              </a:rPr>
              <a:t>“</a:t>
            </a:r>
            <a:r>
              <a:rPr lang="en-US" altLang="ja-JP" sz="2000">
                <a:latin typeface="Times New Roman" panose="02020603050405020304" pitchFamily="18" charset="0"/>
                <a:ea typeface="ＭＳ Ｐゴシック" panose="020B0600070205080204" pitchFamily="34" charset="-128"/>
              </a:rPr>
              <a:t>money doth attend merchandise, for money is the price of wares and wares are the proper use of money, so that coherence is inseperable.</a:t>
            </a:r>
            <a:r>
              <a:rPr lang="ja-JP" altLang="en-US" sz="2000">
                <a:latin typeface="Times New Roman" panose="02020603050405020304" pitchFamily="18" charset="0"/>
                <a:ea typeface="ＭＳ Ｐゴシック" panose="020B0600070205080204" pitchFamily="34" charset="-128"/>
              </a:rPr>
              <a:t>”</a:t>
            </a:r>
            <a:r>
              <a:rPr lang="en-US" altLang="ja-JP" sz="2000">
                <a:latin typeface="Times New Roman" panose="02020603050405020304" pitchFamily="18" charset="0"/>
                <a:ea typeface="ＭＳ Ｐゴシック" panose="020B0600070205080204" pitchFamily="34" charset="-128"/>
              </a:rPr>
              <a:t>  An argument for monopoly, it also insisted that exchanging specie for goods to sell at profit and reinvest in ongoing and proliferating trade was the very basis of national wealth and as such worth protection from </a:t>
            </a:r>
            <a:r>
              <a:rPr lang="ja-JP" altLang="en-US" sz="2000">
                <a:latin typeface="Times New Roman" panose="02020603050405020304" pitchFamily="18" charset="0"/>
                <a:ea typeface="ＭＳ Ｐゴシック" panose="020B0600070205080204" pitchFamily="34" charset="-128"/>
              </a:rPr>
              <a:t>“</a:t>
            </a:r>
            <a:r>
              <a:rPr lang="en-US" altLang="ja-JP" sz="2000">
                <a:latin typeface="Times New Roman" panose="02020603050405020304" pitchFamily="18" charset="0"/>
                <a:ea typeface="ＭＳ Ｐゴシック" panose="020B0600070205080204" pitchFamily="34" charset="-128"/>
              </a:rPr>
              <a:t>piracies</a:t>
            </a:r>
            <a:r>
              <a:rPr lang="ja-JP" altLang="en-US" sz="2000">
                <a:latin typeface="Times New Roman" panose="02020603050405020304" pitchFamily="18" charset="0"/>
                <a:ea typeface="ＭＳ Ｐゴシック" panose="020B0600070205080204" pitchFamily="34" charset="-128"/>
              </a:rPr>
              <a:t>”</a:t>
            </a:r>
            <a:r>
              <a:rPr lang="en-US" altLang="ja-JP" sz="2000">
                <a:latin typeface="Times New Roman" panose="02020603050405020304" pitchFamily="18" charset="0"/>
                <a:ea typeface="ＭＳ Ｐゴシック" panose="020B0600070205080204" pitchFamily="34" charset="-128"/>
              </a:rPr>
              <a:t> of all kinds, on high seas, in marketplaces and in royal court (or Parliament)</a:t>
            </a:r>
            <a:endParaRPr lang="en-US" altLang="en-US" sz="2000">
              <a:latin typeface="Times New Roman" panose="02020603050405020304" pitchFamily="18" charset="0"/>
              <a:ea typeface="ＭＳ Ｐゴシック" panose="020B0600070205080204" pitchFamily="34" charset="-128"/>
            </a:endParaRPr>
          </a:p>
        </p:txBody>
      </p:sp>
      <p:pic>
        <p:nvPicPr>
          <p:cNvPr id="22531" name="Picture 4">
            <a:extLst>
              <a:ext uri="{FF2B5EF4-FFF2-40B4-BE49-F238E27FC236}">
                <a16:creationId xmlns:a16="http://schemas.microsoft.com/office/drawing/2014/main" id="{E117D339-6377-209B-AB37-92F8E2FF9776}"/>
              </a:ext>
            </a:extLst>
          </p:cNvPr>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5759450" y="1600200"/>
            <a:ext cx="1814513" cy="2185988"/>
          </a:xfrm>
          <a:noFill/>
        </p:spPr>
      </p:pic>
      <p:pic>
        <p:nvPicPr>
          <p:cNvPr id="22532" name="Picture 6">
            <a:extLst>
              <a:ext uri="{FF2B5EF4-FFF2-40B4-BE49-F238E27FC236}">
                <a16:creationId xmlns:a16="http://schemas.microsoft.com/office/drawing/2014/main" id="{060E0BC0-710B-2C86-FB57-743A3D6348E7}"/>
              </a:ext>
            </a:extLst>
          </p:cNvPr>
          <p:cNvPicPr>
            <a:picLocks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5208588" y="3938588"/>
            <a:ext cx="2916237" cy="2187575"/>
          </a:xfr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4">
            <a:extLst>
              <a:ext uri="{FF2B5EF4-FFF2-40B4-BE49-F238E27FC236}">
                <a16:creationId xmlns:a16="http://schemas.microsoft.com/office/drawing/2014/main" id="{765CD9E2-6C73-AB72-53E4-46A829E00EBD}"/>
              </a:ext>
            </a:extLst>
          </p:cNvPr>
          <p:cNvSpPr>
            <a:spLocks noGrp="1" noChangeArrowheads="1"/>
          </p:cNvSpPr>
          <p:nvPr>
            <p:ph type="title"/>
          </p:nvPr>
        </p:nvSpPr>
        <p:spPr>
          <a:xfrm>
            <a:off x="381000" y="304800"/>
            <a:ext cx="8229600" cy="1143000"/>
          </a:xfrm>
        </p:spPr>
        <p:txBody>
          <a:bodyPr/>
          <a:lstStyle/>
          <a:p>
            <a:pPr eaLnBrk="1" hangingPunct="1"/>
            <a:r>
              <a:rPr lang="en-US" altLang="en-US" sz="2000">
                <a:latin typeface="Times New Roman" panose="02020603050405020304" pitchFamily="18" charset="0"/>
                <a:ea typeface="ＭＳ Ｐゴシック" panose="020B0600070205080204" pitchFamily="34" charset="-128"/>
              </a:rPr>
              <a:t>Politics </a:t>
            </a:r>
            <a:r>
              <a:rPr lang="ja-JP" altLang="en-US" sz="2000">
                <a:latin typeface="Times New Roman" panose="02020603050405020304" pitchFamily="18" charset="0"/>
                <a:ea typeface="ＭＳ Ｐゴシック" panose="020B0600070205080204" pitchFamily="34" charset="-128"/>
              </a:rPr>
              <a:t>“</a:t>
            </a:r>
            <a:r>
              <a:rPr lang="en-US" altLang="ja-JP" sz="2000">
                <a:latin typeface="Times New Roman" panose="02020603050405020304" pitchFamily="18" charset="0"/>
                <a:ea typeface="ＭＳ Ｐゴシック" panose="020B0600070205080204" pitchFamily="34" charset="-128"/>
              </a:rPr>
              <a:t>at home</a:t>
            </a:r>
            <a:r>
              <a:rPr lang="ja-JP" altLang="en-US" sz="2000">
                <a:latin typeface="Times New Roman" panose="02020603050405020304" pitchFamily="18" charset="0"/>
                <a:ea typeface="ＭＳ Ｐゴシック" panose="020B0600070205080204" pitchFamily="34" charset="-128"/>
              </a:rPr>
              <a:t>”</a:t>
            </a:r>
            <a:r>
              <a:rPr lang="en-US" altLang="ja-JP" sz="2000">
                <a:latin typeface="Times New Roman" panose="02020603050405020304" pitchFamily="18" charset="0"/>
                <a:ea typeface="ＭＳ Ｐゴシック" panose="020B0600070205080204" pitchFamily="34" charset="-128"/>
              </a:rPr>
              <a:t> and </a:t>
            </a:r>
            <a:r>
              <a:rPr lang="ja-JP" altLang="en-US" sz="2000">
                <a:latin typeface="Times New Roman" panose="02020603050405020304" pitchFamily="18" charset="0"/>
                <a:ea typeface="ＭＳ Ｐゴシック" panose="020B0600070205080204" pitchFamily="34" charset="-128"/>
              </a:rPr>
              <a:t>“</a:t>
            </a:r>
            <a:r>
              <a:rPr lang="en-US" altLang="ja-JP" sz="2000">
                <a:latin typeface="Times New Roman" panose="02020603050405020304" pitchFamily="18" charset="0"/>
                <a:ea typeface="ＭＳ Ｐゴシック" panose="020B0600070205080204" pitchFamily="34" charset="-128"/>
              </a:rPr>
              <a:t>abroad</a:t>
            </a:r>
            <a:r>
              <a:rPr lang="ja-JP" altLang="en-US" sz="2000">
                <a:latin typeface="Times New Roman" panose="02020603050405020304" pitchFamily="18" charset="0"/>
                <a:ea typeface="ＭＳ Ｐゴシック" panose="020B0600070205080204" pitchFamily="34" charset="-128"/>
              </a:rPr>
              <a:t>”</a:t>
            </a:r>
            <a:r>
              <a:rPr lang="en-US" altLang="ja-JP" sz="2000">
                <a:latin typeface="Times New Roman" panose="02020603050405020304" pitchFamily="18" charset="0"/>
                <a:ea typeface="ＭＳ Ｐゴシック" panose="020B0600070205080204" pitchFamily="34" charset="-128"/>
              </a:rPr>
              <a:t>:  Bad shipping news for the EIC Directors</a:t>
            </a:r>
            <a:br>
              <a:rPr lang="en-US" altLang="ja-JP" sz="2000">
                <a:latin typeface="Times New Roman" panose="02020603050405020304" pitchFamily="18" charset="0"/>
                <a:ea typeface="ＭＳ Ｐゴシック" panose="020B0600070205080204" pitchFamily="34" charset="-128"/>
              </a:rPr>
            </a:br>
            <a:endParaRPr lang="en-US" altLang="en-US" sz="2000">
              <a:latin typeface="Times New Roman" panose="02020603050405020304" pitchFamily="18" charset="0"/>
              <a:ea typeface="ＭＳ Ｐゴシック" panose="020B0600070205080204" pitchFamily="34" charset="-128"/>
            </a:endParaRPr>
          </a:p>
        </p:txBody>
      </p:sp>
      <p:sp>
        <p:nvSpPr>
          <p:cNvPr id="24578" name="Rectangle 5">
            <a:extLst>
              <a:ext uri="{FF2B5EF4-FFF2-40B4-BE49-F238E27FC236}">
                <a16:creationId xmlns:a16="http://schemas.microsoft.com/office/drawing/2014/main" id="{60C14FAE-E1C3-45A3-40D1-F1E998314392}"/>
              </a:ext>
            </a:extLst>
          </p:cNvPr>
          <p:cNvSpPr>
            <a:spLocks noGrp="1" noChangeArrowheads="1"/>
          </p:cNvSpPr>
          <p:nvPr>
            <p:ph type="body" sz="half" idx="1"/>
          </p:nvPr>
        </p:nvSpPr>
        <p:spPr>
          <a:xfrm>
            <a:off x="381000" y="914400"/>
            <a:ext cx="4038600" cy="4525963"/>
          </a:xfrm>
        </p:spPr>
        <p:txBody>
          <a:bodyPr/>
          <a:lstStyle/>
          <a:p>
            <a:pPr eaLnBrk="1" hangingPunct="1">
              <a:lnSpc>
                <a:spcPct val="80000"/>
              </a:lnSpc>
            </a:pPr>
            <a:r>
              <a:rPr lang="en-US" altLang="en-US" sz="1200" b="1">
                <a:ea typeface="ＭＳ Ｐゴシック" panose="020B0600070205080204" pitchFamily="34" charset="-128"/>
              </a:rPr>
              <a:t>1623:</a:t>
            </a:r>
            <a:r>
              <a:rPr lang="en-US" altLang="en-US" sz="1200">
                <a:ea typeface="ＭＳ Ｐゴシック" panose="020B0600070205080204" pitchFamily="34" charset="-128"/>
              </a:rPr>
              <a:t>  </a:t>
            </a:r>
            <a:r>
              <a:rPr lang="en-US" altLang="en-US" sz="1200">
                <a:latin typeface="Times New Roman" panose="02020603050405020304" pitchFamily="18" charset="0"/>
                <a:ea typeface="ＭＳ Ｐゴシック" panose="020B0600070205080204" pitchFamily="34" charset="-128"/>
              </a:rPr>
              <a:t>Anglo-Dutch alliance disintegrates →massacre at Amboina and  →EIC retaliation against VOC in Indian Ocean → destruction of Portugese power there</a:t>
            </a:r>
            <a:endParaRPr lang="en-US" altLang="en-US" sz="1200" b="1">
              <a:latin typeface="Times New Roman" panose="02020603050405020304" pitchFamily="18" charset="0"/>
              <a:ea typeface="ＭＳ Ｐゴシック" panose="020B0600070205080204" pitchFamily="34" charset="-128"/>
            </a:endParaRPr>
          </a:p>
          <a:p>
            <a:pPr eaLnBrk="1" hangingPunct="1">
              <a:lnSpc>
                <a:spcPct val="80000"/>
              </a:lnSpc>
            </a:pPr>
            <a:r>
              <a:rPr lang="en-US" altLang="en-US" sz="1200" b="1">
                <a:latin typeface="Times New Roman" panose="02020603050405020304" pitchFamily="18" charset="0"/>
                <a:ea typeface="ＭＳ Ｐゴシック" panose="020B0600070205080204" pitchFamily="34" charset="-128"/>
              </a:rPr>
              <a:t>1630:</a:t>
            </a:r>
            <a:r>
              <a:rPr lang="en-US" altLang="en-US" sz="1200">
                <a:latin typeface="Times New Roman" panose="02020603050405020304" pitchFamily="18" charset="0"/>
                <a:ea typeface="ＭＳ Ｐゴシック" panose="020B0600070205080204" pitchFamily="34" charset="-128"/>
              </a:rPr>
              <a:t>	Drought in Gujarat and Deccan and along Coromandal coast</a:t>
            </a:r>
            <a:endParaRPr lang="en-US" altLang="en-US" sz="1200" b="1">
              <a:latin typeface="Times New Roman" panose="02020603050405020304" pitchFamily="18" charset="0"/>
              <a:ea typeface="ＭＳ Ｐゴシック" panose="020B0600070205080204" pitchFamily="34" charset="-128"/>
            </a:endParaRPr>
          </a:p>
          <a:p>
            <a:pPr eaLnBrk="1" hangingPunct="1">
              <a:lnSpc>
                <a:spcPct val="80000"/>
              </a:lnSpc>
            </a:pPr>
            <a:r>
              <a:rPr lang="en-US" altLang="en-US" sz="1200" b="1">
                <a:latin typeface="Times New Roman" panose="02020603050405020304" pitchFamily="18" charset="0"/>
                <a:ea typeface="ＭＳ Ｐゴシック" panose="020B0600070205080204" pitchFamily="34" charset="-128"/>
              </a:rPr>
              <a:t>1631:</a:t>
            </a:r>
            <a:r>
              <a:rPr lang="en-US" altLang="en-US" sz="1200">
                <a:latin typeface="Times New Roman" panose="02020603050405020304" pitchFamily="18" charset="0"/>
                <a:ea typeface="ＭＳ Ｐゴシック" panose="020B0600070205080204" pitchFamily="34" charset="-128"/>
              </a:rPr>
              <a:t>	floods in same regions</a:t>
            </a:r>
            <a:endParaRPr lang="en-US" altLang="en-US" sz="1200" b="1">
              <a:latin typeface="Times New Roman" panose="02020603050405020304" pitchFamily="18" charset="0"/>
              <a:ea typeface="ＭＳ Ｐゴシック" panose="020B0600070205080204" pitchFamily="34" charset="-128"/>
            </a:endParaRPr>
          </a:p>
          <a:p>
            <a:pPr eaLnBrk="1" hangingPunct="1">
              <a:lnSpc>
                <a:spcPct val="80000"/>
              </a:lnSpc>
            </a:pPr>
            <a:r>
              <a:rPr lang="en-US" altLang="en-US" sz="1200" b="1">
                <a:latin typeface="Times New Roman" panose="02020603050405020304" pitchFamily="18" charset="0"/>
                <a:ea typeface="ＭＳ Ｐゴシック" panose="020B0600070205080204" pitchFamily="34" charset="-128"/>
              </a:rPr>
              <a:t>1635</a:t>
            </a:r>
            <a:r>
              <a:rPr lang="en-US" altLang="en-US" sz="1200">
                <a:latin typeface="Times New Roman" panose="02020603050405020304" pitchFamily="18" charset="0"/>
                <a:ea typeface="ＭＳ Ｐゴシック" panose="020B0600070205080204" pitchFamily="34" charset="-128"/>
              </a:rPr>
              <a:t>:  Convention of Goa =&gt; détente with Portugese in Indian Ocean</a:t>
            </a:r>
          </a:p>
          <a:p>
            <a:pPr eaLnBrk="1" hangingPunct="1">
              <a:lnSpc>
                <a:spcPct val="80000"/>
              </a:lnSpc>
            </a:pPr>
            <a:r>
              <a:rPr lang="en-US" altLang="en-US" sz="1200">
                <a:latin typeface="Times New Roman" panose="02020603050405020304" pitchFamily="18" charset="0"/>
                <a:ea typeface="ＭＳ Ｐゴシック" panose="020B0600070205080204" pitchFamily="34" charset="-128"/>
              </a:rPr>
              <a:t>–Charles I abrogates EIC charter, granting exclusive trading rights to a courtier in exchange for a loan of  £200,000.  One of </a:t>
            </a:r>
            <a:r>
              <a:rPr lang="en-US" altLang="en-US" sz="1200" i="1">
                <a:latin typeface="Times New Roman" panose="02020603050405020304" pitchFamily="18" charset="0"/>
                <a:ea typeface="ＭＳ Ｐゴシック" panose="020B0600070205080204" pitchFamily="34" charset="-128"/>
              </a:rPr>
              <a:t>his</a:t>
            </a:r>
            <a:r>
              <a:rPr lang="en-US" altLang="en-US" sz="1200">
                <a:latin typeface="Times New Roman" panose="02020603050405020304" pitchFamily="18" charset="0"/>
                <a:ea typeface="ＭＳ Ｐゴシック" panose="020B0600070205080204" pitchFamily="34" charset="-128"/>
              </a:rPr>
              <a:t> ships plundered a Mughal one at Surat, getting the EIC factor jailed for 2 months and fined to the tune of £18,000.</a:t>
            </a:r>
          </a:p>
          <a:p>
            <a:pPr eaLnBrk="1" hangingPunct="1">
              <a:lnSpc>
                <a:spcPct val="80000"/>
              </a:lnSpc>
            </a:pPr>
            <a:r>
              <a:rPr lang="en-US" altLang="en-US" sz="1200">
                <a:latin typeface="Times New Roman" panose="02020603050405020304" pitchFamily="18" charset="0"/>
                <a:ea typeface="ＭＳ Ｐゴシック" panose="020B0600070205080204" pitchFamily="34" charset="-128"/>
              </a:rPr>
              <a:t>	-EIC</a:t>
            </a:r>
            <a:r>
              <a:rPr lang="ja-JP" altLang="en-US" sz="1200">
                <a:latin typeface="Times New Roman" panose="02020603050405020304" pitchFamily="18" charset="0"/>
                <a:ea typeface="ＭＳ Ｐゴシック" panose="020B0600070205080204" pitchFamily="34" charset="-128"/>
              </a:rPr>
              <a:t>’</a:t>
            </a:r>
            <a:r>
              <a:rPr lang="en-US" altLang="ja-JP" sz="1200">
                <a:latin typeface="Times New Roman" panose="02020603050405020304" pitchFamily="18" charset="0"/>
                <a:ea typeface="ＭＳ Ｐゴシック" panose="020B0600070205080204" pitchFamily="34" charset="-128"/>
              </a:rPr>
              <a:t>s 18 London employees get salaries cut</a:t>
            </a:r>
            <a:endParaRPr lang="en-US" altLang="ja-JP" sz="1200" b="1">
              <a:latin typeface="Times New Roman" panose="02020603050405020304" pitchFamily="18" charset="0"/>
              <a:ea typeface="ＭＳ Ｐゴシック" panose="020B0600070205080204" pitchFamily="34" charset="-128"/>
            </a:endParaRPr>
          </a:p>
          <a:p>
            <a:pPr eaLnBrk="1" hangingPunct="1">
              <a:lnSpc>
                <a:spcPct val="80000"/>
              </a:lnSpc>
            </a:pPr>
            <a:r>
              <a:rPr lang="en-US" altLang="en-US" sz="1200" b="1">
                <a:latin typeface="Times New Roman" panose="02020603050405020304" pitchFamily="18" charset="0"/>
                <a:ea typeface="ＭＳ Ｐゴシック" panose="020B0600070205080204" pitchFamily="34" charset="-128"/>
              </a:rPr>
              <a:t>1639</a:t>
            </a:r>
            <a:r>
              <a:rPr lang="en-US" altLang="en-US" sz="1200">
                <a:latin typeface="Times New Roman" panose="02020603050405020304" pitchFamily="18" charset="0"/>
                <a:ea typeface="ＭＳ Ｐゴシック" panose="020B0600070205080204" pitchFamily="34" charset="-128"/>
              </a:rPr>
              <a:t>:  London salaries cut again, and both shipbuilding and the joint stock practice suspended</a:t>
            </a:r>
            <a:endParaRPr lang="en-US" altLang="en-US" sz="1200" b="1">
              <a:latin typeface="Times New Roman" panose="02020603050405020304" pitchFamily="18" charset="0"/>
              <a:ea typeface="ＭＳ Ｐゴシック" panose="020B0600070205080204" pitchFamily="34" charset="-128"/>
            </a:endParaRPr>
          </a:p>
          <a:p>
            <a:pPr eaLnBrk="1" hangingPunct="1">
              <a:lnSpc>
                <a:spcPct val="80000"/>
              </a:lnSpc>
            </a:pPr>
            <a:r>
              <a:rPr lang="en-US" altLang="en-US" sz="1200" b="1">
                <a:latin typeface="Times New Roman" panose="02020603050405020304" pitchFamily="18" charset="0"/>
                <a:ea typeface="ＭＳ Ｐゴシック" panose="020B0600070205080204" pitchFamily="34" charset="-128"/>
              </a:rPr>
              <a:t>	</a:t>
            </a:r>
            <a:r>
              <a:rPr lang="en-US" altLang="en-US" sz="1200">
                <a:latin typeface="Times New Roman" panose="02020603050405020304" pitchFamily="18" charset="0"/>
                <a:ea typeface="ＭＳ Ｐゴシック" panose="020B0600070205080204" pitchFamily="34" charset="-128"/>
              </a:rPr>
              <a:t>-Fort St. George built on Coromandel Coast (Madras)</a:t>
            </a:r>
            <a:endParaRPr lang="en-US" altLang="en-US" sz="1200" b="1">
              <a:latin typeface="Times New Roman" panose="02020603050405020304" pitchFamily="18" charset="0"/>
              <a:ea typeface="ＭＳ Ｐゴシック" panose="020B0600070205080204" pitchFamily="34" charset="-128"/>
            </a:endParaRPr>
          </a:p>
          <a:p>
            <a:pPr eaLnBrk="1" hangingPunct="1">
              <a:lnSpc>
                <a:spcPct val="80000"/>
              </a:lnSpc>
            </a:pPr>
            <a:r>
              <a:rPr lang="en-US" altLang="en-US" sz="1200" b="1">
                <a:latin typeface="Times New Roman" panose="02020603050405020304" pitchFamily="18" charset="0"/>
                <a:ea typeface="ＭＳ Ｐゴシック" panose="020B0600070205080204" pitchFamily="34" charset="-128"/>
              </a:rPr>
              <a:t>1640:</a:t>
            </a:r>
            <a:r>
              <a:rPr lang="en-US" altLang="en-US" sz="1200">
                <a:latin typeface="Times New Roman" panose="02020603050405020304" pitchFamily="18" charset="0"/>
                <a:ea typeface="ＭＳ Ｐゴシック" panose="020B0600070205080204" pitchFamily="34" charset="-128"/>
              </a:rPr>
              <a:t>  EIC stocks sell at 60% face value</a:t>
            </a:r>
            <a:endParaRPr lang="en-US" altLang="en-US" sz="1200" b="1">
              <a:latin typeface="Times New Roman" panose="02020603050405020304" pitchFamily="18" charset="0"/>
              <a:ea typeface="ＭＳ Ｐゴシック" panose="020B0600070205080204" pitchFamily="34" charset="-128"/>
            </a:endParaRPr>
          </a:p>
          <a:p>
            <a:pPr eaLnBrk="1" hangingPunct="1">
              <a:lnSpc>
                <a:spcPct val="80000"/>
              </a:lnSpc>
            </a:pPr>
            <a:r>
              <a:rPr lang="en-US" altLang="en-US" sz="1200" b="1">
                <a:latin typeface="Times New Roman" panose="02020603050405020304" pitchFamily="18" charset="0"/>
                <a:ea typeface="ＭＳ Ｐゴシック" panose="020B0600070205080204" pitchFamily="34" charset="-128"/>
              </a:rPr>
              <a:t>1641:</a:t>
            </a:r>
            <a:r>
              <a:rPr lang="en-US" altLang="en-US" sz="1200">
                <a:latin typeface="Times New Roman" panose="02020603050405020304" pitchFamily="18" charset="0"/>
                <a:ea typeface="ＭＳ Ｐゴシック" panose="020B0600070205080204" pitchFamily="34" charset="-128"/>
              </a:rPr>
              <a:t>  EIC </a:t>
            </a:r>
            <a:r>
              <a:rPr lang="ja-JP" altLang="en-US" sz="1200">
                <a:latin typeface="Times New Roman" panose="02020603050405020304" pitchFamily="18" charset="0"/>
                <a:ea typeface="ＭＳ Ｐゴシック" panose="020B0600070205080204" pitchFamily="34" charset="-128"/>
              </a:rPr>
              <a:t>“</a:t>
            </a:r>
            <a:r>
              <a:rPr lang="en-US" altLang="ja-JP" sz="1200">
                <a:latin typeface="Times New Roman" panose="02020603050405020304" pitchFamily="18" charset="0"/>
                <a:ea typeface="ＭＳ Ｐゴシック" panose="020B0600070205080204" pitchFamily="34" charset="-128"/>
              </a:rPr>
              <a:t>sells</a:t>
            </a:r>
            <a:r>
              <a:rPr lang="ja-JP" altLang="en-US" sz="1200">
                <a:latin typeface="Times New Roman" panose="02020603050405020304" pitchFamily="18" charset="0"/>
                <a:ea typeface="ＭＳ Ｐゴシック" panose="020B0600070205080204" pitchFamily="34" charset="-128"/>
              </a:rPr>
              <a:t>”</a:t>
            </a:r>
            <a:r>
              <a:rPr lang="en-US" altLang="ja-JP" sz="1200">
                <a:latin typeface="Times New Roman" panose="02020603050405020304" pitchFamily="18" charset="0"/>
                <a:ea typeface="ＭＳ Ｐゴシック" panose="020B0600070205080204" pitchFamily="34" charset="-128"/>
              </a:rPr>
              <a:t> £61,000 pepper to Charles I (in effect a gift)</a:t>
            </a:r>
            <a:endParaRPr lang="en-US" altLang="ja-JP" sz="1200" b="1">
              <a:latin typeface="Times New Roman" panose="02020603050405020304" pitchFamily="18" charset="0"/>
              <a:ea typeface="ＭＳ Ｐゴシック" panose="020B0600070205080204" pitchFamily="34" charset="-128"/>
            </a:endParaRPr>
          </a:p>
          <a:p>
            <a:pPr eaLnBrk="1" hangingPunct="1">
              <a:lnSpc>
                <a:spcPct val="80000"/>
              </a:lnSpc>
            </a:pPr>
            <a:r>
              <a:rPr lang="en-US" altLang="en-US" sz="1200" b="1">
                <a:latin typeface="Times New Roman" panose="02020603050405020304" pitchFamily="18" charset="0"/>
                <a:ea typeface="ＭＳ Ｐゴシック" panose="020B0600070205080204" pitchFamily="34" charset="-128"/>
              </a:rPr>
              <a:t>1643:</a:t>
            </a:r>
            <a:r>
              <a:rPr lang="en-US" altLang="en-US" sz="1200">
                <a:latin typeface="Times New Roman" panose="02020603050405020304" pitchFamily="18" charset="0"/>
                <a:ea typeface="ＭＳ Ｐゴシック" panose="020B0600070205080204" pitchFamily="34" charset="-128"/>
              </a:rPr>
              <a:t>  EIC</a:t>
            </a:r>
            <a:r>
              <a:rPr lang="ja-JP" altLang="en-US" sz="1200">
                <a:latin typeface="Times New Roman" panose="02020603050405020304" pitchFamily="18" charset="0"/>
                <a:ea typeface="ＭＳ Ｐゴシック" panose="020B0600070205080204" pitchFamily="34" charset="-128"/>
              </a:rPr>
              <a:t>’</a:t>
            </a:r>
            <a:r>
              <a:rPr lang="en-US" altLang="ja-JP" sz="1200">
                <a:latin typeface="Times New Roman" panose="02020603050405020304" pitchFamily="18" charset="0"/>
                <a:ea typeface="ＭＳ Ｐゴシック" panose="020B0600070205080204" pitchFamily="34" charset="-128"/>
              </a:rPr>
              <a:t>s Deptford yard sold and Blackwall scaled back</a:t>
            </a:r>
            <a:endParaRPr lang="en-US" altLang="ja-JP" sz="1200" b="1">
              <a:latin typeface="Times New Roman" panose="02020603050405020304" pitchFamily="18" charset="0"/>
              <a:ea typeface="ＭＳ Ｐゴシック" panose="020B0600070205080204" pitchFamily="34" charset="-128"/>
            </a:endParaRPr>
          </a:p>
          <a:p>
            <a:pPr eaLnBrk="1" hangingPunct="1">
              <a:lnSpc>
                <a:spcPct val="80000"/>
              </a:lnSpc>
            </a:pPr>
            <a:r>
              <a:rPr lang="en-US" altLang="en-US" sz="1200" b="1">
                <a:latin typeface="Times New Roman" panose="02020603050405020304" pitchFamily="18" charset="0"/>
                <a:ea typeface="ＭＳ Ｐゴシック" panose="020B0600070205080204" pitchFamily="34" charset="-128"/>
              </a:rPr>
              <a:t>1649</a:t>
            </a:r>
            <a:r>
              <a:rPr lang="en-US" altLang="en-US" sz="1200">
                <a:latin typeface="Times New Roman" panose="02020603050405020304" pitchFamily="18" charset="0"/>
                <a:ea typeface="ＭＳ Ｐゴシック" panose="020B0600070205080204" pitchFamily="34" charset="-128"/>
              </a:rPr>
              <a:t>:	Charles I executed</a:t>
            </a:r>
          </a:p>
          <a:p>
            <a:pPr eaLnBrk="1" hangingPunct="1">
              <a:lnSpc>
                <a:spcPct val="80000"/>
              </a:lnSpc>
            </a:pPr>
            <a:r>
              <a:rPr lang="en-US" altLang="en-US" sz="1200">
                <a:latin typeface="Times New Roman" panose="02020603050405020304" pitchFamily="18" charset="0"/>
                <a:ea typeface="ＭＳ Ｐゴシック" panose="020B0600070205080204" pitchFamily="34" charset="-128"/>
              </a:rPr>
              <a:t>	Ireland invaded</a:t>
            </a:r>
          </a:p>
          <a:p>
            <a:pPr eaLnBrk="1" hangingPunct="1">
              <a:lnSpc>
                <a:spcPct val="80000"/>
              </a:lnSpc>
            </a:pPr>
            <a:r>
              <a:rPr lang="en-US" altLang="en-US" sz="1200">
                <a:latin typeface="Times New Roman" panose="02020603050405020304" pitchFamily="18" charset="0"/>
                <a:ea typeface="ＭＳ Ｐゴシック" panose="020B0600070205080204" pitchFamily="34" charset="-128"/>
              </a:rPr>
              <a:t>	Irish rebellion in Barbados</a:t>
            </a:r>
          </a:p>
          <a:p>
            <a:pPr eaLnBrk="1" hangingPunct="1">
              <a:lnSpc>
                <a:spcPct val="80000"/>
              </a:lnSpc>
            </a:pPr>
            <a:r>
              <a:rPr lang="en-US" altLang="en-US" sz="1200">
                <a:latin typeface="Times New Roman" panose="02020603050405020304" pitchFamily="18" charset="0"/>
                <a:ea typeface="ＭＳ Ｐゴシック" panose="020B0600070205080204" pitchFamily="34" charset="-128"/>
              </a:rPr>
              <a:t>	Levelers</a:t>
            </a:r>
            <a:r>
              <a:rPr lang="ja-JP" altLang="en-US" sz="1200">
                <a:latin typeface="Times New Roman" panose="02020603050405020304" pitchFamily="18" charset="0"/>
                <a:ea typeface="ＭＳ Ｐゴシック" panose="020B0600070205080204" pitchFamily="34" charset="-128"/>
              </a:rPr>
              <a:t>’</a:t>
            </a:r>
            <a:r>
              <a:rPr lang="en-US" altLang="ja-JP" sz="1200">
                <a:latin typeface="Times New Roman" panose="02020603050405020304" pitchFamily="18" charset="0"/>
                <a:ea typeface="ＭＳ Ｐゴシック" panose="020B0600070205080204" pitchFamily="34" charset="-128"/>
              </a:rPr>
              <a:t> pamphlets </a:t>
            </a:r>
            <a:r>
              <a:rPr lang="en-US" altLang="ja-JP" sz="1200" i="1">
                <a:latin typeface="Times New Roman" panose="02020603050405020304" pitchFamily="18" charset="0"/>
                <a:ea typeface="ＭＳ Ｐゴシック" panose="020B0600070205080204" pitchFamily="34" charset="-128"/>
              </a:rPr>
              <a:t>New Chains Discovered</a:t>
            </a:r>
            <a:r>
              <a:rPr lang="en-US" altLang="ja-JP" sz="1200">
                <a:latin typeface="Times New Roman" panose="02020603050405020304" pitchFamily="18" charset="0"/>
                <a:ea typeface="ＭＳ Ｐゴシック" panose="020B0600070205080204" pitchFamily="34" charset="-128"/>
              </a:rPr>
              <a:t> and 3rd </a:t>
            </a:r>
            <a:r>
              <a:rPr lang="en-US" altLang="ja-JP" sz="1200" i="1">
                <a:latin typeface="Times New Roman" panose="02020603050405020304" pitchFamily="18" charset="0"/>
                <a:ea typeface="ＭＳ Ｐゴシック" panose="020B0600070205080204" pitchFamily="34" charset="-128"/>
              </a:rPr>
              <a:t>Agreement of the People</a:t>
            </a:r>
            <a:endParaRPr lang="en-US" altLang="ja-JP" sz="1200" b="1">
              <a:latin typeface="Times New Roman" panose="02020603050405020304" pitchFamily="18" charset="0"/>
              <a:ea typeface="ＭＳ Ｐゴシック" panose="020B0600070205080204" pitchFamily="34" charset="-128"/>
            </a:endParaRPr>
          </a:p>
          <a:p>
            <a:pPr eaLnBrk="1" hangingPunct="1">
              <a:lnSpc>
                <a:spcPct val="80000"/>
              </a:lnSpc>
            </a:pPr>
            <a:r>
              <a:rPr lang="en-US" altLang="en-US" sz="1200" b="1">
                <a:latin typeface="Times New Roman" panose="02020603050405020304" pitchFamily="18" charset="0"/>
                <a:ea typeface="ＭＳ Ｐゴシック" panose="020B0600070205080204" pitchFamily="34" charset="-128"/>
              </a:rPr>
              <a:t>1650</a:t>
            </a:r>
            <a:r>
              <a:rPr lang="en-US" altLang="en-US" sz="1200">
                <a:latin typeface="Times New Roman" panose="02020603050405020304" pitchFamily="18" charset="0"/>
                <a:ea typeface="ＭＳ Ｐゴシック" panose="020B0600070205080204" pitchFamily="34" charset="-128"/>
              </a:rPr>
              <a:t>:  Blackwall sold, leaving EIC only Fort George as an asset in property</a:t>
            </a:r>
          </a:p>
          <a:p>
            <a:pPr eaLnBrk="1" hangingPunct="1">
              <a:lnSpc>
                <a:spcPct val="80000"/>
              </a:lnSpc>
            </a:pPr>
            <a:r>
              <a:rPr lang="en-US" altLang="en-US" sz="1200" b="1">
                <a:latin typeface="Times New Roman" panose="02020603050405020304" pitchFamily="18" charset="0"/>
                <a:ea typeface="ＭＳ Ｐゴシック" panose="020B0600070205080204" pitchFamily="34" charset="-128"/>
              </a:rPr>
              <a:t>1658</a:t>
            </a:r>
            <a:r>
              <a:rPr lang="en-US" altLang="en-US" sz="1200">
                <a:latin typeface="Times New Roman" panose="02020603050405020304" pitchFamily="18" charset="0"/>
                <a:ea typeface="ＭＳ Ｐゴシック" panose="020B0600070205080204" pitchFamily="34" charset="-128"/>
              </a:rPr>
              <a:t>:  Directors declare liquidation and sale of remaining assets; new Charter granted by Cromwell</a:t>
            </a:r>
          </a:p>
        </p:txBody>
      </p:sp>
      <p:pic>
        <p:nvPicPr>
          <p:cNvPr id="24579" name="Picture 6">
            <a:extLst>
              <a:ext uri="{FF2B5EF4-FFF2-40B4-BE49-F238E27FC236}">
                <a16:creationId xmlns:a16="http://schemas.microsoft.com/office/drawing/2014/main" id="{EF2F59CA-4253-D93C-B02F-BF82E2A44D00}"/>
              </a:ext>
            </a:extLst>
          </p:cNvPr>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860925" y="1600200"/>
            <a:ext cx="3611563" cy="4525963"/>
          </a:xfr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a:extLst>
              <a:ext uri="{FF2B5EF4-FFF2-40B4-BE49-F238E27FC236}">
                <a16:creationId xmlns:a16="http://schemas.microsoft.com/office/drawing/2014/main" id="{FC9281B6-3FF9-3418-7491-4FB52B099830}"/>
              </a:ext>
            </a:extLst>
          </p:cNvPr>
          <p:cNvSpPr>
            <a:spLocks noGrp="1" noChangeArrowheads="1"/>
          </p:cNvSpPr>
          <p:nvPr>
            <p:ph type="title"/>
          </p:nvPr>
        </p:nvSpPr>
        <p:spPr/>
        <p:txBody>
          <a:bodyPr/>
          <a:lstStyle/>
          <a:p>
            <a:pPr eaLnBrk="1" hangingPunct="1"/>
            <a:r>
              <a:rPr lang="en-US" altLang="en-US" sz="2400">
                <a:latin typeface="Times New Roman" panose="02020603050405020304" pitchFamily="18" charset="0"/>
                <a:ea typeface="ＭＳ Ｐゴシック" panose="020B0600070205080204" pitchFamily="34" charset="-128"/>
              </a:rPr>
              <a:t>Return of the King:  </a:t>
            </a:r>
            <a:br>
              <a:rPr lang="en-US" altLang="en-US" sz="2400">
                <a:latin typeface="Times New Roman" panose="02020603050405020304" pitchFamily="18" charset="0"/>
                <a:ea typeface="ＭＳ Ｐゴシック" panose="020B0600070205080204" pitchFamily="34" charset="-128"/>
              </a:rPr>
            </a:br>
            <a:r>
              <a:rPr lang="en-US" altLang="en-US" sz="2400">
                <a:latin typeface="Times New Roman" panose="02020603050405020304" pitchFamily="18" charset="0"/>
                <a:ea typeface="ＭＳ Ｐゴシック" panose="020B0600070205080204" pitchFamily="34" charset="-128"/>
              </a:rPr>
              <a:t>Happy Days Are Here Again</a:t>
            </a:r>
          </a:p>
        </p:txBody>
      </p:sp>
      <p:sp>
        <p:nvSpPr>
          <p:cNvPr id="26626" name="Rectangle 6">
            <a:extLst>
              <a:ext uri="{FF2B5EF4-FFF2-40B4-BE49-F238E27FC236}">
                <a16:creationId xmlns:a16="http://schemas.microsoft.com/office/drawing/2014/main" id="{69B4AB9C-6B5C-B6BA-35B3-422410B51FFD}"/>
              </a:ext>
            </a:extLst>
          </p:cNvPr>
          <p:cNvSpPr>
            <a:spLocks noGrp="1" noChangeArrowheads="1"/>
          </p:cNvSpPr>
          <p:nvPr>
            <p:ph type="body" sz="half" idx="1"/>
          </p:nvPr>
        </p:nvSpPr>
        <p:spPr/>
        <p:txBody>
          <a:bodyPr/>
          <a:lstStyle/>
          <a:p>
            <a:pPr eaLnBrk="1" hangingPunct="1">
              <a:lnSpc>
                <a:spcPct val="80000"/>
              </a:lnSpc>
            </a:pPr>
            <a:r>
              <a:rPr lang="en-US" altLang="en-US" sz="1200" b="1">
                <a:ea typeface="ＭＳ Ｐゴシック" panose="020B0600070205080204" pitchFamily="34" charset="-128"/>
              </a:rPr>
              <a:t>1660</a:t>
            </a:r>
            <a:r>
              <a:rPr lang="en-US" altLang="en-US" sz="1200">
                <a:ea typeface="ＭＳ Ｐゴシック" panose="020B0600070205080204" pitchFamily="34" charset="-128"/>
              </a:rPr>
              <a:t>:  Restoration of Stuart monarch (Charles II)</a:t>
            </a:r>
          </a:p>
          <a:p>
            <a:pPr eaLnBrk="1" hangingPunct="1">
              <a:lnSpc>
                <a:spcPct val="80000"/>
              </a:lnSpc>
            </a:pPr>
            <a:r>
              <a:rPr lang="en-US" altLang="en-US" sz="1200">
                <a:ea typeface="ＭＳ Ｐゴシック" panose="020B0600070205080204" pitchFamily="34" charset="-128"/>
              </a:rPr>
              <a:t>-1st Navigation Act stipulated that colonial produce (American and Caribbean: sugar, indigo, tobacco, cotton) could be supplied </a:t>
            </a:r>
            <a:r>
              <a:rPr lang="en-US" altLang="en-US" sz="1200" i="1">
                <a:ea typeface="ＭＳ Ｐゴシック" panose="020B0600070205080204" pitchFamily="34" charset="-128"/>
              </a:rPr>
              <a:t>only</a:t>
            </a:r>
            <a:r>
              <a:rPr lang="en-US" altLang="en-US" sz="1200">
                <a:ea typeface="ＭＳ Ｐゴシック" panose="020B0600070205080204" pitchFamily="34" charset="-128"/>
              </a:rPr>
              <a:t> to England; expanded (to cover trade in African slaves) and refined in subsequent Acts of 1662, 1663, </a:t>
            </a:r>
            <a:r>
              <a:rPr lang="ja-JP" altLang="en-US" sz="1200">
                <a:ea typeface="ＭＳ Ｐゴシック" panose="020B0600070205080204" pitchFamily="34" charset="-128"/>
              </a:rPr>
              <a:t>’</a:t>
            </a:r>
            <a:r>
              <a:rPr lang="en-US" altLang="ja-JP" sz="1200">
                <a:ea typeface="ＭＳ Ｐゴシック" panose="020B0600070205080204" pitchFamily="34" charset="-128"/>
              </a:rPr>
              <a:t>70, </a:t>
            </a:r>
            <a:r>
              <a:rPr lang="ja-JP" altLang="en-US" sz="1200">
                <a:ea typeface="ＭＳ Ｐゴシック" panose="020B0600070205080204" pitchFamily="34" charset="-128"/>
              </a:rPr>
              <a:t>’</a:t>
            </a:r>
            <a:r>
              <a:rPr lang="en-US" altLang="ja-JP" sz="1200">
                <a:ea typeface="ＭＳ Ｐゴシック" panose="020B0600070205080204" pitchFamily="34" charset="-128"/>
              </a:rPr>
              <a:t>73 and 1696)</a:t>
            </a:r>
            <a:endParaRPr lang="en-US" altLang="ja-JP" sz="1200" b="1">
              <a:ea typeface="ＭＳ Ｐゴシック" panose="020B0600070205080204" pitchFamily="34" charset="-128"/>
            </a:endParaRPr>
          </a:p>
          <a:p>
            <a:pPr eaLnBrk="1" hangingPunct="1">
              <a:lnSpc>
                <a:spcPct val="80000"/>
              </a:lnSpc>
            </a:pPr>
            <a:r>
              <a:rPr lang="en-US" altLang="en-US" sz="1200" b="1">
                <a:ea typeface="ＭＳ Ｐゴシック" panose="020B0600070205080204" pitchFamily="34" charset="-128"/>
              </a:rPr>
              <a:t>1661</a:t>
            </a:r>
            <a:r>
              <a:rPr lang="en-US" altLang="en-US" sz="1200">
                <a:ea typeface="ＭＳ Ｐゴシック" panose="020B0600070205080204" pitchFamily="34" charset="-128"/>
              </a:rPr>
              <a:t>:	Cromwell</a:t>
            </a:r>
            <a:r>
              <a:rPr lang="ja-JP" altLang="en-US" sz="1200">
                <a:ea typeface="ＭＳ Ｐゴシック" panose="020B0600070205080204" pitchFamily="34" charset="-128"/>
              </a:rPr>
              <a:t>’</a:t>
            </a:r>
            <a:r>
              <a:rPr lang="en-US" altLang="ja-JP" sz="1200">
                <a:ea typeface="ＭＳ Ｐゴシック" panose="020B0600070205080204" pitchFamily="34" charset="-128"/>
              </a:rPr>
              <a:t>s 1658 Charter replaced by a royal one</a:t>
            </a:r>
          </a:p>
          <a:p>
            <a:pPr eaLnBrk="1" hangingPunct="1">
              <a:lnSpc>
                <a:spcPct val="80000"/>
              </a:lnSpc>
            </a:pPr>
            <a:r>
              <a:rPr lang="en-US" altLang="en-US" sz="1200">
                <a:ea typeface="ＭＳ Ｐゴシック" panose="020B0600070205080204" pitchFamily="34" charset="-128"/>
              </a:rPr>
              <a:t>-Charles II m. Catherine of Braganza =&gt; acquisition of Bombay (sold to EIC)</a:t>
            </a:r>
            <a:endParaRPr lang="en-US" altLang="en-US" sz="1200" b="1">
              <a:ea typeface="ＭＳ Ｐゴシック" panose="020B0600070205080204" pitchFamily="34" charset="-128"/>
            </a:endParaRPr>
          </a:p>
          <a:p>
            <a:pPr eaLnBrk="1" hangingPunct="1">
              <a:lnSpc>
                <a:spcPct val="80000"/>
              </a:lnSpc>
            </a:pPr>
            <a:r>
              <a:rPr lang="en-US" altLang="en-US" sz="1200" b="1">
                <a:ea typeface="ＭＳ Ｐゴシック" panose="020B0600070205080204" pitchFamily="34" charset="-128"/>
              </a:rPr>
              <a:t>1662:</a:t>
            </a:r>
            <a:r>
              <a:rPr lang="en-US" altLang="en-US" sz="1200">
                <a:ea typeface="ＭＳ Ｐゴシック" panose="020B0600070205080204" pitchFamily="34" charset="-128"/>
              </a:rPr>
              <a:t>	EIC loans £10,000 to the Crown (after having voted £3,000 silver plate to Charles and £1,000 of same to brother James</a:t>
            </a:r>
          </a:p>
          <a:p>
            <a:pPr eaLnBrk="1" hangingPunct="1">
              <a:lnSpc>
                <a:spcPct val="80000"/>
              </a:lnSpc>
            </a:pPr>
            <a:r>
              <a:rPr lang="en-US" altLang="en-US" sz="1200" b="1">
                <a:ea typeface="ＭＳ Ｐゴシック" panose="020B0600070205080204" pitchFamily="34" charset="-128"/>
              </a:rPr>
              <a:t>1665</a:t>
            </a:r>
            <a:r>
              <a:rPr lang="en-US" altLang="en-US" sz="1200">
                <a:ea typeface="ＭＳ Ｐゴシック" panose="020B0600070205080204" pitchFamily="34" charset="-128"/>
              </a:rPr>
              <a:t>:	£100 EIC stock purchased in 1658 fell to £70</a:t>
            </a:r>
            <a:endParaRPr lang="en-US" altLang="en-US" sz="1200" b="1">
              <a:ea typeface="ＭＳ Ｐゴシック" panose="020B0600070205080204" pitchFamily="34" charset="-128"/>
            </a:endParaRPr>
          </a:p>
          <a:p>
            <a:pPr eaLnBrk="1" hangingPunct="1">
              <a:lnSpc>
                <a:spcPct val="80000"/>
              </a:lnSpc>
            </a:pPr>
            <a:r>
              <a:rPr lang="en-US" altLang="en-US" sz="1200" b="1">
                <a:ea typeface="ＭＳ Ｐゴシック" panose="020B0600070205080204" pitchFamily="34" charset="-128"/>
              </a:rPr>
              <a:t>1670</a:t>
            </a:r>
            <a:r>
              <a:rPr lang="en-US" altLang="en-US" sz="1200">
                <a:ea typeface="ＭＳ Ｐゴシック" panose="020B0600070205080204" pitchFamily="34" charset="-128"/>
              </a:rPr>
              <a:t>:	Around this year, 5 Acts renew Charter of </a:t>
            </a:r>
            <a:r>
              <a:rPr lang="en-US" altLang="en-US" sz="1200" b="1">
                <a:ea typeface="ＭＳ Ｐゴシック" panose="020B0600070205080204" pitchFamily="34" charset="-128"/>
              </a:rPr>
              <a:t>1657</a:t>
            </a:r>
            <a:r>
              <a:rPr lang="en-US" altLang="en-US" sz="1200">
                <a:ea typeface="ＭＳ Ｐゴシック" panose="020B0600070205080204" pitchFamily="34" charset="-128"/>
              </a:rPr>
              <a:t> and extend it:  General Stock would be permanent, ensuring continuity of capital; stipulations for administrative responsibility among directors; </a:t>
            </a:r>
            <a:r>
              <a:rPr lang="en-US" altLang="en-US" sz="1200" b="1">
                <a:ea typeface="ＭＳ Ｐゴシック" panose="020B0600070205080204" pitchFamily="34" charset="-128"/>
              </a:rPr>
              <a:t>right to acquire territory abroad, mint money, have a standing army, make war and peace treaties and act as governor over acquired territories and populations</a:t>
            </a:r>
            <a:endParaRPr lang="en-US" altLang="en-US" sz="1200">
              <a:ea typeface="ＭＳ Ｐゴシック" panose="020B0600070205080204" pitchFamily="34" charset="-128"/>
            </a:endParaRPr>
          </a:p>
          <a:p>
            <a:pPr eaLnBrk="1" hangingPunct="1">
              <a:lnSpc>
                <a:spcPct val="80000"/>
              </a:lnSpc>
            </a:pPr>
            <a:r>
              <a:rPr lang="en-US" altLang="en-US" sz="1200">
                <a:ea typeface="ＭＳ Ｐゴシック" panose="020B0600070205080204" pitchFamily="34" charset="-128"/>
              </a:rPr>
              <a:t>1667</a:t>
            </a:r>
            <a:r>
              <a:rPr lang="en-US" altLang="en-US" sz="1200" b="1">
                <a:ea typeface="ＭＳ Ｐゴシック" panose="020B0600070205080204" pitchFamily="34" charset="-128"/>
              </a:rPr>
              <a:t>:	</a:t>
            </a:r>
            <a:r>
              <a:rPr lang="en-US" altLang="en-US" sz="1200">
                <a:ea typeface="ＭＳ Ｐゴシック" panose="020B0600070205080204" pitchFamily="34" charset="-128"/>
              </a:rPr>
              <a:t>£100 EIC stock in 1658 rose to £245</a:t>
            </a:r>
            <a:endParaRPr lang="en-US" altLang="en-US" sz="1200" b="1">
              <a:ea typeface="ＭＳ Ｐゴシック" panose="020B0600070205080204" pitchFamily="34" charset="-128"/>
            </a:endParaRPr>
          </a:p>
          <a:p>
            <a:pPr eaLnBrk="1" hangingPunct="1">
              <a:lnSpc>
                <a:spcPct val="80000"/>
              </a:lnSpc>
            </a:pPr>
            <a:r>
              <a:rPr lang="en-US" altLang="en-US" sz="1200" b="1">
                <a:ea typeface="ＭＳ Ｐゴシック" panose="020B0600070205080204" pitchFamily="34" charset="-128"/>
              </a:rPr>
              <a:t>1683</a:t>
            </a:r>
            <a:r>
              <a:rPr lang="en-US" altLang="en-US" sz="1200">
                <a:ea typeface="ＭＳ Ｐゴシック" panose="020B0600070205080204" pitchFamily="34" charset="-128"/>
              </a:rPr>
              <a:t>:	same stock rose to between £360-£500; value of EIC imports £800,000</a:t>
            </a:r>
          </a:p>
        </p:txBody>
      </p:sp>
      <p:pic>
        <p:nvPicPr>
          <p:cNvPr id="26627" name="Picture 8">
            <a:extLst>
              <a:ext uri="{FF2B5EF4-FFF2-40B4-BE49-F238E27FC236}">
                <a16:creationId xmlns:a16="http://schemas.microsoft.com/office/drawing/2014/main" id="{18E1F61D-D764-275C-27B1-1176FBC5C061}"/>
              </a:ext>
            </a:extLst>
          </p:cNvPr>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5976938" y="1600200"/>
            <a:ext cx="1379537" cy="2185988"/>
          </a:xfrm>
          <a:noFill/>
        </p:spPr>
      </p:pic>
      <p:pic>
        <p:nvPicPr>
          <p:cNvPr id="26628" name="Picture 17">
            <a:extLst>
              <a:ext uri="{FF2B5EF4-FFF2-40B4-BE49-F238E27FC236}">
                <a16:creationId xmlns:a16="http://schemas.microsoft.com/office/drawing/2014/main" id="{88C9A9AD-AC9C-2F79-6232-FFFF87DD5B9F}"/>
              </a:ext>
            </a:extLst>
          </p:cNvPr>
          <p:cNvPicPr>
            <a:picLocks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a:extLst>
              <a:ext uri="{FF2B5EF4-FFF2-40B4-BE49-F238E27FC236}">
                <a16:creationId xmlns:a16="http://schemas.microsoft.com/office/drawing/2014/main" id="{4C07D280-CEE7-C7A0-C3B4-04E66CC81363}"/>
              </a:ext>
            </a:extLst>
          </p:cNvPr>
          <p:cNvSpPr>
            <a:spLocks noGrp="1" noChangeArrowheads="1"/>
          </p:cNvSpPr>
          <p:nvPr>
            <p:ph type="title"/>
          </p:nvPr>
        </p:nvSpPr>
        <p:spPr/>
        <p:txBody>
          <a:bodyPr/>
          <a:lstStyle/>
          <a:p>
            <a:pPr eaLnBrk="1" hangingPunct="1"/>
            <a:r>
              <a:rPr lang="en-US" altLang="en-US" sz="2000">
                <a:latin typeface="Times New Roman" panose="02020603050405020304" pitchFamily="18" charset="0"/>
                <a:ea typeface="ＭＳ Ｐゴシック" panose="020B0600070205080204" pitchFamily="34" charset="-128"/>
              </a:rPr>
              <a:t>English State and Commerce march into the 18</a:t>
            </a:r>
            <a:r>
              <a:rPr lang="en-US" altLang="en-US" sz="2000" baseline="30000">
                <a:latin typeface="Times New Roman" panose="02020603050405020304" pitchFamily="18" charset="0"/>
                <a:ea typeface="ＭＳ Ｐゴシック" panose="020B0600070205080204" pitchFamily="34" charset="-128"/>
              </a:rPr>
              <a:t>th</a:t>
            </a:r>
            <a:r>
              <a:rPr lang="en-US" altLang="en-US" sz="2000">
                <a:latin typeface="Times New Roman" panose="02020603050405020304" pitchFamily="18" charset="0"/>
                <a:ea typeface="ＭＳ Ｐゴシック" panose="020B0600070205080204" pitchFamily="34" charset="-128"/>
              </a:rPr>
              <a:t> century</a:t>
            </a:r>
            <a:br>
              <a:rPr lang="en-US" altLang="en-US" sz="2000">
                <a:latin typeface="Times New Roman" panose="02020603050405020304" pitchFamily="18" charset="0"/>
                <a:ea typeface="ＭＳ Ｐゴシック" panose="020B0600070205080204" pitchFamily="34" charset="-128"/>
              </a:rPr>
            </a:br>
            <a:endParaRPr lang="en-US" altLang="en-US" sz="2000">
              <a:latin typeface="Times New Roman" panose="02020603050405020304" pitchFamily="18" charset="0"/>
              <a:ea typeface="ＭＳ Ｐゴシック" panose="020B0600070205080204" pitchFamily="34" charset="-128"/>
            </a:endParaRPr>
          </a:p>
        </p:txBody>
      </p:sp>
      <p:sp>
        <p:nvSpPr>
          <p:cNvPr id="28674" name="Rectangle 3">
            <a:extLst>
              <a:ext uri="{FF2B5EF4-FFF2-40B4-BE49-F238E27FC236}">
                <a16:creationId xmlns:a16="http://schemas.microsoft.com/office/drawing/2014/main" id="{C1DE8D67-40E3-5E62-7A52-7DFA0D2670C2}"/>
              </a:ext>
            </a:extLst>
          </p:cNvPr>
          <p:cNvSpPr>
            <a:spLocks noGrp="1" noChangeArrowheads="1"/>
          </p:cNvSpPr>
          <p:nvPr>
            <p:ph type="body" sz="half" idx="1"/>
          </p:nvPr>
        </p:nvSpPr>
        <p:spPr/>
        <p:txBody>
          <a:bodyPr/>
          <a:lstStyle/>
          <a:p>
            <a:pPr eaLnBrk="1" hangingPunct="1">
              <a:lnSpc>
                <a:spcPct val="80000"/>
              </a:lnSpc>
            </a:pPr>
            <a:r>
              <a:rPr lang="en-US" altLang="en-US" sz="1200" b="1">
                <a:ea typeface="ＭＳ Ｐゴシック" panose="020B0600070205080204" pitchFamily="34" charset="-128"/>
              </a:rPr>
              <a:t>1688:</a:t>
            </a:r>
            <a:r>
              <a:rPr lang="en-US" altLang="en-US" sz="1200">
                <a:ea typeface="ＭＳ Ｐゴシック" panose="020B0600070205080204" pitchFamily="34" charset="-128"/>
              </a:rPr>
              <a:t>	</a:t>
            </a:r>
            <a:r>
              <a:rPr lang="ja-JP" altLang="en-US" sz="1200">
                <a:ea typeface="ＭＳ Ｐゴシック" panose="020B0600070205080204" pitchFamily="34" charset="-128"/>
              </a:rPr>
              <a:t>“</a:t>
            </a:r>
            <a:r>
              <a:rPr lang="en-US" altLang="ja-JP" sz="1200">
                <a:ea typeface="ＭＳ Ｐゴシック" panose="020B0600070205080204" pitchFamily="34" charset="-128"/>
              </a:rPr>
              <a:t>Glorious Revolution</a:t>
            </a:r>
            <a:r>
              <a:rPr lang="ja-JP" altLang="en-US" sz="1200">
                <a:ea typeface="ＭＳ Ｐゴシック" panose="020B0600070205080204" pitchFamily="34" charset="-128"/>
              </a:rPr>
              <a:t>”</a:t>
            </a:r>
            <a:r>
              <a:rPr lang="en-US" altLang="ja-JP" sz="1200">
                <a:ea typeface="ＭＳ Ｐゴシック" panose="020B0600070205080204" pitchFamily="34" charset="-128"/>
              </a:rPr>
              <a:t> </a:t>
            </a:r>
          </a:p>
          <a:p>
            <a:pPr eaLnBrk="1" hangingPunct="1">
              <a:lnSpc>
                <a:spcPct val="80000"/>
              </a:lnSpc>
            </a:pPr>
            <a:r>
              <a:rPr lang="en-US" altLang="en-US" sz="1200" b="1">
                <a:ea typeface="ＭＳ Ｐゴシック" panose="020B0600070205080204" pitchFamily="34" charset="-128"/>
              </a:rPr>
              <a:t>1690</a:t>
            </a:r>
            <a:r>
              <a:rPr lang="en-US" altLang="en-US" sz="1200">
                <a:ea typeface="ＭＳ Ｐゴシック" panose="020B0600070205080204" pitchFamily="34" charset="-128"/>
              </a:rPr>
              <a:t>:</a:t>
            </a:r>
            <a:r>
              <a:rPr lang="en-US" altLang="en-US" sz="1200" b="1">
                <a:ea typeface="ＭＳ Ｐゴシック" panose="020B0600070205080204" pitchFamily="34" charset="-128"/>
              </a:rPr>
              <a:t>	</a:t>
            </a:r>
            <a:r>
              <a:rPr lang="en-US" altLang="en-US" sz="1200">
                <a:ea typeface="ＭＳ Ｐゴシック" panose="020B0600070205080204" pitchFamily="34" charset="-128"/>
              </a:rPr>
              <a:t>Fort William founded (Calcutta)</a:t>
            </a:r>
            <a:endParaRPr lang="en-US" altLang="en-US" sz="1200" b="1">
              <a:ea typeface="ＭＳ Ｐゴシック" panose="020B0600070205080204" pitchFamily="34" charset="-128"/>
            </a:endParaRPr>
          </a:p>
          <a:p>
            <a:pPr eaLnBrk="1" hangingPunct="1">
              <a:lnSpc>
                <a:spcPct val="80000"/>
              </a:lnSpc>
            </a:pPr>
            <a:r>
              <a:rPr lang="en-US" altLang="en-US" sz="1200" b="1">
                <a:ea typeface="ＭＳ Ｐゴシック" panose="020B0600070205080204" pitchFamily="34" charset="-128"/>
              </a:rPr>
              <a:t>1693</a:t>
            </a:r>
            <a:r>
              <a:rPr lang="en-US" altLang="en-US" sz="1200">
                <a:ea typeface="ＭＳ Ｐゴシック" panose="020B0600070205080204" pitchFamily="34" charset="-128"/>
              </a:rPr>
              <a:t>:  National Debt</a:t>
            </a:r>
          </a:p>
          <a:p>
            <a:pPr eaLnBrk="1" hangingPunct="1">
              <a:lnSpc>
                <a:spcPct val="80000"/>
              </a:lnSpc>
            </a:pPr>
            <a:r>
              <a:rPr lang="en-US" altLang="en-US" sz="1200" b="1">
                <a:ea typeface="ＭＳ Ｐゴシック" panose="020B0600070205080204" pitchFamily="34" charset="-128"/>
              </a:rPr>
              <a:t>1694:</a:t>
            </a:r>
            <a:r>
              <a:rPr lang="en-US" altLang="en-US" sz="1200">
                <a:ea typeface="ＭＳ Ｐゴシック" panose="020B0600070205080204" pitchFamily="34" charset="-128"/>
              </a:rPr>
              <a:t>  Bank of England</a:t>
            </a:r>
          </a:p>
          <a:p>
            <a:pPr eaLnBrk="1" hangingPunct="1">
              <a:lnSpc>
                <a:spcPct val="80000"/>
              </a:lnSpc>
            </a:pPr>
            <a:r>
              <a:rPr lang="en-US" altLang="en-US" sz="1200" b="1">
                <a:ea typeface="ＭＳ Ｐゴシック" panose="020B0600070205080204" pitchFamily="34" charset="-128"/>
              </a:rPr>
              <a:t>1696</a:t>
            </a:r>
            <a:r>
              <a:rPr lang="en-US" altLang="en-US" sz="1200">
                <a:ea typeface="ＭＳ Ｐゴシック" panose="020B0600070205080204" pitchFamily="34" charset="-128"/>
              </a:rPr>
              <a:t>: </a:t>
            </a:r>
            <a:r>
              <a:rPr lang="en-US" altLang="en-US" sz="1200" b="1">
                <a:ea typeface="ＭＳ Ｐゴシック" panose="020B0600070205080204" pitchFamily="34" charset="-128"/>
              </a:rPr>
              <a:t>Board of Trade</a:t>
            </a:r>
            <a:r>
              <a:rPr lang="en-US" altLang="en-US" sz="1200">
                <a:ea typeface="ＭＳ Ｐゴシック" panose="020B0600070205080204" pitchFamily="34" charset="-128"/>
              </a:rPr>
              <a:t> </a:t>
            </a:r>
          </a:p>
          <a:p>
            <a:pPr eaLnBrk="1" hangingPunct="1">
              <a:lnSpc>
                <a:spcPct val="80000"/>
              </a:lnSpc>
            </a:pPr>
            <a:r>
              <a:rPr lang="en-US" altLang="en-US" sz="1200">
                <a:ea typeface="ＭＳ Ｐゴシック" panose="020B0600070205080204" pitchFamily="34" charset="-128"/>
              </a:rPr>
              <a:t>	-</a:t>
            </a:r>
            <a:r>
              <a:rPr lang="en-US" altLang="en-US" sz="1200" i="1">
                <a:ea typeface="ＭＳ Ｐゴシック" panose="020B0600070205080204" pitchFamily="34" charset="-128"/>
              </a:rPr>
              <a:t>Lloyd</a:t>
            </a:r>
            <a:r>
              <a:rPr lang="ja-JP" altLang="en-US" sz="1200" i="1">
                <a:ea typeface="ＭＳ Ｐゴシック" panose="020B0600070205080204" pitchFamily="34" charset="-128"/>
              </a:rPr>
              <a:t>’</a:t>
            </a:r>
            <a:r>
              <a:rPr lang="en-US" altLang="ja-JP" sz="1200" i="1">
                <a:ea typeface="ＭＳ Ｐゴシック" panose="020B0600070205080204" pitchFamily="34" charset="-128"/>
              </a:rPr>
              <a:t>s News</a:t>
            </a:r>
            <a:r>
              <a:rPr lang="en-US" altLang="ja-JP" sz="1200">
                <a:ea typeface="ＭＳ Ｐゴシック" panose="020B0600070205080204" pitchFamily="34" charset="-128"/>
              </a:rPr>
              <a:t> published in London</a:t>
            </a:r>
          </a:p>
          <a:p>
            <a:pPr eaLnBrk="1" hangingPunct="1">
              <a:lnSpc>
                <a:spcPct val="80000"/>
              </a:lnSpc>
            </a:pPr>
            <a:r>
              <a:rPr lang="en-US" altLang="en-US" sz="1200">
                <a:ea typeface="ＭＳ Ｐゴシック" panose="020B0600070205080204" pitchFamily="34" charset="-128"/>
              </a:rPr>
              <a:t>	-Beginning of deregulation of Royal African Company</a:t>
            </a:r>
          </a:p>
          <a:p>
            <a:pPr eaLnBrk="1" hangingPunct="1">
              <a:lnSpc>
                <a:spcPct val="80000"/>
              </a:lnSpc>
            </a:pPr>
            <a:r>
              <a:rPr lang="en-US" altLang="en-US" sz="1200">
                <a:ea typeface="ＭＳ Ｐゴシック" panose="020B0600070205080204" pitchFamily="34" charset="-128"/>
              </a:rPr>
              <a:t>	-</a:t>
            </a:r>
            <a:r>
              <a:rPr lang="ja-JP" altLang="en-US" sz="1200">
                <a:ea typeface="ＭＳ Ｐゴシック" panose="020B0600070205080204" pitchFamily="34" charset="-128"/>
              </a:rPr>
              <a:t>“</a:t>
            </a:r>
            <a:r>
              <a:rPr lang="en-US" altLang="ja-JP" sz="1200">
                <a:ea typeface="ＭＳ Ｐゴシック" panose="020B0600070205080204" pitchFamily="34" charset="-128"/>
              </a:rPr>
              <a:t>Act for the More Effectual Suppression of Piracy</a:t>
            </a:r>
            <a:r>
              <a:rPr lang="ja-JP" altLang="en-US" sz="1200">
                <a:ea typeface="ＭＳ Ｐゴシック" panose="020B0600070205080204" pitchFamily="34" charset="-128"/>
              </a:rPr>
              <a:t>”</a:t>
            </a:r>
            <a:endParaRPr lang="en-US" altLang="ja-JP" sz="1200" b="1">
              <a:ea typeface="ＭＳ Ｐゴシック" panose="020B0600070205080204" pitchFamily="34" charset="-128"/>
            </a:endParaRPr>
          </a:p>
          <a:p>
            <a:pPr eaLnBrk="1" hangingPunct="1">
              <a:lnSpc>
                <a:spcPct val="80000"/>
              </a:lnSpc>
            </a:pPr>
            <a:r>
              <a:rPr lang="en-US" altLang="en-US" sz="1200" b="1">
                <a:ea typeface="ＭＳ Ｐゴシック" panose="020B0600070205080204" pitchFamily="34" charset="-128"/>
              </a:rPr>
              <a:t>1698</a:t>
            </a:r>
            <a:r>
              <a:rPr lang="en-US" altLang="en-US" sz="1200">
                <a:ea typeface="ＭＳ Ｐゴシック" panose="020B0600070205080204" pitchFamily="34" charset="-128"/>
              </a:rPr>
              <a:t>: 	EIC entitled to use motto </a:t>
            </a:r>
            <a:r>
              <a:rPr lang="en-US" altLang="en-US" sz="1200" i="1">
                <a:ea typeface="ＭＳ Ｐゴシック" panose="020B0600070205080204" pitchFamily="34" charset="-128"/>
              </a:rPr>
              <a:t>Auspicio Regis et Senatus Angliae</a:t>
            </a:r>
            <a:r>
              <a:rPr lang="en-US" altLang="en-US" sz="1200">
                <a:ea typeface="ＭＳ Ｐゴシック" panose="020B0600070205080204" pitchFamily="34" charset="-128"/>
              </a:rPr>
              <a:t> </a:t>
            </a:r>
          </a:p>
          <a:p>
            <a:pPr eaLnBrk="1" hangingPunct="1">
              <a:lnSpc>
                <a:spcPct val="80000"/>
              </a:lnSpc>
            </a:pPr>
            <a:r>
              <a:rPr lang="en-US" altLang="en-US" sz="1200" b="1">
                <a:ea typeface="ＭＳ Ｐゴシック" panose="020B0600070205080204" pitchFamily="34" charset="-128"/>
              </a:rPr>
              <a:t>1702</a:t>
            </a:r>
            <a:r>
              <a:rPr lang="en-US" altLang="en-US" sz="1200">
                <a:ea typeface="ＭＳ Ｐゴシック" panose="020B0600070205080204" pitchFamily="34" charset="-128"/>
              </a:rPr>
              <a:t>:	£3.2 million to the Treasury in return for a 3-year monopoly on trade in the East. </a:t>
            </a:r>
            <a:endParaRPr lang="en-US" altLang="en-US" sz="1200" b="1">
              <a:ea typeface="ＭＳ Ｐゴシック" panose="020B0600070205080204" pitchFamily="34" charset="-128"/>
            </a:endParaRPr>
          </a:p>
          <a:p>
            <a:pPr eaLnBrk="1" hangingPunct="1">
              <a:lnSpc>
                <a:spcPct val="80000"/>
              </a:lnSpc>
            </a:pPr>
            <a:r>
              <a:rPr lang="en-US" altLang="en-US" sz="1200" b="1">
                <a:ea typeface="ＭＳ Ｐゴシック" panose="020B0600070205080204" pitchFamily="34" charset="-128"/>
              </a:rPr>
              <a:t>1705</a:t>
            </a:r>
            <a:r>
              <a:rPr lang="en-US" altLang="en-US" sz="1200">
                <a:ea typeface="ＭＳ Ｐゴシック" panose="020B0600070205080204" pitchFamily="34" charset="-128"/>
              </a:rPr>
              <a:t>:	-Virginia Act </a:t>
            </a:r>
            <a:r>
              <a:rPr lang="ja-JP" altLang="en-US" sz="1200">
                <a:ea typeface="ＭＳ Ｐゴシック" panose="020B0600070205080204" pitchFamily="34" charset="-128"/>
              </a:rPr>
              <a:t>“</a:t>
            </a:r>
            <a:r>
              <a:rPr lang="en-US" altLang="ja-JP" sz="1200">
                <a:ea typeface="ＭＳ Ｐゴシック" panose="020B0600070205080204" pitchFamily="34" charset="-128"/>
              </a:rPr>
              <a:t>Concerning Servants and Slaves</a:t>
            </a:r>
            <a:r>
              <a:rPr lang="ja-JP" altLang="en-US" sz="1200">
                <a:ea typeface="ＭＳ Ｐゴシック" panose="020B0600070205080204" pitchFamily="34" charset="-128"/>
              </a:rPr>
              <a:t>”</a:t>
            </a:r>
            <a:endParaRPr lang="en-US" altLang="ja-JP" sz="1200" b="1">
              <a:ea typeface="ＭＳ Ｐゴシック" panose="020B0600070205080204" pitchFamily="34" charset="-128"/>
            </a:endParaRPr>
          </a:p>
          <a:p>
            <a:pPr eaLnBrk="1" hangingPunct="1">
              <a:lnSpc>
                <a:spcPct val="80000"/>
              </a:lnSpc>
            </a:pPr>
            <a:r>
              <a:rPr lang="en-US" altLang="en-US" sz="1200" b="1">
                <a:ea typeface="ＭＳ Ｐゴシック" panose="020B0600070205080204" pitchFamily="34" charset="-128"/>
              </a:rPr>
              <a:t>1707:</a:t>
            </a:r>
            <a:r>
              <a:rPr lang="en-US" altLang="en-US" sz="1200">
                <a:ea typeface="ＭＳ Ｐゴシック" panose="020B0600070205080204" pitchFamily="34" charset="-128"/>
              </a:rPr>
              <a:t> -Act of Union with Scotland </a:t>
            </a:r>
          </a:p>
          <a:p>
            <a:pPr eaLnBrk="1" hangingPunct="1">
              <a:lnSpc>
                <a:spcPct val="80000"/>
              </a:lnSpc>
            </a:pPr>
            <a:r>
              <a:rPr lang="en-US" altLang="en-US" sz="1200" b="1">
                <a:ea typeface="ＭＳ Ｐゴシック" panose="020B0600070205080204" pitchFamily="34" charset="-128"/>
              </a:rPr>
              <a:t>1710:	-</a:t>
            </a:r>
            <a:r>
              <a:rPr lang="en-US" altLang="en-US" sz="1200">
                <a:ea typeface="ＭＳ Ｐゴシック" panose="020B0600070205080204" pitchFamily="34" charset="-128"/>
              </a:rPr>
              <a:t>EIC Shareholders regularly getting 8%</a:t>
            </a:r>
            <a:endParaRPr lang="en-US" altLang="en-US" sz="1200" b="1">
              <a:ea typeface="ＭＳ Ｐゴシック" panose="020B0600070205080204" pitchFamily="34" charset="-128"/>
            </a:endParaRPr>
          </a:p>
          <a:p>
            <a:pPr eaLnBrk="1" hangingPunct="1">
              <a:lnSpc>
                <a:spcPct val="80000"/>
              </a:lnSpc>
            </a:pPr>
            <a:r>
              <a:rPr lang="en-US" altLang="en-US" sz="1200" b="1">
                <a:ea typeface="ＭＳ Ｐゴシック" panose="020B0600070205080204" pitchFamily="34" charset="-128"/>
              </a:rPr>
              <a:t>1712</a:t>
            </a:r>
            <a:r>
              <a:rPr lang="en-US" altLang="en-US" sz="1200">
                <a:ea typeface="ＭＳ Ｐゴシック" panose="020B0600070205080204" pitchFamily="34" charset="-128"/>
              </a:rPr>
              <a:t>:	-Act renews EIC charter </a:t>
            </a:r>
            <a:endParaRPr lang="en-US" altLang="en-US" sz="1200" b="1">
              <a:ea typeface="ＭＳ Ｐゴシック" panose="020B0600070205080204" pitchFamily="34" charset="-128"/>
            </a:endParaRPr>
          </a:p>
          <a:p>
            <a:pPr eaLnBrk="1" hangingPunct="1">
              <a:lnSpc>
                <a:spcPct val="80000"/>
              </a:lnSpc>
            </a:pPr>
            <a:r>
              <a:rPr lang="en-US" altLang="en-US" sz="1200" b="1">
                <a:ea typeface="ＭＳ Ｐゴシック" panose="020B0600070205080204" pitchFamily="34" charset="-128"/>
              </a:rPr>
              <a:t>1713:</a:t>
            </a:r>
            <a:r>
              <a:rPr lang="en-US" altLang="en-US" sz="1200">
                <a:ea typeface="ＭＳ Ｐゴシック" panose="020B0600070205080204" pitchFamily="34" charset="-128"/>
              </a:rPr>
              <a:t>  -End of the War of Spanish Succession</a:t>
            </a:r>
          </a:p>
          <a:p>
            <a:pPr eaLnBrk="1" hangingPunct="1">
              <a:lnSpc>
                <a:spcPct val="80000"/>
              </a:lnSpc>
            </a:pPr>
            <a:r>
              <a:rPr lang="en-US" altLang="en-US" sz="1200" b="1">
                <a:ea typeface="ＭＳ Ｐゴシック" panose="020B0600070205080204" pitchFamily="34" charset="-128"/>
              </a:rPr>
              <a:t>1716:	-</a:t>
            </a:r>
            <a:r>
              <a:rPr lang="en-US" altLang="en-US" sz="1200">
                <a:ea typeface="ＭＳ Ｐゴシック" panose="020B0600070205080204" pitchFamily="34" charset="-128"/>
              </a:rPr>
              <a:t>Farrukhsiyar, awards EIC </a:t>
            </a:r>
            <a:r>
              <a:rPr lang="en-US" altLang="en-US" sz="1200" b="1" i="1">
                <a:ea typeface="ＭＳ Ｐゴシック" panose="020B0600070205080204" pitchFamily="34" charset="-128"/>
              </a:rPr>
              <a:t>farman</a:t>
            </a:r>
            <a:r>
              <a:rPr lang="en-US" altLang="en-US" sz="1200" b="1">
                <a:ea typeface="ＭＳ Ｐゴシック" panose="020B0600070205080204" pitchFamily="34" charset="-128"/>
              </a:rPr>
              <a:t> </a:t>
            </a:r>
          </a:p>
          <a:p>
            <a:pPr eaLnBrk="1" hangingPunct="1">
              <a:lnSpc>
                <a:spcPct val="80000"/>
              </a:lnSpc>
            </a:pPr>
            <a:r>
              <a:rPr lang="en-US" altLang="en-US" sz="1200" b="1">
                <a:ea typeface="ＭＳ Ｐゴシック" panose="020B0600070205080204" pitchFamily="34" charset="-128"/>
              </a:rPr>
              <a:t>1730:	-</a:t>
            </a:r>
            <a:r>
              <a:rPr lang="en-US" altLang="en-US" sz="1200">
                <a:ea typeface="ＭＳ Ｐゴシック" panose="020B0600070205080204" pitchFamily="34" charset="-128"/>
              </a:rPr>
              <a:t>Charter renewed to 1766</a:t>
            </a:r>
            <a:endParaRPr lang="en-US" altLang="en-US" sz="1200" b="1">
              <a:ea typeface="ＭＳ Ｐゴシック" panose="020B0600070205080204" pitchFamily="34" charset="-128"/>
            </a:endParaRPr>
          </a:p>
          <a:p>
            <a:pPr eaLnBrk="1" hangingPunct="1">
              <a:lnSpc>
                <a:spcPct val="80000"/>
              </a:lnSpc>
            </a:pPr>
            <a:r>
              <a:rPr lang="en-US" altLang="en-US" sz="1200" b="1">
                <a:ea typeface="ＭＳ Ｐゴシック" panose="020B0600070205080204" pitchFamily="34" charset="-128"/>
              </a:rPr>
              <a:t>1739	-</a:t>
            </a:r>
            <a:r>
              <a:rPr lang="en-US" altLang="en-US" sz="1200">
                <a:ea typeface="ＭＳ Ｐゴシック" panose="020B0600070205080204" pitchFamily="34" charset="-128"/>
              </a:rPr>
              <a:t>Persian Nadir Shah occupies Delhi</a:t>
            </a:r>
            <a:endParaRPr lang="en-US" altLang="en-US" sz="1200" b="1">
              <a:ea typeface="ＭＳ Ｐゴシック" panose="020B0600070205080204" pitchFamily="34" charset="-128"/>
            </a:endParaRPr>
          </a:p>
          <a:p>
            <a:pPr eaLnBrk="1" hangingPunct="1">
              <a:lnSpc>
                <a:spcPct val="80000"/>
              </a:lnSpc>
            </a:pPr>
            <a:r>
              <a:rPr lang="en-US" altLang="en-US" sz="1200" b="1">
                <a:ea typeface="ＭＳ Ｐゴシック" panose="020B0600070205080204" pitchFamily="34" charset="-128"/>
              </a:rPr>
              <a:t>1742</a:t>
            </a:r>
            <a:r>
              <a:rPr lang="en-US" altLang="en-US" sz="1200">
                <a:ea typeface="ＭＳ Ｐゴシック" panose="020B0600070205080204" pitchFamily="34" charset="-128"/>
              </a:rPr>
              <a:t>:  -Charter again extended, to 1783 (£1 million loan to Treasury)</a:t>
            </a:r>
          </a:p>
        </p:txBody>
      </p:sp>
      <p:pic>
        <p:nvPicPr>
          <p:cNvPr id="28675" name="Picture 4">
            <a:extLst>
              <a:ext uri="{FF2B5EF4-FFF2-40B4-BE49-F238E27FC236}">
                <a16:creationId xmlns:a16="http://schemas.microsoft.com/office/drawing/2014/main" id="{74FB5510-221C-BFD8-6994-BB4AA2BF4D9D}"/>
              </a:ext>
            </a:extLst>
          </p:cNvPr>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p:pic>
      <p:pic>
        <p:nvPicPr>
          <p:cNvPr id="28676" name="Picture 5">
            <a:extLst>
              <a:ext uri="{FF2B5EF4-FFF2-40B4-BE49-F238E27FC236}">
                <a16:creationId xmlns:a16="http://schemas.microsoft.com/office/drawing/2014/main" id="{EE688203-8513-CDC9-A82C-E1B72555BA2F}"/>
              </a:ext>
            </a:extLst>
          </p:cNvPr>
          <p:cNvPicPr>
            <a:picLocks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a:extLst>
              <a:ext uri="{FF2B5EF4-FFF2-40B4-BE49-F238E27FC236}">
                <a16:creationId xmlns:a16="http://schemas.microsoft.com/office/drawing/2014/main" id="{ED82E2F4-FA92-DC31-86FD-8350379071E5}"/>
              </a:ext>
            </a:extLst>
          </p:cNvPr>
          <p:cNvSpPr>
            <a:spLocks noGrp="1" noChangeArrowheads="1"/>
          </p:cNvSpPr>
          <p:nvPr>
            <p:ph type="title"/>
          </p:nvPr>
        </p:nvSpPr>
        <p:spPr/>
        <p:txBody>
          <a:bodyPr/>
          <a:lstStyle/>
          <a:p>
            <a:pPr eaLnBrk="1" hangingPunct="1"/>
            <a:r>
              <a:rPr lang="ja-JP" altLang="en-US" sz="3200">
                <a:latin typeface="Times New Roman" panose="02020603050405020304" pitchFamily="18" charset="0"/>
                <a:ea typeface="ＭＳ Ｐゴシック" panose="020B0600070205080204" pitchFamily="34" charset="-128"/>
              </a:rPr>
              <a:t>“</a:t>
            </a:r>
            <a:r>
              <a:rPr lang="en-US" altLang="ja-JP" sz="3200">
                <a:latin typeface="Times New Roman" panose="02020603050405020304" pitchFamily="18" charset="0"/>
                <a:ea typeface="ＭＳ Ｐゴシック" panose="020B0600070205080204" pitchFamily="34" charset="-128"/>
              </a:rPr>
              <a:t>Great Mughals</a:t>
            </a:r>
            <a:r>
              <a:rPr lang="ja-JP" altLang="en-US" sz="3200">
                <a:latin typeface="Times New Roman" panose="02020603050405020304" pitchFamily="18" charset="0"/>
                <a:ea typeface="ＭＳ Ｐゴシック" panose="020B0600070205080204" pitchFamily="34" charset="-128"/>
              </a:rPr>
              <a:t>”</a:t>
            </a:r>
            <a:endParaRPr lang="en-US" altLang="en-US" sz="3200">
              <a:latin typeface="Times New Roman" panose="02020603050405020304" pitchFamily="18" charset="0"/>
              <a:ea typeface="ＭＳ Ｐゴシック" panose="020B0600070205080204" pitchFamily="34" charset="-128"/>
            </a:endParaRPr>
          </a:p>
        </p:txBody>
      </p:sp>
      <p:sp>
        <p:nvSpPr>
          <p:cNvPr id="30722" name="Rectangle 3">
            <a:extLst>
              <a:ext uri="{FF2B5EF4-FFF2-40B4-BE49-F238E27FC236}">
                <a16:creationId xmlns:a16="http://schemas.microsoft.com/office/drawing/2014/main" id="{0DF53C54-336C-04BC-22E3-11412A7605E4}"/>
              </a:ext>
            </a:extLst>
          </p:cNvPr>
          <p:cNvSpPr>
            <a:spLocks noGrp="1" noChangeArrowheads="1"/>
          </p:cNvSpPr>
          <p:nvPr>
            <p:ph type="body" sz="half" idx="1"/>
          </p:nvPr>
        </p:nvSpPr>
        <p:spPr/>
        <p:txBody>
          <a:bodyPr/>
          <a:lstStyle/>
          <a:p>
            <a:pPr eaLnBrk="1" hangingPunct="1">
              <a:lnSpc>
                <a:spcPct val="80000"/>
              </a:lnSpc>
            </a:pPr>
            <a:r>
              <a:rPr lang="en-US" altLang="en-US" sz="2000">
                <a:latin typeface="Times New Roman" panose="02020603050405020304" pitchFamily="18" charset="0"/>
                <a:ea typeface="ＭＳ Ｐゴシック" panose="020B0600070205080204" pitchFamily="34" charset="-128"/>
              </a:rPr>
              <a:t>Babar 1526-1530</a:t>
            </a:r>
          </a:p>
          <a:p>
            <a:pPr eaLnBrk="1" hangingPunct="1">
              <a:lnSpc>
                <a:spcPct val="80000"/>
              </a:lnSpc>
            </a:pPr>
            <a:r>
              <a:rPr lang="en-US" altLang="en-US" sz="2000">
                <a:latin typeface="Times New Roman" panose="02020603050405020304" pitchFamily="18" charset="0"/>
                <a:ea typeface="ＭＳ Ｐゴシック" panose="020B0600070205080204" pitchFamily="34" charset="-128"/>
              </a:rPr>
              <a:t>Humayun 1530-40</a:t>
            </a:r>
          </a:p>
          <a:p>
            <a:pPr lvl="1" eaLnBrk="1" hangingPunct="1">
              <a:lnSpc>
                <a:spcPct val="80000"/>
              </a:lnSpc>
            </a:pPr>
            <a:r>
              <a:rPr lang="en-US" altLang="en-US" sz="1800">
                <a:latin typeface="Times New Roman" panose="02020603050405020304" pitchFamily="18" charset="0"/>
                <a:ea typeface="ＭＳ Ｐゴシック" panose="020B0600070205080204" pitchFamily="34" charset="-128"/>
              </a:rPr>
              <a:t>Sher Shah Suri 1540-45</a:t>
            </a:r>
          </a:p>
          <a:p>
            <a:pPr lvl="1" eaLnBrk="1" hangingPunct="1">
              <a:lnSpc>
                <a:spcPct val="80000"/>
              </a:lnSpc>
            </a:pPr>
            <a:r>
              <a:rPr lang="en-US" altLang="en-US" sz="1800">
                <a:latin typeface="Times New Roman" panose="02020603050405020304" pitchFamily="18" charset="0"/>
                <a:ea typeface="ＭＳ Ｐゴシック" panose="020B0600070205080204" pitchFamily="34" charset="-128"/>
              </a:rPr>
              <a:t>Islam Shah Suri 1545-54</a:t>
            </a:r>
          </a:p>
          <a:p>
            <a:pPr eaLnBrk="1" hangingPunct="1">
              <a:lnSpc>
                <a:spcPct val="80000"/>
              </a:lnSpc>
              <a:buFontTx/>
              <a:buNone/>
            </a:pPr>
            <a:endParaRPr lang="en-US" altLang="en-US" sz="2000">
              <a:latin typeface="Times New Roman" panose="02020603050405020304" pitchFamily="18" charset="0"/>
              <a:ea typeface="ＭＳ Ｐゴシック" panose="020B0600070205080204" pitchFamily="34" charset="-128"/>
            </a:endParaRPr>
          </a:p>
          <a:p>
            <a:pPr eaLnBrk="1" hangingPunct="1">
              <a:lnSpc>
                <a:spcPct val="80000"/>
              </a:lnSpc>
            </a:pPr>
            <a:r>
              <a:rPr lang="en-US" altLang="en-US" sz="2000">
                <a:latin typeface="Times New Roman" panose="02020603050405020304" pitchFamily="18" charset="0"/>
                <a:ea typeface="ＭＳ Ｐゴシック" panose="020B0600070205080204" pitchFamily="34" charset="-128"/>
              </a:rPr>
              <a:t>Humayun 1555-6</a:t>
            </a:r>
          </a:p>
          <a:p>
            <a:pPr eaLnBrk="1" hangingPunct="1">
              <a:lnSpc>
                <a:spcPct val="80000"/>
              </a:lnSpc>
            </a:pPr>
            <a:r>
              <a:rPr lang="en-US" altLang="en-US" sz="2000">
                <a:latin typeface="Times New Roman" panose="02020603050405020304" pitchFamily="18" charset="0"/>
                <a:ea typeface="ＭＳ Ｐゴシック" panose="020B0600070205080204" pitchFamily="34" charset="-128"/>
              </a:rPr>
              <a:t>Akbar 1556-1605  </a:t>
            </a:r>
          </a:p>
          <a:p>
            <a:pPr eaLnBrk="1" hangingPunct="1">
              <a:lnSpc>
                <a:spcPct val="80000"/>
              </a:lnSpc>
            </a:pPr>
            <a:r>
              <a:rPr lang="en-US" altLang="en-US" sz="2000">
                <a:latin typeface="Times New Roman" panose="02020603050405020304" pitchFamily="18" charset="0"/>
                <a:ea typeface="ＭＳ Ｐゴシック" panose="020B0600070205080204" pitchFamily="34" charset="-128"/>
              </a:rPr>
              <a:t>Jahangir 1605-27</a:t>
            </a:r>
          </a:p>
          <a:p>
            <a:pPr eaLnBrk="1" hangingPunct="1">
              <a:lnSpc>
                <a:spcPct val="80000"/>
              </a:lnSpc>
            </a:pPr>
            <a:r>
              <a:rPr lang="en-US" altLang="en-US" sz="2000">
                <a:latin typeface="Times New Roman" panose="02020603050405020304" pitchFamily="18" charset="0"/>
                <a:ea typeface="ＭＳ Ｐゴシック" panose="020B0600070205080204" pitchFamily="34" charset="-128"/>
              </a:rPr>
              <a:t>Shah Jahan 1627-58</a:t>
            </a:r>
          </a:p>
          <a:p>
            <a:pPr eaLnBrk="1" hangingPunct="1">
              <a:lnSpc>
                <a:spcPct val="80000"/>
              </a:lnSpc>
            </a:pPr>
            <a:r>
              <a:rPr lang="en-US" altLang="en-US" sz="2000">
                <a:latin typeface="Times New Roman" panose="02020603050405020304" pitchFamily="18" charset="0"/>
                <a:ea typeface="ＭＳ Ｐゴシック" panose="020B0600070205080204" pitchFamily="34" charset="-128"/>
              </a:rPr>
              <a:t>Aurangzeb 1658-1707</a:t>
            </a:r>
          </a:p>
          <a:p>
            <a:pPr eaLnBrk="1" hangingPunct="1">
              <a:lnSpc>
                <a:spcPct val="80000"/>
              </a:lnSpc>
            </a:pPr>
            <a:r>
              <a:rPr lang="en-US" altLang="en-US" sz="2000">
                <a:latin typeface="Times New Roman" panose="02020603050405020304" pitchFamily="18" charset="0"/>
                <a:ea typeface="ＭＳ Ｐゴシック" panose="020B0600070205080204" pitchFamily="34" charset="-128"/>
              </a:rPr>
              <a:t>Bahadur Shah (Shah Alam) 1707-12</a:t>
            </a:r>
          </a:p>
          <a:p>
            <a:pPr eaLnBrk="1" hangingPunct="1">
              <a:lnSpc>
                <a:spcPct val="80000"/>
              </a:lnSpc>
            </a:pPr>
            <a:r>
              <a:rPr lang="en-US" altLang="en-US" sz="2000">
                <a:latin typeface="Times New Roman" panose="02020603050405020304" pitchFamily="18" charset="0"/>
                <a:ea typeface="ＭＳ Ｐゴシック" panose="020B0600070205080204" pitchFamily="34" charset="-128"/>
              </a:rPr>
              <a:t>Jahandar Shah 1712-13</a:t>
            </a:r>
          </a:p>
          <a:p>
            <a:pPr eaLnBrk="1" hangingPunct="1">
              <a:lnSpc>
                <a:spcPct val="80000"/>
              </a:lnSpc>
            </a:pPr>
            <a:r>
              <a:rPr lang="en-US" altLang="en-US" sz="2000">
                <a:latin typeface="Times New Roman" panose="02020603050405020304" pitchFamily="18" charset="0"/>
                <a:ea typeface="ＭＳ Ｐゴシック" panose="020B0600070205080204" pitchFamily="34" charset="-128"/>
              </a:rPr>
              <a:t>Furrukhsiyar 1713-19* </a:t>
            </a:r>
            <a:r>
              <a:rPr lang="en-US" altLang="en-US" sz="2000" i="1">
                <a:latin typeface="Times New Roman" panose="02020603050405020304" pitchFamily="18" charset="0"/>
                <a:ea typeface="ＭＳ Ｐゴシック" panose="020B0600070205080204" pitchFamily="34" charset="-128"/>
              </a:rPr>
              <a:t>firman</a:t>
            </a:r>
            <a:r>
              <a:rPr lang="en-US" altLang="en-US" sz="2000">
                <a:latin typeface="Times New Roman" panose="02020603050405020304" pitchFamily="18" charset="0"/>
                <a:ea typeface="ＭＳ Ｐゴシック" panose="020B0600070205080204" pitchFamily="34" charset="-128"/>
              </a:rPr>
              <a:t> to trade duty-free in Bengal to EIC</a:t>
            </a:r>
          </a:p>
          <a:p>
            <a:pPr eaLnBrk="1" hangingPunct="1">
              <a:lnSpc>
                <a:spcPct val="80000"/>
              </a:lnSpc>
            </a:pPr>
            <a:endParaRPr lang="en-US" altLang="en-US" sz="2000">
              <a:latin typeface="Times New Roman" panose="02020603050405020304" pitchFamily="18" charset="0"/>
              <a:ea typeface="ＭＳ Ｐゴシック" panose="020B0600070205080204" pitchFamily="34" charset="-128"/>
            </a:endParaRPr>
          </a:p>
        </p:txBody>
      </p:sp>
      <p:pic>
        <p:nvPicPr>
          <p:cNvPr id="30723" name="Picture 4">
            <a:extLst>
              <a:ext uri="{FF2B5EF4-FFF2-40B4-BE49-F238E27FC236}">
                <a16:creationId xmlns:a16="http://schemas.microsoft.com/office/drawing/2014/main" id="{CE376727-9186-2182-A6C7-639BEC925995}"/>
              </a:ext>
            </a:extLst>
          </p:cNvPr>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3657600" y="2438400"/>
            <a:ext cx="1589088" cy="2185988"/>
          </a:xfrm>
          <a:noFill/>
        </p:spPr>
      </p:pic>
      <p:pic>
        <p:nvPicPr>
          <p:cNvPr id="30724" name="Picture 6">
            <a:extLst>
              <a:ext uri="{FF2B5EF4-FFF2-40B4-BE49-F238E27FC236}">
                <a16:creationId xmlns:a16="http://schemas.microsoft.com/office/drawing/2014/main" id="{08A0AE8D-1F59-297E-7009-5AB9CABFC7BB}"/>
              </a:ext>
            </a:extLst>
          </p:cNvPr>
          <p:cNvPicPr>
            <a:picLocks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7086600" y="304800"/>
            <a:ext cx="1520825" cy="2187575"/>
          </a:xfrm>
          <a:noFill/>
        </p:spPr>
      </p:pic>
      <p:pic>
        <p:nvPicPr>
          <p:cNvPr id="30725" name="Picture 13">
            <a:extLst>
              <a:ext uri="{FF2B5EF4-FFF2-40B4-BE49-F238E27FC236}">
                <a16:creationId xmlns:a16="http://schemas.microsoft.com/office/drawing/2014/main" id="{6187BCB1-EBE0-2322-8751-CA63B470765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57800" y="1371600"/>
            <a:ext cx="1266825"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6" name="Picture 14">
            <a:extLst>
              <a:ext uri="{FF2B5EF4-FFF2-40B4-BE49-F238E27FC236}">
                <a16:creationId xmlns:a16="http://schemas.microsoft.com/office/drawing/2014/main" id="{460C726A-CA1A-3008-21EE-C9FE596E406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86400" y="2971800"/>
            <a:ext cx="809625"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7" name="Picture 16">
            <a:extLst>
              <a:ext uri="{FF2B5EF4-FFF2-40B4-BE49-F238E27FC236}">
                <a16:creationId xmlns:a16="http://schemas.microsoft.com/office/drawing/2014/main" id="{E79A35BE-E130-73D7-75ED-52465A65740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53200" y="2895600"/>
            <a:ext cx="1362075"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8" name="Picture 17">
            <a:extLst>
              <a:ext uri="{FF2B5EF4-FFF2-40B4-BE49-F238E27FC236}">
                <a16:creationId xmlns:a16="http://schemas.microsoft.com/office/drawing/2014/main" id="{C700D5BD-3131-A592-D361-FF15F456C82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01000" y="2743200"/>
            <a:ext cx="942975"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9" name="Picture 18">
            <a:extLst>
              <a:ext uri="{FF2B5EF4-FFF2-40B4-BE49-F238E27FC236}">
                <a16:creationId xmlns:a16="http://schemas.microsoft.com/office/drawing/2014/main" id="{7832E905-0B29-6A8D-047D-3D4781C65A2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34000" y="4191000"/>
            <a:ext cx="942975"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0" name="Picture 19">
            <a:extLst>
              <a:ext uri="{FF2B5EF4-FFF2-40B4-BE49-F238E27FC236}">
                <a16:creationId xmlns:a16="http://schemas.microsoft.com/office/drawing/2014/main" id="{59E06B1B-E01C-9543-2AB9-B7323430FCB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553200" y="4343400"/>
            <a:ext cx="1362075"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1" name="Picture 20">
            <a:extLst>
              <a:ext uri="{FF2B5EF4-FFF2-40B4-BE49-F238E27FC236}">
                <a16:creationId xmlns:a16="http://schemas.microsoft.com/office/drawing/2014/main" id="{F61926BF-E37F-1AFC-EF3D-37706A8D5AB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153400" y="4267200"/>
            <a:ext cx="819150"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2" name="Picture 21">
            <a:extLst>
              <a:ext uri="{FF2B5EF4-FFF2-40B4-BE49-F238E27FC236}">
                <a16:creationId xmlns:a16="http://schemas.microsoft.com/office/drawing/2014/main" id="{5FDB921A-4E5B-BBB9-84D6-08332549192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343400" y="5638800"/>
            <a:ext cx="781050"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3" name="Picture 23">
            <a:extLst>
              <a:ext uri="{FF2B5EF4-FFF2-40B4-BE49-F238E27FC236}">
                <a16:creationId xmlns:a16="http://schemas.microsoft.com/office/drawing/2014/main" id="{0CB79ADC-710C-6887-EA7E-BC09E2597F73}"/>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400800" y="5562600"/>
            <a:ext cx="1314450" cy="111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a:extLst>
              <a:ext uri="{FF2B5EF4-FFF2-40B4-BE49-F238E27FC236}">
                <a16:creationId xmlns:a16="http://schemas.microsoft.com/office/drawing/2014/main" id="{C01D5397-5846-1C1D-27B2-E54B63730CA8}"/>
              </a:ext>
            </a:extLst>
          </p:cNvPr>
          <p:cNvSpPr>
            <a:spLocks noGrp="1" noChangeArrowheads="1"/>
          </p:cNvSpPr>
          <p:nvPr>
            <p:ph type="title"/>
          </p:nvPr>
        </p:nvSpPr>
        <p:spPr/>
        <p:txBody>
          <a:bodyPr/>
          <a:lstStyle/>
          <a:p>
            <a:pPr eaLnBrk="1" hangingPunct="1"/>
            <a:r>
              <a:rPr lang="en-US" altLang="en-US" sz="2000">
                <a:latin typeface="Times New Roman" panose="02020603050405020304" pitchFamily="18" charset="0"/>
                <a:ea typeface="ＭＳ Ｐゴシック" panose="020B0600070205080204" pitchFamily="34" charset="-128"/>
              </a:rPr>
              <a:t>Administration:</a:t>
            </a:r>
            <a:br>
              <a:rPr lang="en-US" altLang="en-US" sz="2000">
                <a:latin typeface="Times New Roman" panose="02020603050405020304" pitchFamily="18" charset="0"/>
                <a:ea typeface="ＭＳ Ｐゴシック" panose="020B0600070205080204" pitchFamily="34" charset="-128"/>
              </a:rPr>
            </a:br>
            <a:r>
              <a:rPr lang="en-US" altLang="en-US" sz="2000">
                <a:latin typeface="Times New Roman" panose="02020603050405020304" pitchFamily="18" charset="0"/>
                <a:ea typeface="ＭＳ Ｐゴシック" panose="020B0600070205080204" pitchFamily="34" charset="-128"/>
              </a:rPr>
              <a:t>After an elaborate and exhaustive cadastral survey of his territories, Akbar</a:t>
            </a:r>
            <a:r>
              <a:rPr lang="ja-JP" altLang="en-US" sz="2000">
                <a:latin typeface="Times New Roman" panose="02020603050405020304" pitchFamily="18" charset="0"/>
                <a:ea typeface="ＭＳ Ｐゴシック" panose="020B0600070205080204" pitchFamily="34" charset="-128"/>
              </a:rPr>
              <a:t>’</a:t>
            </a:r>
            <a:r>
              <a:rPr lang="en-US" altLang="ja-JP" sz="2000">
                <a:latin typeface="Times New Roman" panose="02020603050405020304" pitchFamily="18" charset="0"/>
                <a:ea typeface="ＭＳ Ｐゴシック" panose="020B0600070205080204" pitchFamily="34" charset="-128"/>
              </a:rPr>
              <a:t>s empire was divided into: </a:t>
            </a:r>
            <a:br>
              <a:rPr lang="en-US" altLang="ja-JP" sz="2000">
                <a:latin typeface="Times New Roman" panose="02020603050405020304" pitchFamily="18" charset="0"/>
                <a:ea typeface="ＭＳ Ｐゴシック" panose="020B0600070205080204" pitchFamily="34" charset="-128"/>
              </a:rPr>
            </a:br>
            <a:endParaRPr lang="en-US" altLang="en-US" sz="2000">
              <a:latin typeface="Times New Roman" panose="02020603050405020304" pitchFamily="18" charset="0"/>
              <a:ea typeface="ＭＳ Ｐゴシック" panose="020B0600070205080204" pitchFamily="34" charset="-128"/>
            </a:endParaRPr>
          </a:p>
        </p:txBody>
      </p:sp>
      <p:sp>
        <p:nvSpPr>
          <p:cNvPr id="32770" name="Rectangle 3">
            <a:extLst>
              <a:ext uri="{FF2B5EF4-FFF2-40B4-BE49-F238E27FC236}">
                <a16:creationId xmlns:a16="http://schemas.microsoft.com/office/drawing/2014/main" id="{83B5E3EB-04D4-3F79-5B78-54D05CF12ACB}"/>
              </a:ext>
            </a:extLst>
          </p:cNvPr>
          <p:cNvSpPr>
            <a:spLocks noGrp="1" noChangeArrowheads="1"/>
          </p:cNvSpPr>
          <p:nvPr>
            <p:ph type="body" idx="1"/>
          </p:nvPr>
        </p:nvSpPr>
        <p:spPr/>
        <p:txBody>
          <a:bodyPr/>
          <a:lstStyle/>
          <a:p>
            <a:pPr eaLnBrk="1" hangingPunct="1">
              <a:lnSpc>
                <a:spcPct val="80000"/>
              </a:lnSpc>
            </a:pPr>
            <a:r>
              <a:rPr lang="en-US" altLang="en-US" sz="2000">
                <a:latin typeface="Times New Roman" panose="02020603050405020304" pitchFamily="18" charset="0"/>
                <a:ea typeface="ＭＳ Ｐゴシック" panose="020B0600070205080204" pitchFamily="34" charset="-128"/>
              </a:rPr>
              <a:t>12 provinces or </a:t>
            </a:r>
            <a:r>
              <a:rPr lang="en-US" altLang="en-US" sz="2000" i="1">
                <a:latin typeface="Times New Roman" panose="02020603050405020304" pitchFamily="18" charset="0"/>
                <a:ea typeface="ＭＳ Ｐゴシック" panose="020B0600070205080204" pitchFamily="34" charset="-128"/>
              </a:rPr>
              <a:t>subha</a:t>
            </a:r>
            <a:r>
              <a:rPr lang="en-US" altLang="en-US" sz="2000">
                <a:latin typeface="Times New Roman" panose="02020603050405020304" pitchFamily="18" charset="0"/>
                <a:ea typeface="ＭＳ Ｐゴシック" panose="020B0600070205080204" pitchFamily="34" charset="-128"/>
              </a:rPr>
              <a:t>s, [gov</a:t>
            </a:r>
            <a:r>
              <a:rPr lang="ja-JP" altLang="en-US" sz="2000">
                <a:latin typeface="Times New Roman" panose="02020603050405020304" pitchFamily="18" charset="0"/>
                <a:ea typeface="ＭＳ Ｐゴシック" panose="020B0600070205080204" pitchFamily="34" charset="-128"/>
              </a:rPr>
              <a:t>’</a:t>
            </a:r>
            <a:r>
              <a:rPr lang="en-US" altLang="ja-JP" sz="2000">
                <a:latin typeface="Times New Roman" panose="02020603050405020304" pitchFamily="18" charset="0"/>
                <a:ea typeface="ＭＳ Ｐゴシック" panose="020B0600070205080204" pitchFamily="34" charset="-128"/>
              </a:rPr>
              <a:t>d by subhadars] and subdivided into districts or </a:t>
            </a:r>
            <a:endParaRPr lang="en-US" altLang="ja-JP" sz="2000" i="1">
              <a:latin typeface="Times New Roman" panose="02020603050405020304" pitchFamily="18" charset="0"/>
              <a:ea typeface="ＭＳ Ｐゴシック" panose="020B0600070205080204" pitchFamily="34" charset="-128"/>
            </a:endParaRPr>
          </a:p>
          <a:p>
            <a:pPr eaLnBrk="1" hangingPunct="1">
              <a:lnSpc>
                <a:spcPct val="80000"/>
              </a:lnSpc>
            </a:pPr>
            <a:r>
              <a:rPr lang="en-US" altLang="en-US" sz="2000" i="1">
                <a:latin typeface="Times New Roman" panose="02020603050405020304" pitchFamily="18" charset="0"/>
                <a:ea typeface="ＭＳ Ｐゴシック" panose="020B0600070205080204" pitchFamily="34" charset="-128"/>
              </a:rPr>
              <a:t>sarkar</a:t>
            </a:r>
            <a:r>
              <a:rPr lang="en-US" altLang="en-US" sz="2000">
                <a:latin typeface="Times New Roman" panose="02020603050405020304" pitchFamily="18" charset="0"/>
                <a:ea typeface="ＭＳ Ｐゴシック" panose="020B0600070205080204" pitchFamily="34" charset="-128"/>
              </a:rPr>
              <a:t>s, which in turn were usually broken down into subdistricts or </a:t>
            </a:r>
            <a:endParaRPr lang="en-US" altLang="en-US" sz="2000" i="1">
              <a:latin typeface="Times New Roman" panose="02020603050405020304" pitchFamily="18" charset="0"/>
              <a:ea typeface="ＭＳ Ｐゴシック" panose="020B0600070205080204" pitchFamily="34" charset="-128"/>
            </a:endParaRPr>
          </a:p>
          <a:p>
            <a:pPr eaLnBrk="1" hangingPunct="1">
              <a:lnSpc>
                <a:spcPct val="80000"/>
              </a:lnSpc>
            </a:pPr>
            <a:r>
              <a:rPr lang="en-US" altLang="en-US" sz="2000" i="1">
                <a:latin typeface="Times New Roman" panose="02020603050405020304" pitchFamily="18" charset="0"/>
                <a:ea typeface="ＭＳ Ｐゴシック" panose="020B0600070205080204" pitchFamily="34" charset="-128"/>
              </a:rPr>
              <a:t>pargana</a:t>
            </a:r>
            <a:r>
              <a:rPr lang="en-US" altLang="en-US" sz="2000">
                <a:latin typeface="Times New Roman" panose="02020603050405020304" pitchFamily="18" charset="0"/>
                <a:ea typeface="ＭＳ Ｐゴシック" panose="020B0600070205080204" pitchFamily="34" charset="-128"/>
              </a:rPr>
              <a:t>s.  </a:t>
            </a:r>
          </a:p>
          <a:p>
            <a:pPr eaLnBrk="1" hangingPunct="1">
              <a:lnSpc>
                <a:spcPct val="80000"/>
              </a:lnSpc>
            </a:pPr>
            <a:r>
              <a:rPr lang="en-US" altLang="en-US" sz="2000">
                <a:latin typeface="Times New Roman" panose="02020603050405020304" pitchFamily="18" charset="0"/>
                <a:ea typeface="ＭＳ Ｐゴシック" panose="020B0600070205080204" pitchFamily="34" charset="-128"/>
              </a:rPr>
              <a:t>Cities were separately administered by </a:t>
            </a:r>
            <a:r>
              <a:rPr lang="en-US" altLang="en-US" sz="2000" i="1">
                <a:latin typeface="Times New Roman" panose="02020603050405020304" pitchFamily="18" charset="0"/>
                <a:ea typeface="ＭＳ Ｐゴシック" panose="020B0600070205080204" pitchFamily="34" charset="-128"/>
              </a:rPr>
              <a:t>kotwal</a:t>
            </a:r>
            <a:r>
              <a:rPr lang="en-US" altLang="en-US" sz="2000">
                <a:latin typeface="Times New Roman" panose="02020603050405020304" pitchFamily="18" charset="0"/>
                <a:ea typeface="ＭＳ Ｐゴシック" panose="020B0600070205080204" pitchFamily="34" charset="-128"/>
              </a:rPr>
              <a:t>s who supervised various municipal bureaucracies, including police forces.  </a:t>
            </a:r>
          </a:p>
          <a:p>
            <a:pPr eaLnBrk="1" hangingPunct="1">
              <a:lnSpc>
                <a:spcPct val="80000"/>
              </a:lnSpc>
            </a:pPr>
            <a:r>
              <a:rPr lang="en-US" altLang="en-US" sz="2000">
                <a:latin typeface="Times New Roman" panose="02020603050405020304" pitchFamily="18" charset="0"/>
                <a:ea typeface="ＭＳ Ｐゴシック" panose="020B0600070205080204" pitchFamily="34" charset="-128"/>
              </a:rPr>
              <a:t>District military commanders or </a:t>
            </a:r>
            <a:r>
              <a:rPr lang="en-US" altLang="en-US" sz="2000" i="1">
                <a:latin typeface="Times New Roman" panose="02020603050405020304" pitchFamily="18" charset="0"/>
                <a:ea typeface="ＭＳ Ｐゴシック" panose="020B0600070205080204" pitchFamily="34" charset="-128"/>
              </a:rPr>
              <a:t>faujdar</a:t>
            </a:r>
            <a:r>
              <a:rPr lang="en-US" altLang="en-US" sz="2000">
                <a:latin typeface="Times New Roman" panose="02020603050405020304" pitchFamily="18" charset="0"/>
                <a:ea typeface="ＭＳ Ｐゴシック" panose="020B0600070205080204" pitchFamily="34" charset="-128"/>
              </a:rPr>
              <a:t>s were responsible for countryside policing, supporting and protecting the revenue collection done by the </a:t>
            </a:r>
            <a:r>
              <a:rPr lang="en-US" altLang="en-US" sz="2000" i="1">
                <a:latin typeface="Times New Roman" panose="02020603050405020304" pitchFamily="18" charset="0"/>
                <a:ea typeface="ＭＳ Ｐゴシック" panose="020B0600070205080204" pitchFamily="34" charset="-128"/>
              </a:rPr>
              <a:t>amalguzar</a:t>
            </a:r>
            <a:r>
              <a:rPr lang="en-US" altLang="en-US" sz="2000">
                <a:latin typeface="Times New Roman" panose="02020603050405020304" pitchFamily="18" charset="0"/>
                <a:ea typeface="ＭＳ Ｐゴシック" panose="020B0600070205080204" pitchFamily="34" charset="-128"/>
              </a:rPr>
              <a:t>s. </a:t>
            </a:r>
          </a:p>
          <a:p>
            <a:pPr eaLnBrk="1" hangingPunct="1">
              <a:lnSpc>
                <a:spcPct val="80000"/>
              </a:lnSpc>
            </a:pPr>
            <a:r>
              <a:rPr lang="en-US" altLang="en-US" sz="2000">
                <a:latin typeface="Times New Roman" panose="02020603050405020304" pitchFamily="18" charset="0"/>
                <a:ea typeface="ＭＳ Ｐゴシック" panose="020B0600070205080204" pitchFamily="34" charset="-128"/>
              </a:rPr>
              <a:t>Law:  </a:t>
            </a:r>
          </a:p>
          <a:p>
            <a:pPr lvl="1" eaLnBrk="1" hangingPunct="1">
              <a:lnSpc>
                <a:spcPct val="80000"/>
              </a:lnSpc>
            </a:pPr>
            <a:r>
              <a:rPr lang="en-US" altLang="en-US" sz="1800" i="1">
                <a:latin typeface="Times New Roman" panose="02020603050405020304" pitchFamily="18" charset="0"/>
                <a:ea typeface="ＭＳ Ｐゴシック" panose="020B0600070205080204" pitchFamily="34" charset="-128"/>
              </a:rPr>
              <a:t>Shari</a:t>
            </a:r>
            <a:r>
              <a:rPr lang="ja-JP" altLang="en-US" sz="1800" i="1">
                <a:latin typeface="Times New Roman" panose="02020603050405020304" pitchFamily="18" charset="0"/>
                <a:ea typeface="ＭＳ Ｐゴシック" panose="020B0600070205080204" pitchFamily="34" charset="-128"/>
              </a:rPr>
              <a:t>’</a:t>
            </a:r>
            <a:r>
              <a:rPr lang="en-US" altLang="ja-JP" sz="1800" i="1">
                <a:latin typeface="Times New Roman" panose="02020603050405020304" pitchFamily="18" charset="0"/>
                <a:ea typeface="ＭＳ Ｐゴシック" panose="020B0600070205080204" pitchFamily="34" charset="-128"/>
              </a:rPr>
              <a:t>at</a:t>
            </a:r>
            <a:r>
              <a:rPr lang="en-US" altLang="ja-JP" sz="1800">
                <a:latin typeface="Times New Roman" panose="02020603050405020304" pitchFamily="18" charset="0"/>
                <a:ea typeface="ＭＳ Ｐゴシック" panose="020B0600070205080204" pitchFamily="34" charset="-128"/>
              </a:rPr>
              <a:t>, interpreted by </a:t>
            </a:r>
            <a:r>
              <a:rPr lang="en-US" altLang="ja-JP" sz="1800" i="1">
                <a:latin typeface="Times New Roman" panose="02020603050405020304" pitchFamily="18" charset="0"/>
                <a:ea typeface="ＭＳ Ｐゴシック" panose="020B0600070205080204" pitchFamily="34" charset="-128"/>
              </a:rPr>
              <a:t>ulema</a:t>
            </a:r>
            <a:r>
              <a:rPr lang="en-US" altLang="ja-JP" sz="1800" i="1" u="sng">
                <a:latin typeface="Times New Roman" panose="02020603050405020304" pitchFamily="18" charset="0"/>
                <a:ea typeface="ＭＳ Ｐゴシック" panose="020B0600070205080204" pitchFamily="34" charset="-128"/>
              </a:rPr>
              <a:t> </a:t>
            </a:r>
            <a:r>
              <a:rPr lang="en-US" altLang="ja-JP" sz="1800">
                <a:latin typeface="Times New Roman" panose="02020603050405020304" pitchFamily="18" charset="0"/>
                <a:ea typeface="ＭＳ Ｐゴシック" panose="020B0600070205080204" pitchFamily="34" charset="-128"/>
              </a:rPr>
              <a:t>(scholars) and enforced by </a:t>
            </a:r>
            <a:r>
              <a:rPr lang="en-US" altLang="ja-JP" sz="1800" i="1">
                <a:latin typeface="Times New Roman" panose="02020603050405020304" pitchFamily="18" charset="0"/>
                <a:ea typeface="ＭＳ Ｐゴシック" panose="020B0600070205080204" pitchFamily="34" charset="-128"/>
              </a:rPr>
              <a:t>qazi</a:t>
            </a:r>
            <a:r>
              <a:rPr lang="en-US" altLang="ja-JP" sz="1800">
                <a:latin typeface="Times New Roman" panose="02020603050405020304" pitchFamily="18" charset="0"/>
                <a:ea typeface="ＭＳ Ｐゴシック" panose="020B0600070205080204" pitchFamily="34" charset="-128"/>
              </a:rPr>
              <a:t>s (judges) whose judgments could be appealed to emperor.  </a:t>
            </a:r>
          </a:p>
          <a:p>
            <a:pPr lvl="1" eaLnBrk="1" hangingPunct="1">
              <a:lnSpc>
                <a:spcPct val="80000"/>
              </a:lnSpc>
            </a:pPr>
            <a:r>
              <a:rPr lang="en-US" altLang="en-US" sz="1800">
                <a:latin typeface="Times New Roman" panose="02020603050405020304" pitchFamily="18" charset="0"/>
                <a:ea typeface="ＭＳ Ｐゴシック" panose="020B0600070205080204" pitchFamily="34" charset="-128"/>
              </a:rPr>
              <a:t>For Hindus, </a:t>
            </a:r>
            <a:r>
              <a:rPr lang="en-US" altLang="en-US" sz="1800" i="1">
                <a:latin typeface="Times New Roman" panose="02020603050405020304" pitchFamily="18" charset="0"/>
                <a:ea typeface="ＭＳ Ｐゴシック" panose="020B0600070205080204" pitchFamily="34" charset="-128"/>
              </a:rPr>
              <a:t>Dharmashastra</a:t>
            </a:r>
            <a:r>
              <a:rPr lang="en-US" altLang="en-US" sz="1800">
                <a:latin typeface="Times New Roman" panose="02020603050405020304" pitchFamily="18" charset="0"/>
                <a:ea typeface="ＭＳ Ｐゴシック" panose="020B0600070205080204" pitchFamily="34" charset="-128"/>
              </a:rPr>
              <a:t> was applied by Brahman specialists, or village </a:t>
            </a:r>
            <a:r>
              <a:rPr lang="en-US" altLang="en-US" sz="1800" i="1">
                <a:latin typeface="Times New Roman" panose="02020603050405020304" pitchFamily="18" charset="0"/>
                <a:ea typeface="ＭＳ Ｐゴシック" panose="020B0600070205080204" pitchFamily="34" charset="-128"/>
              </a:rPr>
              <a:t>panchayat</a:t>
            </a:r>
            <a:r>
              <a:rPr lang="en-US" altLang="en-US" sz="1800">
                <a:latin typeface="Times New Roman" panose="02020603050405020304" pitchFamily="18" charset="0"/>
                <a:ea typeface="ＭＳ Ｐゴシック" panose="020B0600070205080204" pitchFamily="34" charset="-128"/>
              </a:rPr>
              <a:t>, and decisions were final unless appealed to emperor.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a:extLst>
              <a:ext uri="{FF2B5EF4-FFF2-40B4-BE49-F238E27FC236}">
                <a16:creationId xmlns:a16="http://schemas.microsoft.com/office/drawing/2014/main" id="{21F5FDD8-FE68-67C0-C506-713E0B1E36DF}"/>
              </a:ext>
            </a:extLst>
          </p:cNvPr>
          <p:cNvSpPr>
            <a:spLocks noGrp="1" noChangeArrowheads="1"/>
          </p:cNvSpPr>
          <p:nvPr>
            <p:ph type="title"/>
          </p:nvPr>
        </p:nvSpPr>
        <p:spPr/>
        <p:txBody>
          <a:bodyPr/>
          <a:lstStyle/>
          <a:p>
            <a:pPr eaLnBrk="1" hangingPunct="1"/>
            <a:r>
              <a:rPr lang="en-US" altLang="en-US" sz="3200" b="1">
                <a:ea typeface="ＭＳ Ｐゴシック" panose="020B0600070205080204" pitchFamily="34" charset="-128"/>
              </a:rPr>
              <a:t>31 ranks of Mughal officialdom under Akbar (1542-1605)</a:t>
            </a:r>
            <a:r>
              <a:rPr lang="en-US" altLang="en-US" sz="4000">
                <a:ea typeface="ＭＳ Ｐゴシック" panose="020B0600070205080204" pitchFamily="34" charset="-128"/>
              </a:rPr>
              <a:t> </a:t>
            </a:r>
            <a:br>
              <a:rPr lang="en-US" altLang="en-US" sz="4000">
                <a:ea typeface="ＭＳ Ｐゴシック" panose="020B0600070205080204" pitchFamily="34" charset="-128"/>
              </a:rPr>
            </a:br>
            <a:endParaRPr lang="en-US" altLang="en-US" sz="4000">
              <a:ea typeface="ＭＳ Ｐゴシック" panose="020B0600070205080204" pitchFamily="34" charset="-128"/>
            </a:endParaRPr>
          </a:p>
        </p:txBody>
      </p:sp>
      <p:sp>
        <p:nvSpPr>
          <p:cNvPr id="34818" name="Rectangle 3">
            <a:extLst>
              <a:ext uri="{FF2B5EF4-FFF2-40B4-BE49-F238E27FC236}">
                <a16:creationId xmlns:a16="http://schemas.microsoft.com/office/drawing/2014/main" id="{6AE77349-50B8-4137-681C-A4CAB1563761}"/>
              </a:ext>
            </a:extLst>
          </p:cNvPr>
          <p:cNvSpPr>
            <a:spLocks noGrp="1" noChangeArrowheads="1"/>
          </p:cNvSpPr>
          <p:nvPr>
            <p:ph type="body" sz="half" idx="1"/>
          </p:nvPr>
        </p:nvSpPr>
        <p:spPr/>
        <p:txBody>
          <a:bodyPr/>
          <a:lstStyle/>
          <a:p>
            <a:pPr eaLnBrk="1" hangingPunct="1">
              <a:lnSpc>
                <a:spcPct val="80000"/>
              </a:lnSpc>
            </a:pPr>
            <a:r>
              <a:rPr lang="en-US" altLang="en-US" sz="1200">
                <a:ea typeface="ＭＳ Ｐゴシック" panose="020B0600070205080204" pitchFamily="34" charset="-128"/>
              </a:rPr>
              <a:t>each official rank was assessed on number of cavalry a man could raise and deploy in emperor</a:t>
            </a:r>
            <a:r>
              <a:rPr lang="ja-JP" altLang="en-US" sz="1200">
                <a:ea typeface="ＭＳ Ｐゴシック" panose="020B0600070205080204" pitchFamily="34" charset="-128"/>
              </a:rPr>
              <a:t>’</a:t>
            </a:r>
            <a:r>
              <a:rPr lang="en-US" altLang="ja-JP" sz="1200">
                <a:ea typeface="ＭＳ Ｐゴシック" panose="020B0600070205080204" pitchFamily="34" charset="-128"/>
              </a:rPr>
              <a:t>s service.  </a:t>
            </a:r>
          </a:p>
          <a:p>
            <a:pPr eaLnBrk="1" hangingPunct="1">
              <a:lnSpc>
                <a:spcPct val="80000"/>
              </a:lnSpc>
            </a:pPr>
            <a:r>
              <a:rPr lang="en-US" altLang="en-US" sz="1200">
                <a:ea typeface="ＭＳ Ｐゴシック" panose="020B0600070205080204" pitchFamily="34" charset="-128"/>
              </a:rPr>
              <a:t>Lowest </a:t>
            </a:r>
            <a:r>
              <a:rPr lang="en-US" altLang="en-US" sz="1200" b="1" i="1">
                <a:ea typeface="ＭＳ Ｐゴシック" panose="020B0600070205080204" pitchFamily="34" charset="-128"/>
              </a:rPr>
              <a:t>mansabdar</a:t>
            </a:r>
            <a:r>
              <a:rPr lang="en-US" altLang="en-US" sz="1200">
                <a:ea typeface="ＭＳ Ｐゴシック" panose="020B0600070205080204" pitchFamily="34" charset="-128"/>
              </a:rPr>
              <a:t> or title holder was a </a:t>
            </a:r>
            <a:r>
              <a:rPr lang="ja-JP" altLang="en-US" sz="1200">
                <a:ea typeface="ＭＳ Ｐゴシック" panose="020B0600070205080204" pitchFamily="34" charset="-128"/>
              </a:rPr>
              <a:t>“</a:t>
            </a:r>
            <a:r>
              <a:rPr lang="en-US" altLang="ja-JP" sz="1200">
                <a:ea typeface="ＭＳ Ｐゴシック" panose="020B0600070205080204" pitchFamily="34" charset="-128"/>
              </a:rPr>
              <a:t>commander of ten,</a:t>
            </a:r>
            <a:r>
              <a:rPr lang="ja-JP" altLang="en-US" sz="1200">
                <a:ea typeface="ＭＳ Ｐゴシック" panose="020B0600070205080204" pitchFamily="34" charset="-128"/>
              </a:rPr>
              <a:t>”</a:t>
            </a:r>
            <a:r>
              <a:rPr lang="en-US" altLang="ja-JP" sz="1200">
                <a:ea typeface="ＭＳ Ｐゴシック" panose="020B0600070205080204" pitchFamily="34" charset="-128"/>
              </a:rPr>
              <a:t> and appointed through nomination by a courtier, or </a:t>
            </a:r>
            <a:r>
              <a:rPr lang="en-US" altLang="ja-JP" sz="1200" i="1">
                <a:ea typeface="ＭＳ Ｐゴシック" panose="020B0600070205080204" pitchFamily="34" charset="-128"/>
              </a:rPr>
              <a:t>amir</a:t>
            </a:r>
            <a:r>
              <a:rPr lang="en-US" altLang="ja-JP" sz="1200">
                <a:ea typeface="ＭＳ Ｐゴシック" panose="020B0600070205080204" pitchFamily="34" charset="-128"/>
              </a:rPr>
              <a:t>.  </a:t>
            </a:r>
          </a:p>
          <a:p>
            <a:pPr eaLnBrk="1" hangingPunct="1">
              <a:lnSpc>
                <a:spcPct val="80000"/>
              </a:lnSpc>
            </a:pPr>
            <a:r>
              <a:rPr lang="en-US" altLang="en-US" sz="1200">
                <a:ea typeface="ＭＳ Ｐゴシック" panose="020B0600070205080204" pitchFamily="34" charset="-128"/>
              </a:rPr>
              <a:t>Higher-ranking officers were hand-picked, mostly from cadre of men with origins outside India – as in case of British raj (70%) – but included also Rajputs, Jats and a sprinkling of Marathas (like, indeed, Shivaji), who constituted the Hindu 15% of the remaining proportion of </a:t>
            </a:r>
            <a:r>
              <a:rPr lang="en-US" altLang="en-US" sz="1200" i="1">
                <a:ea typeface="ＭＳ Ｐゴシック" panose="020B0600070205080204" pitchFamily="34" charset="-128"/>
              </a:rPr>
              <a:t>mansabdars </a:t>
            </a:r>
            <a:r>
              <a:rPr lang="en-US" altLang="en-US" sz="1200">
                <a:ea typeface="ＭＳ Ｐゴシック" panose="020B0600070205080204" pitchFamily="34" charset="-128"/>
              </a:rPr>
              <a:t>[rest were presumably Indian Muslims].  21 Hindus held mansabdaris of 5,000 and above in Akbar</a:t>
            </a:r>
            <a:r>
              <a:rPr lang="ja-JP" altLang="en-US" sz="1200">
                <a:ea typeface="ＭＳ Ｐゴシック" panose="020B0600070205080204" pitchFamily="34" charset="-128"/>
              </a:rPr>
              <a:t>’</a:t>
            </a:r>
            <a:r>
              <a:rPr lang="en-US" altLang="ja-JP" sz="1200">
                <a:ea typeface="ＭＳ Ｐゴシック" panose="020B0600070205080204" pitchFamily="34" charset="-128"/>
              </a:rPr>
              <a:t>s reign.  </a:t>
            </a:r>
          </a:p>
          <a:p>
            <a:pPr eaLnBrk="1" hangingPunct="1">
              <a:lnSpc>
                <a:spcPct val="80000"/>
              </a:lnSpc>
            </a:pPr>
            <a:r>
              <a:rPr lang="en-US" altLang="en-US" sz="1200">
                <a:ea typeface="ＭＳ Ｐゴシック" panose="020B0600070205080204" pitchFamily="34" charset="-128"/>
              </a:rPr>
              <a:t>Titles had started out as non-hereditary, but devolved into privileges an officer could and did pass on to heirs.  </a:t>
            </a:r>
          </a:p>
          <a:p>
            <a:pPr eaLnBrk="1" hangingPunct="1">
              <a:lnSpc>
                <a:spcPct val="80000"/>
              </a:lnSpc>
            </a:pPr>
            <a:r>
              <a:rPr lang="en-US" altLang="en-US" sz="1200">
                <a:ea typeface="ＭＳ Ｐゴシック" panose="020B0600070205080204" pitchFamily="34" charset="-128"/>
              </a:rPr>
              <a:t>The officers were paid </a:t>
            </a:r>
            <a:r>
              <a:rPr lang="en-US" altLang="en-US" sz="1200" b="1">
                <a:ea typeface="ＭＳ Ｐゴシック" panose="020B0600070205080204" pitchFamily="34" charset="-128"/>
              </a:rPr>
              <a:t>salaries</a:t>
            </a:r>
            <a:r>
              <a:rPr lang="en-US" altLang="en-US" sz="1200">
                <a:ea typeface="ＭＳ Ｐゴシック" panose="020B0600070205080204" pitchFamily="34" charset="-128"/>
              </a:rPr>
              <a:t> from the imperial coffers, and not through their own extractions of revenues, which was in the hands of a separate bureaucracy</a:t>
            </a:r>
          </a:p>
          <a:p>
            <a:pPr eaLnBrk="1" hangingPunct="1">
              <a:lnSpc>
                <a:spcPct val="80000"/>
              </a:lnSpc>
            </a:pPr>
            <a:r>
              <a:rPr lang="en-US" altLang="en-US" sz="1200">
                <a:ea typeface="ＭＳ Ｐゴシック" panose="020B0600070205080204" pitchFamily="34" charset="-128"/>
              </a:rPr>
              <a:t>  </a:t>
            </a:r>
            <a:r>
              <a:rPr lang="en-US" altLang="en-US" sz="1200" i="1">
                <a:ea typeface="ＭＳ Ｐゴシック" panose="020B0600070205080204" pitchFamily="34" charset="-128"/>
              </a:rPr>
              <a:t>mansabdar</a:t>
            </a:r>
            <a:r>
              <a:rPr lang="en-US" altLang="en-US" sz="1200">
                <a:ea typeface="ＭＳ Ｐゴシック" panose="020B0600070205080204" pitchFamily="34" charset="-128"/>
              </a:rPr>
              <a:t>s were warrior-courtiers, not tax-collectors under Akbar</a:t>
            </a:r>
          </a:p>
          <a:p>
            <a:pPr eaLnBrk="1" hangingPunct="1">
              <a:lnSpc>
                <a:spcPct val="80000"/>
              </a:lnSpc>
            </a:pPr>
            <a:r>
              <a:rPr lang="en-US" altLang="en-US" sz="1200">
                <a:ea typeface="ＭＳ Ｐゴシック" panose="020B0600070205080204" pitchFamily="34" charset="-128"/>
              </a:rPr>
              <a:t> this changed under Shah Jahan who reduced their ranks from a high of 1,800 to fewer than 800 of whom fewer had huge </a:t>
            </a:r>
            <a:r>
              <a:rPr lang="en-US" altLang="en-US" sz="1200" i="1">
                <a:ea typeface="ＭＳ Ｐゴシック" panose="020B0600070205080204" pitchFamily="34" charset="-128"/>
              </a:rPr>
              <a:t>mansab</a:t>
            </a:r>
            <a:r>
              <a:rPr lang="en-US" altLang="en-US" sz="1200">
                <a:ea typeface="ＭＳ Ｐゴシック" panose="020B0600070205080204" pitchFamily="34" charset="-128"/>
              </a:rPr>
              <a:t>s than under Akbar, and those who had the largest were his sons </a:t>
            </a:r>
          </a:p>
        </p:txBody>
      </p:sp>
      <p:pic>
        <p:nvPicPr>
          <p:cNvPr id="34819" name="Picture 4">
            <a:extLst>
              <a:ext uri="{FF2B5EF4-FFF2-40B4-BE49-F238E27FC236}">
                <a16:creationId xmlns:a16="http://schemas.microsoft.com/office/drawing/2014/main" id="{F44C7CE1-63B0-96EB-084F-AB7F303F730C}"/>
              </a:ext>
            </a:extLst>
          </p:cNvPr>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648200" y="2241550"/>
            <a:ext cx="4038600" cy="3243263"/>
          </a:xfrm>
          <a:noFill/>
        </p:spPr>
      </p:pic>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769</TotalTime>
  <Words>5504</Words>
  <Application>Microsoft Macintosh PowerPoint</Application>
  <PresentationFormat>On-screen Show (4:3)</PresentationFormat>
  <Paragraphs>172</Paragraphs>
  <Slides>29</Slides>
  <Notes>19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Times New Roman</vt:lpstr>
      <vt:lpstr>ＭＳ Ｐゴシック</vt:lpstr>
      <vt:lpstr>Arial</vt:lpstr>
      <vt:lpstr>Default Design</vt:lpstr>
      <vt:lpstr>Some Shipping News </vt:lpstr>
      <vt:lpstr>Business pages:  East India Company</vt:lpstr>
      <vt:lpstr>Discourse of Trade unto the East Indies </vt:lpstr>
      <vt:lpstr>Politics “at home” and “abroad”:  Bad shipping news for the EIC Directors </vt:lpstr>
      <vt:lpstr>Return of the King:   Happy Days Are Here Again</vt:lpstr>
      <vt:lpstr>English State and Commerce march into the 18th century </vt:lpstr>
      <vt:lpstr>“Great Mughals”</vt:lpstr>
      <vt:lpstr>Administration: After an elaborate and exhaustive cadastral survey of his territories, Akbar’s empire was divided into:  </vt:lpstr>
      <vt:lpstr>31 ranks of Mughal officialdom under Akbar (1542-1605)  </vt:lpstr>
      <vt:lpstr>Extending Borders, Declining discipline and proliferating personnel:  </vt:lpstr>
      <vt:lpstr>Meanwhile...elsewhere in empty homogeneous time:</vt:lpstr>
      <vt:lpstr>EIC to 1790  EIC 1790-1815  http://www.zum.de/whkmla/histatlas/india/haxbrindia.html</vt:lpstr>
      <vt:lpstr>Edmund Burke, “Speech in Opening the Impeachment of Warren Hastings, Esq.  First Day, 15th February 1788”  David Bromwich, ed., On Empire, Liberty, and Reform.  Speeches and Letters (YUP)</vt:lpstr>
      <vt:lpstr>Edmund Burke, “Speech in Opening the Impeachment of Warren Hastings, Esq.  First Day, 15th February 1788”  David Bromwich, ed., On Empire, Liberty, and Reform.  Speeches and Letters (YUP</vt:lpstr>
      <vt:lpstr>Edmund Burke, “Speech in Opening the Impeachment of Warren Hastings, Esq.  First Day, 15th February 1788”  David Bromwich, ed., On Empire, Liberty, and Reform.  Speeches and Letters (YUP</vt:lpstr>
      <vt:lpstr>Edmund Burke, “Speech in Opening the Impeachment of Warren Hastings, Esq.  First Day, 15th February 1788”  David Bromwich, ed., On Empire, Liberty, and Reform.  Speeches and Letters (YUP</vt:lpstr>
      <vt:lpstr>James Mill, The History of the British India (1826): Preface paragraphs 1 and 2</vt:lpstr>
      <vt:lpstr>PowerPoint Presentation</vt:lpstr>
      <vt:lpstr>James Mill, The History of the British India (1826): Preface</vt:lpstr>
      <vt:lpstr>James Mill, The History of British India vol. 2, book 3, ch. 5, “A Comparison of the State of Civilization among the Mahomedan Conquerers of India with the State of Civilization among the Hindus,” pp. 424-30</vt:lpstr>
      <vt:lpstr>James Mill, The History of British India vol. 2, book 3, ch. 5, “A Comparison of the Stat of Civilization among the Mahomedan Conquerers of India with the State of Civilization among the Hindus,”</vt:lpstr>
      <vt:lpstr>James Mill, The History of British India vol. 2, book 3, ch. 5</vt:lpstr>
      <vt:lpstr>J. Peggs, India’s Cries to British Humanity:  An Historical Account of Suttee, Infanticide, Ghat Murders and Slavery in India (London:  Seely &amp; Son, 1830):  pp. v-vi</vt:lpstr>
      <vt:lpstr>Rudyard Kipling, “The White Man’s Burden,” 1899</vt:lpstr>
      <vt:lpstr>Curzon, November, 1900, on arriving in India</vt:lpstr>
      <vt:lpstr>Curzon, November 1905, on leaving India</vt:lpstr>
      <vt:lpstr>Curzon, November 1905</vt:lpstr>
      <vt:lpstr>Gokhale on Curzon, Presidential Address, INC, Benares, 1905</vt:lpstr>
      <vt:lpstr>EIC 1816-1857  British India 1858-1918  http://www.zum.de/whkmla/histatlas/india/haxbrindia.html</vt:lpstr>
    </vt:vector>
  </TitlesOfParts>
  <Company>Bryn Mawr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Vasco da Gama (ca. 1460 or 1469 in Sines, Portugal – 1524, Cochin [now Kochi], Goa) antonio Maneul da Fonseca, 1838</dc:title>
  <dc:creator>Computing Services</dc:creator>
  <cp:lastModifiedBy>Madhavi Kale</cp:lastModifiedBy>
  <cp:revision>44</cp:revision>
  <cp:lastPrinted>2018-03-22T18:06:54Z</cp:lastPrinted>
  <dcterms:created xsi:type="dcterms:W3CDTF">2008-01-28T20:48:03Z</dcterms:created>
  <dcterms:modified xsi:type="dcterms:W3CDTF">2023-10-30T14:42:12Z</dcterms:modified>
</cp:coreProperties>
</file>