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458" r:id="rId2"/>
    <p:sldId id="450" r:id="rId3"/>
    <p:sldId id="459" r:id="rId4"/>
    <p:sldId id="460" r:id="rId5"/>
    <p:sldId id="289" r:id="rId6"/>
    <p:sldId id="290" r:id="rId7"/>
    <p:sldId id="292" r:id="rId8"/>
    <p:sldId id="293" r:id="rId9"/>
    <p:sldId id="294" r:id="rId10"/>
    <p:sldId id="311" r:id="rId11"/>
    <p:sldId id="302" r:id="rId12"/>
    <p:sldId id="303" r:id="rId13"/>
    <p:sldId id="304" r:id="rId14"/>
    <p:sldId id="305" r:id="rId15"/>
    <p:sldId id="434" r:id="rId16"/>
    <p:sldId id="451" r:id="rId17"/>
    <p:sldId id="435" r:id="rId18"/>
    <p:sldId id="306" r:id="rId19"/>
    <p:sldId id="436" r:id="rId20"/>
    <p:sldId id="437" r:id="rId21"/>
    <p:sldId id="438" r:id="rId22"/>
    <p:sldId id="310" r:id="rId23"/>
    <p:sldId id="439" r:id="rId24"/>
    <p:sldId id="440" r:id="rId25"/>
    <p:sldId id="441" r:id="rId26"/>
    <p:sldId id="443" r:id="rId27"/>
    <p:sldId id="316" r:id="rId28"/>
    <p:sldId id="317" r:id="rId29"/>
    <p:sldId id="318" r:id="rId30"/>
    <p:sldId id="322" r:id="rId31"/>
    <p:sldId id="321" r:id="rId32"/>
  </p:sldIdLst>
  <p:sldSz cx="12192000" cy="6858000"/>
  <p:notesSz cx="7026275" cy="9312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35E21CE9-FCD6-4534-B4FF-26F7806020F8}">
          <p14:sldIdLst>
            <p14:sldId id="458"/>
            <p14:sldId id="450"/>
            <p14:sldId id="459"/>
            <p14:sldId id="460"/>
            <p14:sldId id="289"/>
            <p14:sldId id="290"/>
            <p14:sldId id="292"/>
            <p14:sldId id="293"/>
            <p14:sldId id="294"/>
            <p14:sldId id="311"/>
            <p14:sldId id="302"/>
            <p14:sldId id="303"/>
            <p14:sldId id="304"/>
            <p14:sldId id="305"/>
            <p14:sldId id="434"/>
            <p14:sldId id="451"/>
            <p14:sldId id="435"/>
            <p14:sldId id="306"/>
            <p14:sldId id="436"/>
            <p14:sldId id="437"/>
            <p14:sldId id="438"/>
            <p14:sldId id="310"/>
            <p14:sldId id="439"/>
            <p14:sldId id="440"/>
            <p14:sldId id="441"/>
            <p14:sldId id="443"/>
            <p14:sldId id="316"/>
            <p14:sldId id="317"/>
            <p14:sldId id="318"/>
            <p14:sldId id="322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861D"/>
    <a:srgbClr val="410ADC"/>
    <a:srgbClr val="D39907"/>
    <a:srgbClr val="F35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8E2347-176F-45DA-AE44-94ED23178713}" v="139" dt="2026-08-30T21:51:39.151"/>
    <p1510:client id="{6CC295C7-B34A-48BB-86A2-C432FAA9FAA5}" v="6" dt="2026-08-31T18:58:51.2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2" autoAdjust="0"/>
    <p:restoredTop sz="93302" autoAdjust="0"/>
  </p:normalViewPr>
  <p:slideViewPr>
    <p:cSldViewPr snapToGrid="0">
      <p:cViewPr varScale="1">
        <p:scale>
          <a:sx n="85" d="100"/>
          <a:sy n="85" d="100"/>
        </p:scale>
        <p:origin x="336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addSld delSld modSld modSection">
      <pc:chgData name="Tim Cook" userId="d1c7cfb340f2c7ab" providerId="LiveId" clId="{36966580-FC72-460E-9995-D2B4237D7D64}" dt="2026-08-31T18:58:51.203" v="48"/>
      <pc:docMkLst>
        <pc:docMk/>
      </pc:docMkLst>
      <pc:sldChg chg="add del">
        <pc:chgData name="Tim Cook" userId="d1c7cfb340f2c7ab" providerId="LiveId" clId="{36966580-FC72-460E-9995-D2B4237D7D64}" dt="2026-08-31T18:48:52.434" v="27"/>
        <pc:sldMkLst>
          <pc:docMk/>
          <pc:sldMk cId="4021201598" sldId="288"/>
        </pc:sldMkLst>
      </pc:sldChg>
      <pc:sldChg chg="del">
        <pc:chgData name="Tim Cook" userId="d1c7cfb340f2c7ab" providerId="LiveId" clId="{36966580-FC72-460E-9995-D2B4237D7D64}" dt="2026-08-31T18:40:36.264" v="0" actId="47"/>
        <pc:sldMkLst>
          <pc:docMk/>
          <pc:sldMk cId="2918277255" sldId="308"/>
        </pc:sldMkLst>
      </pc:sldChg>
      <pc:sldChg chg="modSp add del mod">
        <pc:chgData name="Tim Cook" userId="d1c7cfb340f2c7ab" providerId="LiveId" clId="{36966580-FC72-460E-9995-D2B4237D7D64}" dt="2026-08-31T18:48:52.434" v="27"/>
        <pc:sldMkLst>
          <pc:docMk/>
          <pc:sldMk cId="3281292174" sldId="312"/>
        </pc:sldMkLst>
        <pc:spChg chg="mod">
          <ac:chgData name="Tim Cook" userId="d1c7cfb340f2c7ab" providerId="LiveId" clId="{36966580-FC72-460E-9995-D2B4237D7D64}" dt="2026-08-31T18:42:59.410" v="2" actId="1076"/>
          <ac:spMkLst>
            <pc:docMk/>
            <pc:sldMk cId="3281292174" sldId="312"/>
            <ac:spMk id="2" creationId="{00000000-0000-0000-0000-000000000000}"/>
          </ac:spMkLst>
        </pc:spChg>
        <pc:spChg chg="mod">
          <ac:chgData name="Tim Cook" userId="d1c7cfb340f2c7ab" providerId="LiveId" clId="{36966580-FC72-460E-9995-D2B4237D7D64}" dt="2026-08-31T18:43:01.734" v="3" actId="1076"/>
          <ac:spMkLst>
            <pc:docMk/>
            <pc:sldMk cId="3281292174" sldId="312"/>
            <ac:spMk id="3" creationId="{00000000-0000-0000-0000-000000000000}"/>
          </ac:spMkLst>
        </pc:spChg>
      </pc:sldChg>
      <pc:sldChg chg="modSp mod">
        <pc:chgData name="Tim Cook" userId="d1c7cfb340f2c7ab" providerId="LiveId" clId="{36966580-FC72-460E-9995-D2B4237D7D64}" dt="2026-08-31T18:49:46.180" v="45" actId="20577"/>
        <pc:sldMkLst>
          <pc:docMk/>
          <pc:sldMk cId="3425072392" sldId="321"/>
        </pc:sldMkLst>
        <pc:spChg chg="mod">
          <ac:chgData name="Tim Cook" userId="d1c7cfb340f2c7ab" providerId="LiveId" clId="{36966580-FC72-460E-9995-D2B4237D7D64}" dt="2026-08-31T18:49:46.180" v="45" actId="20577"/>
          <ac:spMkLst>
            <pc:docMk/>
            <pc:sldMk cId="3425072392" sldId="321"/>
            <ac:spMk id="2" creationId="{00000000-0000-0000-0000-000000000000}"/>
          </ac:spMkLst>
        </pc:spChg>
      </pc:sldChg>
      <pc:sldChg chg="addSp delSp modSp mod">
        <pc:chgData name="Tim Cook" userId="d1c7cfb340f2c7ab" providerId="LiveId" clId="{36966580-FC72-460E-9995-D2B4237D7D64}" dt="2026-08-31T18:58:51.203" v="48"/>
        <pc:sldMkLst>
          <pc:docMk/>
          <pc:sldMk cId="1305560745" sldId="458"/>
        </pc:sldMkLst>
        <pc:spChg chg="add mod">
          <ac:chgData name="Tim Cook" userId="d1c7cfb340f2c7ab" providerId="LiveId" clId="{36966580-FC72-460E-9995-D2B4237D7D64}" dt="2026-08-31T18:49:10.453" v="32" actId="1076"/>
          <ac:spMkLst>
            <pc:docMk/>
            <pc:sldMk cId="1305560745" sldId="458"/>
            <ac:spMk id="4" creationId="{CCC13954-FFA6-175C-6778-4256E64D6FC7}"/>
          </ac:spMkLst>
        </pc:spChg>
        <pc:spChg chg="del">
          <ac:chgData name="Tim Cook" userId="d1c7cfb340f2c7ab" providerId="LiveId" clId="{36966580-FC72-460E-9995-D2B4237D7D64}" dt="2026-08-31T18:48:40.898" v="25" actId="478"/>
          <ac:spMkLst>
            <pc:docMk/>
            <pc:sldMk cId="1305560745" sldId="458"/>
            <ac:spMk id="6" creationId="{BB782082-75C2-D020-C80F-E243A31D0730}"/>
          </ac:spMkLst>
        </pc:spChg>
        <pc:spChg chg="mod">
          <ac:chgData name="Tim Cook" userId="d1c7cfb340f2c7ab" providerId="LiveId" clId="{36966580-FC72-460E-9995-D2B4237D7D64}" dt="2026-08-31T18:58:51.203" v="48"/>
          <ac:spMkLst>
            <pc:docMk/>
            <pc:sldMk cId="1305560745" sldId="458"/>
            <ac:spMk id="10" creationId="{4B7A387B-4576-75EB-1165-19C636EBA1FC}"/>
          </ac:spMkLst>
        </pc:spChg>
      </pc:sldChg>
      <pc:sldChg chg="add">
        <pc:chgData name="Tim Cook" userId="d1c7cfb340f2c7ab" providerId="LiveId" clId="{36966580-FC72-460E-9995-D2B4237D7D64}" dt="2026-08-31T18:42:29.236" v="1"/>
        <pc:sldMkLst>
          <pc:docMk/>
          <pc:sldMk cId="612669311" sldId="459"/>
        </pc:sldMkLst>
      </pc:sldChg>
      <pc:sldChg chg="add">
        <pc:chgData name="Tim Cook" userId="d1c7cfb340f2c7ab" providerId="LiveId" clId="{36966580-FC72-460E-9995-D2B4237D7D64}" dt="2026-08-31T18:42:29.236" v="1"/>
        <pc:sldMkLst>
          <pc:docMk/>
          <pc:sldMk cId="4113896731" sldId="460"/>
        </pc:sldMkLst>
      </pc:sldChg>
    </pc:docChg>
  </pc:docChgLst>
  <pc:docChgLst>
    <pc:chgData name="Tim Cook" userId="d1c7cfb340f2c7ab" providerId="LiveId" clId="{094216BE-705F-4266-94AD-17FE22B80578}"/>
    <pc:docChg chg="modSld">
      <pc:chgData name="Tim Cook" userId="d1c7cfb340f2c7ab" providerId="LiveId" clId="{094216BE-705F-4266-94AD-17FE22B80578}" dt="2026-08-30T21:51:47.868" v="139" actId="1076"/>
      <pc:docMkLst>
        <pc:docMk/>
      </pc:docMkLst>
      <pc:sldChg chg="modSp mod">
        <pc:chgData name="Tim Cook" userId="d1c7cfb340f2c7ab" providerId="LiveId" clId="{094216BE-705F-4266-94AD-17FE22B80578}" dt="2026-08-30T21:51:47.868" v="139" actId="1076"/>
        <pc:sldMkLst>
          <pc:docMk/>
          <pc:sldMk cId="4021201598" sldId="288"/>
        </pc:sldMkLst>
        <pc:spChg chg="mod">
          <ac:chgData name="Tim Cook" userId="d1c7cfb340f2c7ab" providerId="LiveId" clId="{094216BE-705F-4266-94AD-17FE22B80578}" dt="2026-08-30T21:51:47.868" v="139" actId="1076"/>
          <ac:spMkLst>
            <pc:docMk/>
            <pc:sldMk cId="4021201598" sldId="288"/>
            <ac:spMk id="2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1:00:47.367" v="81" actId="1076"/>
        <pc:sldMkLst>
          <pc:docMk/>
          <pc:sldMk cId="3442033569" sldId="317"/>
        </pc:sldMkLst>
        <pc:spChg chg="mod">
          <ac:chgData name="Tim Cook" userId="d1c7cfb340f2c7ab" providerId="LiveId" clId="{094216BE-705F-4266-94AD-17FE22B80578}" dt="2026-08-30T21:00:47.367" v="81" actId="1076"/>
          <ac:spMkLst>
            <pc:docMk/>
            <pc:sldMk cId="3442033569" sldId="317"/>
            <ac:spMk id="2" creationId="{00000000-0000-0000-0000-000000000000}"/>
          </ac:spMkLst>
        </pc:spChg>
      </pc:sldChg>
      <pc:sldChg chg="modSp mod modAnim">
        <pc:chgData name="Tim Cook" userId="d1c7cfb340f2c7ab" providerId="LiveId" clId="{094216BE-705F-4266-94AD-17FE22B80578}" dt="2026-08-30T20:57:11.587" v="22" actId="20577"/>
        <pc:sldMkLst>
          <pc:docMk/>
          <pc:sldMk cId="1470493276" sldId="436"/>
        </pc:sldMkLst>
        <pc:spChg chg="mod">
          <ac:chgData name="Tim Cook" userId="d1c7cfb340f2c7ab" providerId="LiveId" clId="{094216BE-705F-4266-94AD-17FE22B80578}" dt="2026-08-30T20:56:19.952" v="1" actId="1076"/>
          <ac:spMkLst>
            <pc:docMk/>
            <pc:sldMk cId="1470493276" sldId="436"/>
            <ac:spMk id="2" creationId="{00000000-0000-0000-0000-000000000000}"/>
          </ac:spMkLst>
        </pc:spChg>
        <pc:spChg chg="mod">
          <ac:chgData name="Tim Cook" userId="d1c7cfb340f2c7ab" providerId="LiveId" clId="{094216BE-705F-4266-94AD-17FE22B80578}" dt="2026-08-30T20:57:11.587" v="22" actId="20577"/>
          <ac:spMkLst>
            <pc:docMk/>
            <pc:sldMk cId="1470493276" sldId="436"/>
            <ac:spMk id="48130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0:33:50.553" v="0" actId="1076"/>
        <pc:sldMkLst>
          <pc:docMk/>
          <pc:sldMk cId="4201174580" sldId="437"/>
        </pc:sldMkLst>
        <pc:spChg chg="mod">
          <ac:chgData name="Tim Cook" userId="d1c7cfb340f2c7ab" providerId="LiveId" clId="{094216BE-705F-4266-94AD-17FE22B80578}" dt="2026-08-30T20:33:50.553" v="0" actId="1076"/>
          <ac:spMkLst>
            <pc:docMk/>
            <pc:sldMk cId="4201174580" sldId="437"/>
            <ac:spMk id="5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0:59:28.020" v="25" actId="12"/>
        <pc:sldMkLst>
          <pc:docMk/>
          <pc:sldMk cId="704908368" sldId="439"/>
        </pc:sldMkLst>
        <pc:spChg chg="mod">
          <ac:chgData name="Tim Cook" userId="d1c7cfb340f2c7ab" providerId="LiveId" clId="{094216BE-705F-4266-94AD-17FE22B80578}" dt="2026-08-30T20:59:28.020" v="25" actId="12"/>
          <ac:spMkLst>
            <pc:docMk/>
            <pc:sldMk cId="704908368" sldId="439"/>
            <ac:spMk id="4" creationId="{2B90F011-71B3-8841-D81B-E17BA32E9C52}"/>
          </ac:spMkLst>
        </pc:spChg>
        <pc:spChg chg="mod">
          <ac:chgData name="Tim Cook" userId="d1c7cfb340f2c7ab" providerId="LiveId" clId="{094216BE-705F-4266-94AD-17FE22B80578}" dt="2026-08-30T20:59:25.836" v="24" actId="12"/>
          <ac:spMkLst>
            <pc:docMk/>
            <pc:sldMk cId="704908368" sldId="439"/>
            <ac:spMk id="36867" creationId="{00000000-0000-0000-0000-000000000000}"/>
          </ac:spMkLst>
        </pc:spChg>
        <pc:spChg chg="mod">
          <ac:chgData name="Tim Cook" userId="d1c7cfb340f2c7ab" providerId="LiveId" clId="{094216BE-705F-4266-94AD-17FE22B80578}" dt="2026-08-30T20:59:23.939" v="23" actId="12"/>
          <ac:spMkLst>
            <pc:docMk/>
            <pc:sldMk cId="704908368" sldId="439"/>
            <ac:spMk id="36870" creationId="{00000000-0000-0000-0000-000000000000}"/>
          </ac:spMkLst>
        </pc:spChg>
      </pc:sldChg>
      <pc:sldChg chg="modSp">
        <pc:chgData name="Tim Cook" userId="d1c7cfb340f2c7ab" providerId="LiveId" clId="{094216BE-705F-4266-94AD-17FE22B80578}" dt="2026-08-30T21:00:08.473" v="78" actId="6549"/>
        <pc:sldMkLst>
          <pc:docMk/>
          <pc:sldMk cId="1038341801" sldId="440"/>
        </pc:sldMkLst>
        <pc:spChg chg="mod">
          <ac:chgData name="Tim Cook" userId="d1c7cfb340f2c7ab" providerId="LiveId" clId="{094216BE-705F-4266-94AD-17FE22B80578}" dt="2026-08-30T21:00:08.473" v="78" actId="6549"/>
          <ac:spMkLst>
            <pc:docMk/>
            <pc:sldMk cId="1038341801" sldId="440"/>
            <ac:spMk id="63507" creationId="{00000000-0000-0000-0000-000000000000}"/>
          </ac:spMkLst>
        </pc:spChg>
      </pc:sldChg>
      <pc:sldChg chg="modSp mod">
        <pc:chgData name="Tim Cook" userId="d1c7cfb340f2c7ab" providerId="LiveId" clId="{094216BE-705F-4266-94AD-17FE22B80578}" dt="2026-08-30T21:00:35.647" v="80" actId="1076"/>
        <pc:sldMkLst>
          <pc:docMk/>
          <pc:sldMk cId="200104494" sldId="441"/>
        </pc:sldMkLst>
        <pc:spChg chg="mod">
          <ac:chgData name="Tim Cook" userId="d1c7cfb340f2c7ab" providerId="LiveId" clId="{094216BE-705F-4266-94AD-17FE22B80578}" dt="2026-08-30T21:00:19.573" v="79" actId="1076"/>
          <ac:spMkLst>
            <pc:docMk/>
            <pc:sldMk cId="200104494" sldId="441"/>
            <ac:spMk id="4" creationId="{00000000-0000-0000-0000-000000000000}"/>
          </ac:spMkLst>
        </pc:spChg>
        <pc:spChg chg="mod">
          <ac:chgData name="Tim Cook" userId="d1c7cfb340f2c7ab" providerId="LiveId" clId="{094216BE-705F-4266-94AD-17FE22B80578}" dt="2026-08-30T21:00:35.647" v="80" actId="1076"/>
          <ac:spMkLst>
            <pc:docMk/>
            <pc:sldMk cId="200104494" sldId="441"/>
            <ac:spMk id="60418" creationId="{00000000-0000-0000-0000-000000000000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8-31T16:58:27.442"/>
    </inkml:context>
    <inkml:brush xml:id="br0">
      <inkml:brushProperty name="width" value="0.05292" units="cm"/>
      <inkml:brushProperty name="height" value="0.05292" units="cm"/>
      <inkml:brushProperty name="color" value="#0070C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FFC000"/>
    </inkml:brush>
  </inkml:definitions>
  <inkml:trace contextRef="#ctx0" brushRef="#br0">0 9596 25919 0,'183'-5'1152'0,"-144"3"224"0,5 1-1104 0,5 0-272 0,5-2 0 0,7-1 0 0,8-1 0 0,8 0 0 16,5 1 0-16,4-3 0 0,3 1 0 0,4-1 0 15,3 1 0-15,91-3 0 0,-31 1 0 0,-14 3 0 16,-8 1 0-16,-5 1 0 0,-3 1 0 0,1-1 0 16,6-1 0-16,2 0-144 0,-1-1 144 0,3 0 0 15,2 0 0-15,2-1 0 0,0 2 0 0,5-1 144 16,4 3-16-16,2-1-128 0,1 2 320 0,2-1-64 15,0 1 0-15,3 0 0 0,2 1-64 0,2 0-32 0,1 1 0 0,5 0 0 16,6-1-160-16,0 2 0 16,0-2 144-16,0 0-144 0,1 0 128 0,0 1-128 15,-1 3 128-15,2 0-128 0,0-2 0 0,0 1 0 16,-1 1 0-16,2-3 0 0,2 4 0 0,0-2 0 0,-1 1 0 16,2 1 0-16,1 0 0 0,-1 2 0 0,0-1 0 15,-1-2 0-15,-1 2 0 0,2 1 128 0,3-1-128 0,1-3 0 0,-1 0 496 0,1-2 16 16,-1 1 16-16,3 0 0 15,-1 1 128-15,2-2 32 0,1-2 0 0,-3 1 0 16,-4-3-32-16,0 3 0 0,0 3 0 0,3-3 0 16,3 0-144-16,-2 0-16 0,-1-5-16 0,1 3 0 15,0 2-80-15,3 0-16 0,-1 0 0 0,1-2 0 0,0-2-128 16,-2 3-16-16,-1 1-16 0,6 0 0 16,3 0-224-16,-4-2 144 0,-6 0-144 0,1 0 128 15,2 2-128-15,4 2 0 0,1-1 0 0,1-1 0 0,1-3 0 0,0 2 0 16,1-2 0-16,-4 3 0 0,-2 3 0 0,4 0 128 0,3-3-128 15,-2-2 0-15,-1-4 0 16,-1 2 0-16,-2 0 128 0,2 1-128 0,-2 1 0 16,3 1 0-16,1-2 144 0,-1-1-144 0,0 0 0 0,-1-1 0 0,-2 1 0 15,4-3 0-15,6-2 0 0,-1 3 0 16,-1-1 0-16,-1-1 0 0,0-2 144 0,1 1-144 16,1-2 192-16,4 2-192 0,3-1 544 0,2 1 0 15,1 0 0-15,2 0 0 0,3 1-288 0,1 1-48 16,0 2-16-16,3 0 0 0,2-2-192 0,3 2 0 15,2-1 0-15,-8 0 0 0,-6 2 0 0,-3 2 0 0,-5 0 0 16,1 2-12480-16,0 4-2608 16</inkml:trace>
  <inkml:trace contextRef="#ctx0" brushRef="#br0" timeOffset="1677.93">23711 9288 18015 0,'0'0'800'0,"0"0"160"0,0 0-768 0,17-2-192 0,-8-2 0 0,1 1 0 16,1 2 368-16,0-2 16 0,1 3 16 0,2 0 0 16,2-2-208-16,2 2-64 0,3 2 0 0,3 2 0 0,2 1 64 0,4-1 16 0,2-1 0 0,5-1 0 15,3 2 176-15,3-1 16 0,3 4 16 0,2-2 0 16,4-3-96-16,2 1-32 16,2-3 0-16,6 1 0 0,5-1-96 0,6 3-32 15,4 1 0-15,2-2 0 0,2 1-160 0,4 1 0 16,4-3 0-16,3 2 128 0,5-1-128 0,0 1 0 15,0 0 0-15,5-1 0 0,3 0 192 0,5-1 0 16,0 0 0-16,3-1 0 0,-1-1 80 0,4 0 32 16,4-1 0-16,2-2 0 0,2-1 80 0,4 1 0 15,1 3 16-15,5-4 0 0,4-2-32 0,3 2-16 0,1-2 0 16,4 0 0-16,4-5 368 0,0 3 80 0,3 1 16 16,4-1 0-16,6-2-112 0,-1 1-32 0,-2-2 0 15,2 3 0-15,1-1 16 0,4-1 0 0,4-3 0 0,-4 2 0 0,-4 2 176 16,5 2 32-16,4-3 16 0,0 2 0 0,-3-4-208 0,1 3-64 15,-2-1 0-15,9 2 0 0,8 0-192 0,-2 1-64 16,-6-3 0-16,1 0 0 16,-4 1-128-16,4-1-16 0,2 1-16 0,-8 1 0 15,-9-3-224-15,-4 3 0 0,-3-1 128 0,-71 4-128 0,14-5 0 16,14-1-256 0,13 1 48-16</inkml:trace>
  <inkml:trace contextRef="#ctx0" brushRef="#br0" timeOffset="4398.25">14074 10485 11055 0,'0'0'976'0,"-3"-4"-784"16,0-1-192-16,2 0 0 0,1 5 3392 0,0 0 624 0,0 0 128 0,0 0 16 0,0 0-2048 0,0 0-400 15,7 9-96-15,-1 5-16 0,2 1-496 0,0 4-96 16,0 3-32-16,-1 3 0 0,1 4-208 0,-1 2-64 15,-1 2 0-15,1-1 0 0,-1-2 128 0,0-2 32 16,-5-4 0-16,1 0 0 0,1-2-176 0,0-1-48 16,-3-3 0-16,0-4 0 0,0-2-192 0,-2-3-64 15,1-1 0-15,1-8 0 0,0 0 0 0,0 0-16 16,-6-5 0-16,0-6 0 0,1 0 80 0,1-4 32 16,2 0 0-16,-1-5 0 0,2-1-112 0,1-6-32 15,0-4 0-15,1-3 0 0,2-3-208 0,2-3-128 0,1-1 128 16,1 1-128-16,1 1 0 0,1 2 0 15,0 3 0-15,1 5 0 0,1 1 0 0,1 5 0 0,2 3 0 0,0 3 0 32,1 3-1136-32,0 2-144 0,1 2-16 0,-1 3-16 15,0 3-1456-15,0 4-304 0,0 5-48 0,-1 3-16 0</inkml:trace>
  <inkml:trace contextRef="#ctx0" brushRef="#br0" timeOffset="4698.39">14570 10713 30175 0,'0'0'1344'0,"0"0"256"0,0 0-1280 0,9 0-320 0,1-2 0 0,0-5 0 0,3 1 1152 0,0-2 144 0,-1-7 48 15,2 0 0-15,2-2-336 0,-2-1-64 16,-1-3-16-16,-1 0 0 0,-2 0-304 0,-1 0-64 16,-1 0-16-16,-2 2 0 0,-4 0-32 0,-1 4 0 15,-2 0 0-15,-1 4 0 0,-4-1 16 0,-2 4 0 16,-5 2 0-16,-1 3 0 0,-3 3 176 0,0 7 16 15,-2 2 16-15,0 2 0 0,-1 4-64 0,-1 4-16 16,4 5 0-16,1 2 0 0,2 3-128 0,3 1-16 16,4 0-16-16,3-2 0 0,2 2-304 0,4-4-48 15,3-2-16-15,4-3 0 0,3-2-128 0,3-2 0 16,2-3 0-16,7-2 0 16,2-3-784-16,2-1-96 0,1-1-16 0,1-3 0 15,0-2-1408-15,0-1-272 0,-1 1-64 0,-2-2-16032 0</inkml:trace>
  <inkml:trace contextRef="#ctx0" brushRef="#br0" timeOffset="5233.26">15160 10655 20271 0,'0'0'1792'0,"0"0"-1424"0,0-6-368 0,-2 0 0 0,2 6 2368 0,0-7 384 15,0 2 96-15,0 5 16 0,0 0-1152 0,0 0-240 16,0 0-32-16,3 7-16 0,0 4-336 0,-1 6-80 16,1 2-16-16,-1 3 0 0,0 4-416 0,2-1-64 15,1 2-32-15,-1 0 0 0,-2 3 32 0,4 2 0 16,-3 0 0-16,1-1 0 0,-1 1-32 0,1-2 0 15,0-2 0-15,-2 0 0 0,1-2-48 0,0-4-16 16,-2-1 0-16,0-2 0 0,1-2-208 0,-1-4-32 0,-2-1-16 16,1-3 0-16,0-9-160 0,0 0 160 15,0 0-160-15,0 0 160 0,0 0-160 0,0-9 0 16,1-5 0-16,0-3 0 16,0-4-512-16,2-4-96 0,1-2-16 0,0-7 0 15,0-3-144-15,0 0-48 0,0-4 0 0,-1 1 0 16,-1-3-560-16,2-3-112 0,1-2-32 0,1 2 0 15,2 3 528-15,0 3 96 0,3 2 32 0,2 4 0 0,1 3 864 0,2 6 208 0,0 4 32 0,1 6 0 16,-1 3 832-16,-2 4 160 0,-2 7 48 0,-1 5 0 16,-2 6-208-16,-1 6-48 0,-5-1 0 0,1 6 0 15,-2 3-64-15,-4 0 0 0,-2 5-16 0,-2 1 0 16,-3 0-240-16,-3 0-64 0,-1-1 0 0,-1-3 0 16,-3-1-320-16,0-2-80 0,-1 1-16 0,2-4 0 15,-1 0-224-15,0-3 0 0,0 0 0 0,1-4 0 31,2-3-1184-31,2-3-336 0,3-5-64 0,3 1-16 16,6-3-1968-16,-3-5-400 0</inkml:trace>
  <inkml:trace contextRef="#ctx0" brushRef="#br0" timeOffset="5557.03">15448 10552 15663 0,'0'0'1392'0,"6"2"-1120"0,2 5-272 0,1 2 0 0,0 3 3712 0,0 1 704 15,2 2 128-15,-1 1 16 0,1 2-2320 0,-1 2-448 0,-1 1-112 0,0-1-16 16,2 3-320-16,-3-4-64 15,-2 1 0-15,-1-2-16 0,1-1-384 0,-1 1-80 16,-4-1-16-16,0-3 0 0,2-1-64 0,-2-1-16 0,-1-3 0 0,0-2 0 16,0-7-304-16,0 0-64 15,0 0-16-15,0 0 0 0,0 0-128 0,4-11-16 16,-1 2-16-16,-1-4 0 0,1-2-160 0,0-2 192 16,1-2-192-16,0-1 192 0,-2-4-192 0,2-1 0 15,0-5 0-15,0 0 0 0,1-1-304 0,0 0-32 0,1-2-16 0,-1 2 0 31,1 1-224-31,3 3-32 0,1 4-16 0,0 5 0 0,-1 2-464 16,0 5-80-16,0-1-32 0,-1 5 0 0,0 4 112 16,1 3 32-16,-2 0 0 0,-1 1 0 0,1 3 480 15,-2 2 80-15,0 2 32 0,-1 4 0 0,0 1 240 0,-2 1 48 0,1 2 16 0,2 0 0 32,-2-1-320-32,1 2-64 0,-2-1-16 0,2-1-9808 0,0 0-1984 0</inkml:trace>
  <inkml:trace contextRef="#ctx0" brushRef="#br0" timeOffset="6137.66">16017 10604 30351 0,'0'0'1344'0,"0"0"272"0,-3-7-1296 0,0 2-320 0,0 0 0 0,1-2 0 15,-2 2 1024-15,4 5 144 0,-5-4 32 0,-1 2 0 16,6 2-16-16,-6 2 0 0,-2 2 0 0,0 4 0 15,2 2-608-15,-1 5-128 0,1 2-32 0,2 2 0 16,0 3-160-16,3 2-48 0,1-5 0 0,2 2 0 0,5 0-48 0,1-1-16 16,2-5 0-16,2 1 0 15,2-4 64-15,-1-1 16 0,0-4 0 0,0-1 0 16,1-4 352-16,-1-2 64 0,-1 0 0 0,-1-3 16 0,-1-2 112 0,-1-2 0 16,0-2 16-16,-2 0 0 0,-2-4-192 0,-1-1-32 15,-1-2-16-15,-3-1 0 0,-3-2-272 0,-1 0-48 16,-1 0-16-16,-2-3 0 0,-2-2-208 0,0 1 0 0,-1-1 128 15,-2 1-128 1,-1-1-960-16,0 1-224 0,1 3-48 0,0 5-16 0,1 2-1696 16,2 5-320-16</inkml:trace>
  <inkml:trace contextRef="#ctx0" brushRef="#br0" timeOffset="6482.27">16559 10670 37599 0,'0'0'1664'0,"-4"-2"352"0,-3-4-1616 0,1 1-400 0,-1-1 0 0,1-1 0 15,-2-1 1088-15,0 2 128 0,-1-1 16 0,0 2 16 16,-2 1-128-16,1 3-32 0,-1 2 0 0,2 4 0 16,0 3-848-16,0 3-240 0,1 2 0 0,2 2 0 15,0 6 192-15,5-1-64 0,0-1 0 0,2 1 0 16,2-1-128-16,2 1 0 0,0-2 0 0,3-1 0 15,2 0 288-15,1-1 32 0,1-3 0 0,1-3 0 16,0-1 144-16,0-5 48 0,0-1 0 0,1-3 0 0,0 0 32 0,2-7 16 16,-2-3 0-16,-1-2 0 15,0-2-48-15,-1-3 0 0,-3-3 0 0,-1-3 0 16,-1-5-192-16,-1-3-32 0,-1-3-16 0,-1-2 0 0,-2-5 0 0,-1-2 0 16,-1 0 0-16,-3 0 0 0,-1-1-272 0,-1 1 160 15,-3-1-160-15,1 1 128 16,-1-2-960-16,-3 4-208 0,0 1-48 0,-1 4 0 0,-1 5-2080 0,-4 6-416 15</inkml:trace>
  <inkml:trace contextRef="#ctx0" brushRef="#br0" timeOffset="7133.84">16840 10492 16575 0,'0'0'1472'0,"0"0"-1168"0,0 0-304 0,0 0 0 16,0 0 2496-16,0 0 448 16,0 0 96-16,0 0 16 0,4 9-1040 0,0 4-208 15,-1 0-32-15,0 5-16 0,-4-1-784 0,2 5-144 16,1 4-48-16,0-1 0 0,0 1-336 0,2 0-80 0,-1-4-16 0,3-1 0 16,-2-1 0-16,0-5 0 15,1-2 0-15,0-2 0 0,-1-1-32 0,1-2-16 16,2-3 0-16,-1-3 0 0,-6-2 192 0,11 0 32 15,-1-2 16-15,-1-3 0 0,2-1-224 0,0-4-32 16,1 1-16-16,0-4 0 0,-2-1-32 0,2-2-16 16,0-1 0-16,-2 0 0 0,-1 2-224 0,0-3 128 0,-1 1-128 0,0 0 0 0,-2 2 256 15,1 0-64-15,-2 2 0 0,0 2 0 16,-1 3 464-16,-1 3 96 0,-3 5 16 0,0 0 0 16,0 0-176-16,0 0-16 0,0 9-16 0,0 0 0 15,0 4-384-15,0 3-176 0,0 1 160 0,1 1-160 16,1 2 0-16,1-2 0 0,1 0 0 0,3-2 0 15,1 1-832-15,1-1-144 16,4-2-48-16,1 0 0 16,3-1-1760-16,3 0-352 0,3-4-80 0,1-2-14112 0</inkml:trace>
  <inkml:trace contextRef="#ctx0" brushRef="#br0" timeOffset="7316.26">17560 10648 13823 0,'-2'-6'1216'0,"0"-2"-960"0,-3-1-256 0,-1 1 0 0,0-3 5552 0,-2 2 1056 16,-1 0 224-16,0 1 32 0,0 2-3760 0,0 3-752 15,-1 3-160-15,1 3-16 0,0 3-992 0,1 1-192 16,2 3-32-16,1 5-16 0,2 3-624 0,0 0-112 0,3 3-16 0,3 0-16 16,0 0-176-16,3-2 0 15,2-1 0-15,2-1 0 0,2 0-144 0,2-2 144 16,0 0 0-16,0 1 0 16,0-3-1728-16,3 1-256 0,1-3-32 0,1-2-18224 0</inkml:trace>
  <inkml:trace contextRef="#ctx0" brushRef="#br0" timeOffset="7466.46">17853 10653 31327 0,'0'0'2784'0,"-5"4"-2224"0,1 3-560 0,-1 1 0 16,1 1 1968-16,1 1 272 0,2 2 64 0,1 1 16 16,0 4-1792-16,3-2-352 0,0 1-176 0,3-2 160 31,0-1-1184-31,3-1-256 0,0-3-32 0</inkml:trace>
  <inkml:trace contextRef="#ctx0" brushRef="#br0" timeOffset="7601.2">17867 10147 29023 0,'-13'-14'1280'0,"9"9"272"0,1 0-1232 0,0-1-320 0,3 6 0 0,0 0 0 0,0 0 0 0,0 0 0 16,0 0 128-16,8-1-8720 15,1 1-1760-15</inkml:trace>
  <inkml:trace contextRef="#ctx0" brushRef="#br0" timeOffset="7987.28">18136 10313 30351 0,'-1'42'1344'0,"1"-21"272"0,0 7-1296 0,-2 4-320 15,2 3 0-15,0-1 0 0,2 1 1680 0,-1 0 272 0,0-4 48 0,1-1 16 16,0-2-1040-16,2-2-208 0,-1-5-32 0,-1 1-16 0,1-5-448 16,0-2-80-16,-1 0-32 0,-1-5 0 0,1-2-32 15,-2 0-128-15,0-8 192 0,0 0-64 0,0 0 80 0,0 0 16 16,0 0 0-16,2-9 0 16,1 0-224-16,0-3 144 0,1-1-144 0,-1-4 128 15,3-3-352-15,0-2-80 0,1-3-16 0,2-1 0 16,1-1-144-1,2 0-48-15,1-1 0 0,3 2 0 0,1 1 288 0,0 3 48 0,-1 3 16 0,3 4 0 16,-1 1 160-16,-1 6 128 0,-3 4-128 0,1 5 176 0,-2 6 96 16,-2 2 32-16,-4 3 0 0,-3 3 0 15,-2 4 592-15,-2 2 128 0,-3 1 32 0,-4 1 0 16,-2 3 32-16,-3 0 0 0,-1 2 0 0,-1-2 0 16,-2-1-496-16,-1-1-80 0,0 0-32 0,0-6 0 0,2 0-288 15,-1-3-64-15,0-2-128 0,2-2 192 0,1 0-384 0,1-3-96 16,1-2-16-16,-1-2 0 15,4-3-1904-15,1-2-384 0,2 0-80 0,3-6-10192 16,0 1-2032-16</inkml:trace>
  <inkml:trace contextRef="#ctx0" brushRef="#br0" timeOffset="8982.94">18693 10531 29023 0,'0'0'1280'0,"18"13"272"0,-21-5-1232 0,1 2-320 0,0 2 0 0,1 2 0 16,0 2 1152-16,0-1 192 0,1 2 16 0,0 0 16 15,1 2-768-15,0-1-160 0,0-5-16 0,2 0-16 16,0-3-416-16,1-1 0 0,-1-3 0 0,-3-6-10560 15,0 0-1984-15</inkml:trace>
  <inkml:trace contextRef="#ctx0" brushRef="#br0" timeOffset="9112.25">18729 10283 17503 0,'-4'-8'1552'0,"-1"-1"-1232"0,-3-1-320 0,2 1 0 15,1 1 2432-15,1 1 416 0,0 1 96 0,1-1 0 0,0 1-2176 0,3 6-432 16,0 0-80-16,0 0-32 0,0 0-1712 0,4-6-352 15,2 1-64 1,0 1-16-16</inkml:trace>
  <inkml:trace contextRef="#ctx0" brushRef="#br0" timeOffset="9629.68">19553 10451 21183 0,'-2'20'1888'0,"-1"-12"-1504"16,-1 3-384-16,0 2 0 0,0 3 1408 0,2 2 192 15,0-2 64-15,1 1 0 0,1 1-1408 0,0-1-256 16,1-1 0-16,1-2-12064 0</inkml:trace>
  <inkml:trace contextRef="#ctx0" brushRef="#br0" timeOffset="14565.3">19251 9954 24351 0,'0'0'1088'0,"0"0"208"0,-3-3-1040 0,3 3-256 0,-1-7 0 0,1 1 0 0,0 6 1376 0,0 0 224 15,0 0 32-15,0 0 16 0,0 0-80 0,0 0-16 16,6 6 0-16,1 2 0 0,-3 5-96 0,0 4-32 15,0 4 0-15,-3 6 0 0,-1 0-128 0,-1 5-16 16,-2 2-16-16,0 0 0 0,-2 1-624 0,-1 1-112 16,-2 2-16-16,0 1-16 0,1 2-288 0,1-1-48 15,-2 2-16-15,2-3 0 0,-2 1-144 0,3-3 0 16,1-1 0-16,1-3 0 16,2-2-1152-16,2-2-320 0,2-2-64 0,2-1-11728 0,1-4-2352 15</inkml:trace>
  <inkml:trace contextRef="#ctx0" brushRef="#br0" timeOffset="14905.16">19583 10214 34319 0,'-16'-11'1520'0,"11"9"320"0,0-1-1472 0,-3 1-368 0,2-2 0 0,1 1 0 0,1-1 320 0,-2 3 0 16,2 0 0-16,4 1 0 16,0 0-912-16,0 0-192 0,0 0-48 0,2 7-14096 0</inkml:trace>
  <inkml:trace contextRef="#ctx0" brushRef="#br0" timeOffset="15139.19">19909 10056 5519 0,'0'0'496'0,"0"0"-496"15,0 0 0-15,0 0 0 0,0 0 6528 0,0 0 1200 16,0 0 240-16,0 0 48 0,0 0-5520 0,-1 11-1120 0,-1 3-224 0,1 3-32 16,0 5-800-16,1 4-176 0,0 1-16 0,0 6-128 15,-1 0 0-15,1 3 0 0,-2 3 0 0,1 3 0 16,-3 2-144-16,3 2 16 0,-1-2 0 0,2-2 0 31,-1-4-2304-31,1-3-448 0,0-2-80 0</inkml:trace>
  <inkml:trace contextRef="#ctx0" brushRef="#br0" timeOffset="15304.94">19830 10541 24879 0,'-11'-23'2208'0,"6"14"-1760"0,-2-3-448 0,0 0 0 0,-1 0 3376 0,1 3 592 0,2-1 112 0,1 2 16 15,1 1-1760-15,3 7-352 0,0-5-80 0,3-1-16 0,-3 6-1008 0,8-4-208 16,1 1-32-16,3 1-16 0,2 0-496 0,3 1-128 16,3 1 0-16,2 0 0 0,3 1 0 0,2 1-240 15,2-2 48-15,3 2 0 16,1 0-2192-16,-1-1-432 0,0 0-96 0,-2-1-9568 16,-2 0-1920-16</inkml:trace>
  <inkml:trace contextRef="#ctx0" brushRef="#br0" timeOffset="15491.06">20331 10349 2751 0,'0'0'256'0,"0"0"-256"16,0 0 0-16,0 0 0 0,0 0 5808 0,0 0 1104 16,0 0 240-16,0 0 32 0,0 0-3808 0,0 0-768 15,0 0-160-15,3 10-16 0,-2 0-1344 0,1 3-256 16,-1 4-48-16,0 1-16 0,2 3-464 0,1 3-112 0,1 0 0 0,0 4-16 16,0-1-176-16,2-1 0 0,-1-2 144 0,1-2-144 31,0-1-976-31,0-2-272 0,2-4-48 0,2-2-16 15,-1-2-2048-15,3-4-416 0,7-1-64 0,-3-4-32 0</inkml:trace>
  <inkml:trace contextRef="#ctx0" brushRef="#br0" timeOffset="15642.48">20640 10346 27647 0,'0'0'2448'0,"0"0"-1952"0,0 0-496 0,0 0 0 15,2 9 2864-15,-2 2 464 0,-4 8 112 0,-1 4 16 16,-3 7-1456-16,-3 7-272 0,-3 6-64 0,-2 5-16 15,-1 4-496-15,-1 2-80 0,-1-2-32 0,-1 4 0 16,1 0-624-16,-1 1-128 0,0 1-32 0,3 0 0 16,1 1-1024-16,-1-3-224 0,-2-4-32 15,2-1-20480-15</inkml:trace>
  <inkml:trace contextRef="#ctx0" brushRef="#br0" timeOffset="44164.68">4586 12314 27647 0,'-9'-4'2448'16,"-1"0"-1952"-16,-6 2-496 0,-1-3 0 0,-2-2 1728 0,-1 2 240 16,-2 0 48-16,-1-2 16 0,-2 2-496 0,-1 0-80 0,0-2-32 0,-2 3 0 15,0 0-400-15,-4 0-64 16,2 3-32-16,-2 2 0 0,-3 2-304 0,-5 4-64 16,-4 2-16-16,-2 4 0 0,-4 2-288 0,-3 6-64 15,-3 3-16-15,0 7 0 0,-4 2-176 0,-3 7 0 16,-4 7 0-16,-2 6 0 0,-1 5 0 0,-1 4 0 15,2 3 0-15,0 3 0 0,1 4 0 0,2 1 0 0,0 4 0 0,4 2 128 0,5 4 192 0,2-5 48 32,5 0 0-32,3 3 0 0,4 1 0 0,7 3 0 15,6-1 0-15,8 1 0 0,3-8-368 0,5 0 128 16,5 1-128-16,2-1 0 0,6-1 128 0,5-5-128 16,2-3 128-16,8-3-128 0,2-7 0 0,7 1 128 0,5 0-128 0,5 1 0 0,2-1 0 0,6 0 0 15,4-2 0 1,3-2 0-16,3-3 0 0,4-2 0 0,5-3 0 0,4-4 0 15,0 0 0-15,2-6 0 0,2-1 0 16,0-3 0-16,-3-1 0 0,1-4 0 0,4-1 0 0,-1-5 0 16,2-5 0-16,2-4 0 0,2-3 0 0,-2-3 0 0,0-3 0 0,-2-4 0 15,1-4 0-15,0-2 128 16,1-3-128-16,-3-2 0 0,-1-2 128 0,-1-4-128 0,-7-3 176 0,-1-1-48 16,-1-5 0-16,0-1 0 0,1-3 64 0,-2-3 16 15,0-2 0-15,-2-3 0 16,-1-5-80-16,-5-4 0 0,-3-1-128 0,-1-4 192 0,-4-2-64 15,-2 3 0-15,-2-1-128 0,-2 3 192 16,1-1 64-16,-2-2 16 0,-1-4 0 0,-3 1 0 0,1-2 80 0,-5-2 16 0,0-1 0 16,-2 2 0-1,0 3-160-15,-4-4-16 0,-4-1-16 0,-2-2 0 0,0-2 32 0,-4-5 16 0,-3-2 0 16,-3 2 0-16,-3 3-32 0,-4-6-16 16,-3-2 0-16,-5-2 0 0,-3-2 16 0,-6 1 16 15,-4 1 0-15,-6 2 0 0,-3-2-16 0,-6 6 0 16,-8-2 0-16,-1 6 0 0,-2 2-64 0,-6 4 0 15,-2 4-128-15,-7 6 192 0,-9 10-192 0,-4 7 176 16,-5 6-176-16,2 7 160 0,2 7-160 0,-3 3 128 16,-2 3-128-16,-1 6 128 15,1 1-528-15,5 8-112 0,3 4-32 0,6 2 0 0,3 7-1568 16,3 2-320-16,2 5-64 0</inkml:trace>
  <inkml:trace contextRef="#ctx0" brushRef="#br0" timeOffset="47931.57">4138 13692 17103 0,'0'0'752'0,"0"0"160"0,0 0-720 0,7 9-192 0,-1 2 0 0,1 2 0 0,-2 0 1664 0,0 1 320 15,0 1 48-15,0-2 16 16,-1 0-128-16,-1 0 0 0,-2 0-16 0,1 1 0 15,-1 0-352-15,-1 1-64 0,-1-2-16 0,-2-2 0 0,-1 0-560 0,-1-2-112 16,-2-1-32-16,1-2 0 16,-1 1-288-16,1-2-64 0,-1-2-16 0,-1-1 0 15,1 2-160-15,0-4-48 0,1 0 0 0,-1-4 0 16,-1-1 0-16,2-1-16 0,-1-2 0 0,1-4 0 16,0 0 64-16,3-1 16 0,0 0 0 0,2 0 0 15,2 3-128-15,0-3 0 0,2 1-128 0,-1 0 192 0,1 1-192 0,1 0 0 16,1 3 0-16,0 0 0 0,1 3 176 0,-6 5-176 15,7-4 192-15,3 4-192 0,-1 2 272 0,0 2-48 0,0 1-16 16,0 1 0-16,-1 1 112 0,0 1 32 16,-2 1 0-16,-1 0 0 0,-1 0 32 0,0 0 0 15,-1 0 0-15,-2 2 0 0,0-1 64 0,-2-1 32 0,-1-2 0 16,-1-1 0-16,-1 1-160 0,-1-2-48 16,-2-2 0-16,-1-1 0 0,1 1-128 0,-1 1-16 15,0-4-128-15,0 1 192 0,-1-2-192 0,0-3 144 16,-2 0-144-16,2-1 128 0,0-3-128 0,0-1 0 15,1-4 0-15,2 0 128 0,1-2-128 0,-1 0 0 16,4-1 0-16,0 2 0 0,2-2-176 0,3 3 176 16,0 0-128-16,2 1 128 0,1 2-128 0,2 1 128 0,0 2-128 15,1 1 128-15,0 2 0 0,3 1 0 0,0 2 0 0,-1 1-128 16,4 1 128-16,-2 2 0 0,-1-1 0 0,-1 2 0 16,1 1 0-16,-2 2 128 0,0 0-128 0,-1 0 176 15,-3 1 16-15,1 1 16 0,-5 2 0 0,0 0 0 16,-2 2 96-16,-3 1 16 0,-1-1 0 0,-1 2 0 15,-3-2-80-15,0-1-16 0,-1 0 0 0,0-3 0 16,-4-3-224-16,1 0 144 0,-1-3-144 0,2 0 128 16,0 0-128-16,1-3 128 0,-1-3-128 0,1-1 128 15,-1 0-128-15,2-2 0 0,0-3 0 0,3-1 0 16,-1-1 0-16,2-2 0 0,0-3 0 0,3 2 0 16,4-3 0-16,2 2 0 0,1 1 0 0,1 0 0 15,2-1 0-15,1 4-176 0,0-2 176 0,2 4-128 16,1 2 128-16,1 2 0 0,1 2 0 0,0 1 0 0,1 0 0 0,-1 4 0 15,0 1 0-15,-1 3 0 0,0 0 0 0,-1 2 0 16,-3 1 0-16,-1-1 0 0,-3 2 0 0,-1 2 144 0,-1 1-16 0,-2 2-128 16,-4-1 304-16,-2 0-48 15,-3 1-16-15,1 0 0 0,-3 0-64 0,0 0-16 16,-2-2 0-16,-1-4 0 0,0 0-160 0,0-1 160 16,-1-2-160-16,0-1 160 0,0-4-160 0,1 0 0 0,0-2 144 15,0-3-144-15,0-1 0 0,2-3 0 0,0-2 0 0,2-1 128 16,1-1-128-16,2 1 0 15,0-6 0-15,4 0 0 0,2 1 0 0,2 1 0 16,2 0 0-16,3-2-128 0,-1 2 128 0,4 0 0 16,1 2-144-16,2 3 144 0,2 2 0 0,-1 3-144 0,2 2 144 15,1 1 0-15,-2 2 0 0,1 2-128 16,0 5 128-16,-2-2 0 0,-2 3 0 0,-1 2 0 0,0-1 0 0,-2 3 0 0,-1 4 0 16,-3-3 0-16,-2 1 0 0,-3 2 144 15,-2-2-16-15,0 0-128 0,-4 2 192 0,1-2-64 16,0-3-128-16,-2-1 192 0,1 1-192 0,-3-2 192 15,-2 0-192-15,1-1 0 0,1-4 144 0,-2 0-144 16,0-2 0-16,0 1 144 0,-2-6-144 0,3 1 0 16,-1 0 0-16,2-3 0 0,0-1 0 0,0-2 0 15,-1-3 0-15,2-2 0 0,3 0 0 0,1 3 0 16,2-3 0-16,1 0 0 0,4 1 0 0,1 2 0 0,1-1 0 16,1 2 0-16,2 1 0 0,1 2-144 0,2 2 144 15,0-1 0-15,2 3-144 0,3 2 144 16,-2 3 0-16,1 2 0 0,-1 3-144 0,-1 2 144 0,-4 1 0 0,0-1 0 15,2 1 0-15,-5 0 0 0,0 2 0 16,-3 0 0-16,0 0 0 0,-2-1 0 0,1 2 160 0,-5-2-160 16,-3-1 160-16,-1-2-160 0,2 0 160 0,-3-1-160 0,-1-2 160 15,-2 1-160-15,1-5 160 0,0 2-160 16,-2-4 160-16,0 0-160 0,2-2 0 0,-2 0 128 16,3 1-128-16,0-3 0 0,1-2 0 0,0-2 0 15,-1-1 0-15,1-2 0 0,-1-2 0 0,2 0 0 0,2-1 0 0,1-1 0 16,3 1 0-16,1 0 0 15,3 2 0-15,2 2 0 0,1 2 0 0,3 1-160 16,1 2 160-16,4 2-128 0,2 3 128 0,-1 3 0 16,1 1-144-16,1 4 144 0,-5-2 0 0,1 1 0 0,0 1-144 0,-2 0 144 15,0 1 0-15,-2 0 0 0,-1 1 0 0,-2 1 0 16,-2 0 0-16,-1 0 0 0,-2-2 0 0,-2 0 0 16,-1 0 144-16,-1-1-144 0,-4 1 128 0,1-2-128 0,-4-1 128 15,-1-2-128-15,-1-3 128 0,-1 3-128 16,-1-4 128-16,-1-4-128 0,2-2 0 0,0-1 128 15,-1 1-128-15,1-2 0 0,0-2 0 0,0-3 0 16,1-3 0-16,2 0 0 0,2 1 0 0,1 0 0 16,3-3 0-16,3 1 0 0,1 4 0 0,3 0 0 0,-1 1 0 15,5 3 0-15,2 1 0 0,1 3 0 16,2 1 0-16,2 4-176 0,-1 1 176 0,2 2-128 0,0 1 128 16,1 1 0-16,0 2 0 0,1 1-128 15,-2-2 128-15,1 3 0 0,-2 2 0 0,3 0 0 16,-3-2 0-16,-3 1 0 0,-5 0 0 0,0-2 128 0,-4-2 0 0,-2-6 0 15,-1 7 0-15,-4-2 0 0,-2-1 32 0,-2-1 16 16,-1-1 0-16,-2-2 0 0,2 0-176 0,-4 0 128 16,1 0-128-16,0-4 128 0,-1 2-128 0,0-2 0 0,1 0 0 15,0 0 0-15,4-1 0 0,-1 0-256 16,3-1 64-16,-1 1 16 16,0-1-1424-16,3 0-272 0,1 0-64 0</inkml:trace>
  <inkml:trace contextRef="#ctx0" brushRef="#br0" timeOffset="51053.02">3554 12613 19343 0,'0'0'848'0,"0"0"192"0,0 0-832 0,0 0-208 15,9 2 0-15,-1 0 0 0,1-1 3408 0,1 3 640 16,1-3 128-16,2 4 32 0,-1 3-2416 0,1 0-496 15,1 0-80-15,2 2-32 0,1 2-688 0,0 0-144 16,0 1-32-16,1-1 0 0,1-1-320 0,1 1 144 16,-2 0-144-16,2-3 0 0,1-1 0 0,-2-2 0 15,-3 1 0-15,-1-2 0 16,0-2-2048-16,-2-2-352 0,-3-2-80 0,-1-2-12752 16</inkml:trace>
  <inkml:trace contextRef="#ctx0" brushRef="#br0" timeOffset="51216.62">3923 12507 14735 0,'0'0'640'0,"0"0"160"0,0 0-640 0,-7 5-160 0,-2 2 0 0,0 1 0 16,-1 1 5248-16,-3 4 1008 0,-2 0 208 0,-2 5 32 15,0 3-3808-15,-2 1-768 0,-2 2-160 0,0 0-32 16,2 6-800-16,0-4-160 0,2 3-48 0,0 0 0 16,0-3-592-16,3-3-128 0,0 0 0 0,1-3 0 31,2 0-2048-31,2 0-416 0,1-2-80 0,2 0-15760 0</inkml:trace>
  <inkml:trace contextRef="#ctx0" brushRef="#br0" timeOffset="51544.8">3270 12941 20271 0,'0'0'1792'0,"0"0"-1424"15,0 0-368-15,0 0 0 0,0 0 3408 0,0 0 624 16,0 0 112-16,0 0 16 0,4 9-2384 0,2 2-496 15,2 1-80-15,4 1-32 0,2 0-624 0,0 1-128 16,2 0-32-16,0 5 0 0,-1-2-144 0,2-1-48 0,2 0 0 0,0 0 0 16,1-3-192-16,-2 0-128 0,0-3 128 0,-1-1-208 31,-1-2-2144-31,-2-2-416 0,-2-1-96 0,0-4-12560 0</inkml:trace>
  <inkml:trace contextRef="#ctx0" brushRef="#br0" timeOffset="51729.42">3557 12885 32943 0,'0'0'1456'0,"-7"7"304"0,-2 1-1408 0,-2 1-352 0,-2 1 0 0,-1 4 0 15,-3 2 1552-15,-1 2 240 0,-2 3 64 0,-1 1 0 16,-1 3-400-16,0 0-80 0,0 1-16 0,1 0 0 0,-1 0-816 0,4-2-160 16,1-4-48-16,2 0 0 0,2-3-336 0,3-1 0 15,2-3 0-15,4-2 0 16,4 0-2112-16,3-3-448 0,-3-8-96 0,9 4-14976 15</inkml:trace>
  <inkml:trace contextRef="#ctx0" brushRef="#br0" timeOffset="51996.84">3819 12928 31103 0,'0'0'1376'0,"0"0"288"0,0 0-1344 0,0 0-320 0,0 0 0 0,0 0 0 15,-3 8 1552-15,3 0 240 0,4 0 64 0,0 1 0 16,1 1-624-16,3 2-112 0,2 0-32 0,2 1 0 16,-2-1-576-16,2 1-112 0,3 0-16 0,-1 0-16 15,-1 0-368-15,1-3 144 0,2 1-144 0,0-5 0 16,-2 2 0-16,0-2-304 0,1 0 48 0,-1-2 0 31,-1-1-2192-31,0 0-432 0,-1-2-96 0,-1-1-12832 0</inkml:trace>
  <inkml:trace contextRef="#ctx0" brushRef="#br0" timeOffset="52182.7">4143 12914 30815 0,'0'0'1360'0,"0"0"288"0,0 0-1328 0,-5 0-320 0,-2 3 0 0,1 0 0 0,-2 4 1936 0,0-1 320 15,-1 5 64-15,-1 2 16 0,-3 3-480 0,-2 2-112 0,-3 1-16 0,-1 4 0 16,-2 1-384-16,-1 2-96 16,-3 2-16-16,0-1 0 0,-2-2-592 0,1 0-112 0,1 2-16 0,1-3-16 15,3-5-496-15,3 1 0 16,3-2 0-16,2-2 0 16,3-2-2320-16,5-4-560 0</inkml:trace>
  <inkml:trace contextRef="#ctx0" brushRef="#br0" timeOffset="56526.81">8399 12983 31327 0,'0'0'688'0,"3"16"144"0,4-5 16 0,-3 1 48 0,-3 2-720 0,2 3-176 0,3 3 0 0,0 6 0 16,-1-1 1232-16,1 3 224 0,2 4 32 0,3 9 16 0,-1 3-432 0,-1-4-96 15,0-4-16-15,-1 1 0 0,-3-6-320 0,0-1-80 16,1-1-16-16,-2-2 0 0,-1-2-224 0,0-3-64 16,-2-1 0-16,-1-5 0 15,2-3 0-15,-2-3 0 0,-2-2 0 0,2-8 0 0,0 0 0 0,0 0 0 16,0 0 0-16,-4-7 0 0,1-7 48 0,-1-3 0 15,-2-2 0-15,3-6 0 0,-1 0-304 0,1-5 0 16,0-5 0-16,1-7 0 0,-1-6 0 0,2-4-144 16,1-3-16-16,3 0 0 0,2 3-80 0,1 7-16 15,1 1 0-15,2 5 0 0,1 7 128 0,2 3 128 16,0 4-208-16,1 4 80 0,-1 3 128 0,-1 4 0 0,2 1 128 16,-1 5-128-16,0 5 272 0,-2 3-16 0,-1 2 0 15,-1 3 0-15,-3 3 192 0,-1 2 16 16,-2 2 16-16,-4 4 0 0,-2 2 96 0,-2 4 0 0,-5 4 16 0,-2 3 0 15,-1-1-336-15,0 5-64 16,-1-2 0-16,1 1-16 0,0-2-368 0,1-4-64 0,0-3 0 0,2-2-16 31,2-4-1280-31,3-1-256 0,0-7-48 0,4-3-11504 0,2-6-2288 0</inkml:trace>
  <inkml:trace contextRef="#ctx0" brushRef="#br0" timeOffset="56942.09">8941 13020 19343 0,'0'0'1728'0,"-3"10"-1392"16,1 0-336-16,-1 2 0 0,0 0 2880 0,2 0 496 16,0 1 96-16,1 0 32 0,0-2-1552 0,0 2-304 15,1 0-64-15,0-1-16 0,2-1-528 0,0-1-96 16,-2 0-32-16,0 0 0 0,1-3 48 0,-1 0 16 16,-1-7 0-16,0 0 0 0,0 0 112 0,0 0 32 15,0 0 0-15,0 0 0 0,0 0 16 0,0 0 0 16,-4-4 0-16,3-2 0 0,1-4-912 0,1-1-224 15,0-2 0-15,3-6 0 0,1-1 240 0,2-1 0 16,-1-2 0-16,2 0 0 0,1-3-240 0,2 0 0 16,-1 1 0-16,1 2 0 0,-1 0 0 0,1 4 0 15,-1-1 0-15,0 1 0 0,0 1-208 0,0 1 16 0,2 2 0 16,-2 4 0 0,-1 1-1344-16,2 1-256 0,-1 4-48 0,3 2-16 15,1 2-2176-15,1 1-432 0</inkml:trace>
  <inkml:trace contextRef="#ctx0" brushRef="#br0" timeOffset="57238.52">9327 12995 27471 0,'0'0'1216'0,"0"0"256"0,0 0-1184 0,0 0-288 0,9 0 0 0,0-2 0 0,0 0 1728 0,0-2 272 16,0-3 64-16,2 1 16 0,1-1-576 0,-1 0-112 15,1-3-32-15,0 0 0 0,0-3-528 0,-1 0-96 16,2 0-32-16,-2 2 0 0,-2-4 272 0,-1 0 48 15,-3-1 16-15,-1 0 0 0,0 2-640 0,-3 2-128 16,-1 0-16-16,-3 3-16 0,-1 2 624 0,-2 3 128 16,-4 3 32-16,-1 4 0 0,-2 3-416 0,-1 6-80 15,-3 4-16-15,0 3 0 0,0 3-368 0,3 2-144 16,-1 2 0-16,2 0 144 0,1 3-144 0,3 2 0 16,3-1 0-16,4 0 0 0,2-4 0 0,2 0 0 15,2 2 0-15,4-5 0 0,2-1 0 0,4-2-192 0,5-3 32 16,1-2 16-1,4-2-1488-15,2-4-288 0,0-3-64 0,3-5-16 16,-1-4-2512-16</inkml:trace>
  <inkml:trace contextRef="#ctx0" brushRef="#br0" timeOffset="57483.32">9990 12789 20271 0,'-17'5'896'0,"10"-1"192"0,-3 2-880 0,0 1-208 0,-2 6 0 0,1-1 0 16,0 3 4416-16,1 2 832 0,-1 0 160 0,2 4 32 15,1 3-3328-15,3 0-688 0,1 2-128 0,4 0-16 16,0-1-784-16,3 0-160 0,1 0-16 0,1-3-16 16,1-1-304-16,2-2 160 0,1 0-160 0,2-2 128 0,1-3-128 0,1-1-256 15,0-3 64-15,1 1 16 0,-1-3 368 0,1-2 80 16,-1-2 16-16,0-3 0 15,0-2-3600-15,1-3-720 0,-1-4-128 0</inkml:trace>
  <inkml:trace contextRef="#ctx0" brushRef="#br0" timeOffset="57625.51">10091 12734 21183 0,'-7'-3'1888'15,"-1"-1"-1504"-15,1 2-384 0,0 1 0 0,1 1 3808 0,-1 2 688 0,1 3 144 0,2 2 32 16,0 1-3712-16,2 2-720 0,2 2-240 0,3 1 128 31,2-1-1056-31,2 1-208 0,1-2-32 0,2 0-14624 0</inkml:trace>
  <inkml:trace contextRef="#ctx0" brushRef="#br0" timeOffset="58219.06">10219 12973 27407 0,'0'0'1216'0,"0"10"256"0,0-2-1184 0,1 2-288 0,0 2 0 0,0 0 0 16,1-1 1328-16,-1 4 208 0,-1 0 32 0,1 1 16 15,1 1-576-15,0 1-112 0,1 1-32 0,-1-4 0 0,2 1-704 0,0-3-160 16,-1-1 0-16,0-2 0 16,2-2-2368-16,-5-8-448 0,0 0-112 15,17 1-16-15</inkml:trace>
  <inkml:trace contextRef="#ctx0" brushRef="#br0" timeOffset="58739.63">10503 12682 34847 0,'0'0'1536'0,"0"0"320"0,-5 0-1472 0,-1 1-384 16,0 2 0-16,-1-1 0 0,1 2 672 0,-2 0 64 15,0 1 16-15,2 2 0 0,-1 1-160 0,2 1-16 16,0 0-16-16,-1 1 0 0,1 1-560 0,1-1 0 15,3-1 0-15,0 1 0 0,-1-1-368 0,4 0-16 0,0 0-16 0,1-1 0 32,0-2-80-32,0 1-16 0,3-1 0 0,1 1 0 0,1-1 320 0,1 3 176 0,2-1-192 0,1 4 192 15,1-2 0-15,1 0 144 0,0 0 16 0,2 0 0 16,-2 1 432-16,-1 1 96 0,0 1 16 0,-1 1 0 16,-1-4 144-16,-4 5 48 0,0-2 0 0,-3-1 0 0,-2-2-64 0,-3 3-16 15,0-3 0-15,-2 3 0 16,-2 0-240-16,-3-2-64 0,0 1 0 0,-3-2 0 15,-4 1-256-15,2-5-64 0,-1 1-16 0,0-5 0 0,-1 1-176 16,2-1 160-16,0-3-160 0,0 1 160 0,1-3-432 16,5 1-96-16,7 2-16 0,0 0 0 15,-6-5-320-15,6 5-64 0,3-7 0 0,2 2-16 16,4 1 176 0,3-1 32-16,2 0 16 0,3-1 0 0,2 1 560 0,0 3-128 0,1-4 128 0,2 1 0 0,0-3 0 15,0 0 128-15,0 1-128 0,0-1 192 0,2-3-48 16,-2 0-16-16,0-2 0 0,0-2 0 0,1 0-128 15,-3-1 160-15,-1 2-160 0,-4-2 160 0,-3 0-160 0,-2 2 0 16,-3 2 0-16,0 2 0 0,-6-1-208 16,-1 2-80-16,-3 1-16 0,-2 2 0 0,-3 2 304 0,-1 1 0 15,-3 3-128-15,1 0 128 0,-2 4 176 0,0 3 80 16,-1 1 32-16,3 2 0 0,0 2 416 0,2 1 96 0,1 1 16 16,2 2 0-16,2 1 16 0,3 0 0 0,1-2 0 15,4 1 0-15,3-3-176 0,4-1-16 16,3 1-16-16,7-4 0 0,8-3-368 0,2-2-80 15,3-1-16-15,5-3 0 0,3-5-2800 16,2 0-560-16</inkml:trace>
  <inkml:trace contextRef="#ctx0" brushRef="#br0" timeOffset="59081.6">11973 12905 33167 0,'0'0'2944'0,"0"0"-2352"0,9 0-464 0,3 1-128 0,4 3 1456 0,2 0 272 0,4-1 48 0,3-2 16 16,5 1-1536-16,1 0-256 15,3-1-160-15,3 0-11504 16,1 2-2304-16</inkml:trace>
  <inkml:trace contextRef="#ctx0" brushRef="#br0" timeOffset="59401.31">12860 12946 35359 0,'0'0'1568'0,"0"0"320"0,-1 10-1504 0,1 1-384 0,2 5 0 0,1 1 0 15,-1 0 432-15,4 2 16 0,0 2 0 0,2 1 0 0,0 2 688 16,2-2 144-16,1-2 16 0,0-2 16 16,1-1-352-16,0-3-64 0,0-2 0 0,-1-2-16 15,0-2 0-15,-1-3 0 0,1-1 0 0,-1-2 0 16,-1-2-48-16,0-3 0 0,0-2 0 0,1-2 0 15,-4-2-272-15,2-4-64 0,0-3-16 0,0 0 0 0,-2-3-336 0,2-2-144 16,0-1 128-16,-3-1-128 16,-1-2-704-16,0-1-208 0,1 0-48 0,0 1-16 15,2 0-2000-15,0 4-400 0,3-2-80 0</inkml:trace>
  <inkml:trace contextRef="#ctx0" brushRef="#br0" timeOffset="59752.34">13569 12887 32127 0,'0'0'1424'0,"-6"5"304"0,-2 0-1392 0,0 1-336 16,-1 0 0-16,-2 0 0 0,-2-1 1104 0,0 2 160 15,0-1 16-15,0 2 16 0,1 1 96 0,2 2 16 0,1-1 0 0,0 2 0 0,1-4-624 0,1 2-112 16,2-1-32-16,1 1 0 0,0-1-192 0,3 0-64 16,0-1 0-16,1-8 0 15,1 10-192-15,-1-10-64 0,4 7 0 0,-4-7 0 16,7 7 0-16,-1-1 0 0,3-3 0 0,0-3 0 15,-1 0-128-15,1-2 0 0,2-2 0 0,-2 0 0 16,0-1 0-16,-1 0 0 0,0-1 0 0,-1 0 0 16,1-1 0-16,0 0 160 0,-1-1-160 0,0-1 160 15,1-1 64-15,-1 0 16 0,-2 1 0 0,0 1 0 16,-1 2 192-16,-4 6 32 0,0 0 16 0,0 0 0 16,0 0 32-16,0 0 16 0,-4 6 0 0,2 3 0 0,-1 2-256 0,0 0-48 15,1 4-16-15,-1-1 0 16,1 3-208-16,2-3 0 0,0 2 0 0,2-2 0 15,2 1-1296-15,1-1-208 0,2-4-32 0,1-2-16 16,1-1-1648-16,2-5-336 0,4-3-64 0,-1-4-16 0</inkml:trace>
  <inkml:trace contextRef="#ctx0" brushRef="#br0" timeOffset="60420.28">13951 12463 7359 0,'0'0'320'0,"0"0"80"0,0 0-400 0,0 0 0 15,-3 6 0-15,0 3 0 0,-1 6 7216 0,-2 2 1360 16,1 5 256-16,-1 5 64 0,-1 5-6512 0,2 5-1296 16,-2 1-272-16,5 4-48 0,2-2-384 0,-1 1-64 15,1-3 0-15,2-2-16 0,2-1-144 0,1 0-32 16,0-5 0-16,2-3 0 0,0-1-128 0,0-2 0 16,2-4 0-16,1-1 0 0,-1-3-176 0,0-3-64 0,0-4-16 0,1-2 0 15,2-2-48-15,0-2-16 0,0-5 0 0,-2 1 0 16,0-8 320-16,2 0 0 0,0-2 0 0,0 1 144 15,-1-3 0-15,0-1 0 0,1-2 0 0,-2-2 0 0,0-3-144 0,1 1 0 16,-1 2 0-16,1-2 0 0,-2 3 0 0,-1-1 0 16,-2 1 128-16,-2 3-128 0,0-2 176 0,-1 6 0 15,-2 2 0-15,-1 3 0 0,0 5 416 0,0 0 96 16,0 0 16-16,0 0 0 16,-5 9-160-16,1 0-32 0,1 4 0 0,1 1 0 15,-2-1-304-15,2 3-64 0,4 5-16 0,-1-3 0 16,0 2-128-16,2-1 0 0,2 0 0 0,-1-2 0 0,0-1 0 15,1 0 0-15,2-2 0 0,0-3 128 0,3 1-128 16,0-3 160-16,-1-1-160 0,2-4 160 0,0-1-32 16,1 0 0-16,0-2 0 0,1-1 0 0,0-1 0 0,0-4 0 0,0-2 0 15,-1 1 0-15,-1-5 0 0,1 0-128 16,0-2 192-16,0 0-64 0,-1-1-128 0,0 0 128 16,-2 0-128-16,0-1 128 0,-1 0-128 0,-2 0 0 0,1-1 0 0,-2 1 128 15,-1-2-128-15,-1 3 0 16,-2 0 0-16,0 1 0 0,-1-1 128 0,-1 4-128 15,-2 1 128-15,-1 0-128 0,2 4 128 0,2 5-128 16,-4-2 128-16,4 2-128 0,0 0 176 0,-5 9-48 16,-1-1-128-16,3 4 192 0,0-2-64 0,2 5-128 0,-1-1 176 15,2 3-176-15,0 0 128 0,2 1-128 0,0 0 0 0,2 1 0 0,0-4 208 16,1 1-64 0,0 1-16-16,2-1 0 0,0-3 32 0,0 1 0 0,1-5 0 15,3 2 0-15,-2-2-32 0,1-1 0 0,1-2 0 16,2 1 0-16,-2-6-128 0,0 1 192 0,1-2-192 0,1-1 192 15,0-1-192-15,-2-1 0 0,1-1 144 0,0 0-144 16,1-1 0-16,-3-2 144 0,-1 0-144 0,1 0 0 0,-3-2 0 0,1 1 0 16,-1 0 0-16,-1-1-192 15,1 0-1024-15,-1 0-208 0,1 0-48 16,-2 0-13424-16,-2 0-2688 0</inkml:trace>
  <inkml:trace contextRef="#ctx0" brushRef="#br0" timeOffset="60852.84">14763 13006 5519 0,'0'0'496'0,"0"0"-496"16,0 0 0-16,0 0 0 0,0 0 4912 0,0 0 880 16,6 2 176-16,-1-1 48 0,-5-1-2816 0,8 1-544 15,-8-1-112-15,7-1-32 0,0-2-912 0,-1 0-192 16,1-3-48-16,1 0 0 0,0-2-400 0,1 1-96 16,-3-2-16-16,1 0 0 0,-2 1-272 0,-1 1-48 0,-2-1-16 0,0 0 0 15,-2 0 0-15,-2 2-16 0,0-1 0 0,-2 2 0 16,-1 1 144-16,-2 1 16 0,1 1 16 0,-2 2 0 15,-3 1-192-15,2 3-32 0,-1 0-16 0,-1 2 0 0,0 2-272 0,-1 4-160 16,0-3 192-16,1 4-192 16,0 1 160-16,2 2-160 0,1 1 128 0,2 0-128 0,0-1 0 0,4-1 0 15,2 1 0-15,1-2 0 0,2-2 0 16,2 1 0-16,3-3-224 0,1 1 80 31,1-2-992-31,3-1-192 0,2-2-32 0,2 0-16 0,1-4-656 16,1-2-128-16,1 1-16 0,1-3-16 15,1-6-1168-15,0-1-224 0,0-1-64 0,-1-2-10048 0</inkml:trace>
  <inkml:trace contextRef="#ctx0" brushRef="#br0" timeOffset="61073.71">15132 12918 23903 0,'4'-15'1056'0,"-3"10"224"15,1-1-1024-15,-2-2-256 0,-3 0 0 0,-1 0 0 0,-1 0 2320 0,-1-2 432 16,-2 1 64-16,0 2 32 0,0 2-1536 0,2 3-304 16,-1 0-64-16,7 2-16 0,0 0-720 0,0 0-208 15,0 0 0-15,-3 7 128 0,3 1-128 0,3-1 0 16,1 3 0-16,2-1 0 0,1 1 0 0,1 2 144 15,0 0 0-15,1-1 0 0,1 5 416 0,1 0 80 16,-1 4 0-16,-1 0 16 0,-1-2 768 0,0 2 160 16,0 2 16-16,-3-2 16 0,-3-1-272 0,0 1-48 0,-2 1-16 15,-4-3 0-15,-4 0-512 0,-2 2-128 16,-3-5 0-16,-2 2-16 0,-2-1-320 0,0-3-64 16,-1 0-16-16,0-4 0 15,0-1-2224-15,-2-3-448 0,-23-5-96 0,14-5-16 0</inkml:trace>
  <inkml:trace contextRef="#ctx0" brushRef="#br0" timeOffset="61671.54">16372 12849 17503 0,'0'0'768'0,"-6"-2"176"0,6 2-752 0,-10 0-192 16,0 0 0-16,0 2 0 0,-2 3 4000 0,0 1 768 16,0 0 160-16,1 4 16 0,-1 2-3200 0,0 1-640 15,2 0-128-15,1 1-16 0,2 2-512 0,1 0-80 16,0 0-32-16,2-1 0 0,3 0-80 0,0-4 0 0,1 1-16 0,1-3 0 15,0 0 0-15,3-3 0 0,2 0 0 0,-6-6 0 16,7 1-96-16,3-1-16 0,0-1 0 0,0-2 0 16,0-4-128-16,0 1 192 0,0-3-192 0,-2 0 192 15,0-2-192-15,0 1 160 0,1-1-160 0,-4 1 160 16,-4 0 16-16,2-2 0 0,0 4 0 0,-1 0 0 16,0 3 304-16,-2 5 64 0,0 0 16 0,0 0 0 15,0 0 80-15,0 0 0 0,0 0 16 0,0 0 0 16,0 0-208-16,-4 4-64 0,0 4 0 0,1 3 0 15,1 2-224-15,0 1-160 0,2 0 192 0,2 2-192 16,0-3 0-16,1 1 0 0,1 0 0 0,1-1 0 16,1-1-320-16,2-4-64 0,1 0 0 0,3-3-16 15,0-1-1776-15,1-2-368 0,1-3-64 16,2-3-16-16,1-2-992 0,-2-2-208 0,1-3-32 0</inkml:trace>
  <inkml:trace contextRef="#ctx0" brushRef="#br0" timeOffset="62062.12">16630 12903 25167 0,'0'0'1104'0,"0"0"240"0,0 0-1072 0,0 0-272 0,7 6 0 0,-1 2 0 0,-1-1 1856 0,1 2 320 16,-2 4 64-16,2-1 16 0,-1 1-976 0,-1 2-192 0,0-2-32 0,-1 1-16 16,1-4-144-16,-2 2-48 15,0-1 0-15,-1-1 0 0,-1-2-144 0,0 1-16 16,0-3-16-16,0-6 0 0,0 0-112 0,0 0-32 16,0 0 0-16,0 0 0 0,0 0-48 0,0 0-16 15,-4-6 0-15,1-2 0 0,1-1-96 0,0-4-32 16,2-3 0-16,2 2 0 0,0-6-208 0,2 3-128 15,1 1 128-15,2 1-128 0,3 0 0 0,1-1-128 0,1 0 0 0,1 2 0 16,1-3-64-16,2 4 0 0,1-1 0 0,2 3 0 16,3 2 192-16,-1 1-192 0,0 2 192 0,0 0-192 15,0 0 192-15,0 2 0 0,1 1 0 0,-3 2 0 16,2 0 0-16,-3 0 0 0,-1-2 0 0,-1 0 0 0,-2 2 0 0,-2 0 0 16,-1-1 0-16,-2 2 0 15,-9 0 0-15,0 0 176 0,0 0-48 0,0 0 0 16,0 0-128-16,0 0 0 0,-7 7 144 0,1-3-144 15,-4 1 288-15,0 2-16 0,-2 0 0 0,1 1 0 16,-1 4 128-16,0-2 32 0,2 3 0 0,2-2 0 0,1 2 32 0,3 0 16 16,3-3 0-16,2 2 0 15,5-1-224-15,1-1-32 0,4-1-16 0,2 1 0 16,3 1-208-16,2 2 0 0,1-7 0 0,6 1 0 16,0-2-2432-16,4-1-384 0</inkml:trace>
  <inkml:trace contextRef="#ctx0" brushRef="#br0" timeOffset="62955.5">18601 12617 32255 0,'-23'6'1424'0,"13"-1"304"0,-2-1-1392 0,1 3-336 0,1 2 0 0,1 3 0 15,-2 1 3072-15,2 0 528 0,-1 2 112 0,1 1 32 0,2 5-2304 0,2-2-464 16,0 5-80-16,3-5-32 0,4 2-608 0,0 0-128 16,1-1-128-16,3-3 176 0,4-3-176 0,-3-2 0 15,3-2 0-15,0-1-176 16,3-2-768-16,0-2-144 0,1-1-48 0,2-4 0 15,-2-3-1232-15,2-1-256 0,0-2-64 0,-1-6 0 16,0 0-912-16,-1-6-192 0,0-1-48 0,1-3 0 16,-2-3-352-16,-2-3-80 0,3-3-16 0,-3 0 0 15,1-2 3008-15,0 2 576 0,-1-4 128 0,0 2 32 0,-2 1 2608 0,-1 0 528 16,-2 5 96-16,0-2 32 0,-3 3 928 0,0 1 176 0,-2 4 32 0,-1 6 16 0,-1 2-1072 0,0 1-224 31,-1 4-32-31,2 8-16 0,0 0-1024 0,0 0-208 16,-3 7-32-16,0 3-16 0,-1 6-864 0,1 2-192 15,2 7-16-15,0 2-16 0,-2 6-160 0,3-2 0 0,0 3 0 16,2 2-176-16,-2 1-48 0,1 0-16 0,1-4 0 0,1 0 0 16,0-2-336-1,1-2-64-15,-1-4 0 0,3-2-16 16,-1-5 32-16,0-2 16 0,2-2 0 0,2-3 0 16,0-5-288-16,0 0-48 0,0-4-16 0,2-2 0 0,-2-1 384 0,1-3 80 0,-1-3 16 15,0 1 0-15,0-4 480 0,1-1 0 0,-1-1 0 0,0-1 0 16,-3-2 0-16,2-2 0 0,0-2 208 0,-1 1-64 15,-2-1 352-15,0 2 64 0,0 2 16 0,0 0 0 0,-1 3 144 16,-1 3 48-16,-2 2 0 0,-1 7 0 16,0 0 64-16,0 0 0 0,0 0 16 0,0 11 0 15,-1 3-240-15,0 4-48 0,-1-2-16 0,4 2 0 0,0 1-288 16,2-1-64-16,0-1-16 0,0-2 0 0,0 0 16 0,1-2 0 0,2-2 0 0,2 0 0 31,-1-3 160-31,-1-2 32 0,1-1 16 0,0-1 0 0,0-1 48 0,0-2 16 16,-1-2 0-16,0-2 0 0,0-1-16 0,-2-2-16 15,-1-3 0-15,0-2 0 0,-4-2-96 0,1-1-16 16,-1-2 0-16,-3-1 0 0,-1-3-128 0,-1 0-48 16,0 0 0-16,-2 1 0 0,0-2-144 0,-1 0 0 0,0-1 0 15,0 1 0 1,2 0-1600-16,0 2-208 0,2 0-48 0,2 4 0 0,1-1-768 16,2 4-176-16,3 3-16 0,2 3-16 0,5 1-960 0,2 1-192 15,1 1-48-15,3 3-6144 0</inkml:trace>
  <inkml:trace contextRef="#ctx0" brushRef="#br0" timeOffset="63448.07">19372 12587 13823 0,'8'10'608'0,"-8"-10"128"0,0 0-592 0,2 7-144 0,-2 0 0 0,-1 1 0 16,-3 1 4816-16,-1-2 944 0,-2 1 176 0,1-2 32 15,-3 1-3280-15,1-1-640 0,-1 1-144 0,0-1-32 16,0 1-720-16,-1-1-128 0,0 1-48 0,0-3 0 16,0 1-448-16,1-1-80 0,0 0-32 0,1 0 0 15,2-2-224-15,6-2-32 0,-5 4-16 0,5-4 0 16,0 0-144-16,-3 9 0 0,3-9 0 0,1 8 0 0,-1-8 0 0,7 9 0 15,1 0 0-15,1 2 0 16,3-1 0-16,-1 1 0 0,0 0 0 0,-1 1 0 16,1 0 0-16,-1-2 0 0,2 5 0 0,-1-4 0 0,3 1 144 0,-5 0-144 0,-2-3 160 0,1 3-160 31,-3-3 192-31,-1-1-48 0,-1-2-16 0,0 1 0 16,-5-1 112-16,0 2 16 0,2-8 0 0,-6 7 0 0,0-2-64 0,-1-1-16 0,0-2 0 0,0 1 0 15,-1-3-176-15,0 0 160 16,8 0-160-16,-5-5 160 0,0 0-160 0,5 5 0 15,-1-8 0-15,-1 0 0 0,2 0 0 0,2 0-320 16,0 0 48-16,2 2 16 0,1-2 128 0,5 2 128 16,1-2-192-16,1 0 192 0,1 0-160 0,1 2 160 0,2-2-128 0,2 0 128 0,3-2 0 15,0 0-128 1,-1 1 128-16,-1 1 0 0,-1-1 0 0,1 1 0 16,-2-1 0-16,-2 3-128 0,0-2 128 0,-2-1 0 15,-3-2 0-15,-1 2 0 0,-2 2 0 0,-2 1 0 0,-2-2 0 0,-3 3 128 16,0 5 0-16,-6-4 0 15,-1 2 0-15,-3 2 0 0,-1 0 176 0,-1 2 32 16,-1 1 16-16,-1 3 0 0,-3 5 32 0,2-1 0 0,2 3 0 16,3 3 0-16,1 2-80 0,3 1-16 0,5-1 0 15,1 0 0-15,3-1-96 0,3 0-32 0,6-3 0 0,1-2 0 16,3-2-160-16,3 1 0 0,3-2 0 0,3-1 0 16,3-3-464-1,2-2-176-15,0 1-48 0,1-3-14784 0,1-1-2960 0</inkml:trace>
  <inkml:trace contextRef="#ctx0" brushRef="#br0" timeOffset="63815.85">21039 12210 14735 0,'-11'-4'640'0,"4"3"160"0,-3-2-640 0,1 2-160 0,-1-1 0 0,3 2 0 16,-1 2 6016-16,0 2 1184 15,0 2 224-15,2 3 64 0,-1 4-4816 0,2 4-960 16,0 4-192-16,-1 5-48 0,3-2-896 0,0 6-192 0,-1 2-48 0,3 2 0 16,1 3-336-16,2 2 0 0,0 4 0 0,-1-3 0 15,0 1-176-15,2-2-96 0,-1 0-32 0,1-3 0 32,-2-3-1824-32,1-3-368 0,-1-4-80 0,0-2-16 15,-1-2-1680-15,-1-4-336 0</inkml:trace>
  <inkml:trace contextRef="#ctx0" brushRef="#br0" timeOffset="64185.58">20832 12854 29023 0,'-5'-21'1280'0,"2"12"272"0,1-4-1232 0,-1-3-320 0,2 2 0 0,2-3 0 16,0 1 1856-16,3 1 320 0,1-2 64 0,2 2 16 15,1 2-1024-15,2-1-208 0,1 1-32 0,2 0-16 16,1 0-528-16,2 1-96 0,1 0-32 0,1 2 0 16,3-2-320-16,1 2 0 0,0-3 0 0,3 2 0 15,0 2 0-15,2 1 0 0,-2 3 0 0,-2 0-128 16,-2 0-256-16,-1 2-64 0,-2 2 0 0,-1 1 0 15,-3 1-592-15,-2 2-128 0,-3 2-32 0,-1 0 0 16,-3 2 176-16,-2 2 48 0,-3-1 0 0,-2 3 0 16,-1 2 736-16,-3 4 240 0,0 2 0 0,1 2-160 15,-1 1 608-15,-1 1 128 0,-1 2 32 0,1 0 0 0,-1-2 0 0,3 2 0 0,0-2 0 0,2 0 0 0,3-3 224 16,2-4 32 0,3-2 16-16,-1-1 0 0,0-3 0 0,1-3 0 0,1 0 0 0,2-3 0 0,0-2-16 15,1 0 0 1,-1-2 0-16,0-2 0 0,-2-1 32 0,1-1 16 15,-3-2 0-15,0 0 0 0,-2-2-224 0,0-1-48 16,-2-3-16-16,-2 0 0 0,1-3-304 0,0-1-64 0,-2 1-16 16,-1-2 0-16,0 1-240 0,-1-2 0 0,0 2 0 0,0 0 0 31,-1 1-640-31,1 0-240 0,0-2-32 0,1 4-16 16,0 3-1088-16,2 1-224 0,-1 2-32 0,3 7-10848 0,0 0-2160 0</inkml:trace>
  <inkml:trace contextRef="#ctx0" brushRef="#br0" timeOffset="64822.35">21616 12746 14735 0,'0'0'640'0,"0"0"160"0,0 0-640 0,0 0-160 0,0 0 0 0,0 0 0 0,0 0 5232 0,0 0 1008 16,-6-5 208-16,0 2 32 16,-2-1-3984-16,0 3-816 0,0-1-144 0,-2 0-48 15,1 2-464-15,0 0-112 0,0 2-16 0,0-2 0 0,1 2-400 0,0-1-96 16,1 0-16-16,1 3 0 0,6-4-384 0,0 0 128 15,0 0-128-15,0 0 0 0,0 0 0 0,0 0-144 16,0 0 0-16,5 7 0 16,-5-7-272-16,8 4-48 0,2 0-16 0,1-1 0 0,-1 1 96 0,2 0 32 15,0 0 0-15,-1 1 0 0,1 2 352 0,1-2-176 16,-1 2 176-16,2-1-128 0,-2 2 128 0,0 2 0 16,-3 0 0-16,0 3 0 0,-3-2 192 0,0 2 80 15,-2 0 16-15,-1 2 0 0,-3-4 480 0,-2 1 80 0,-2 0 32 16,-3 1 0-16,-2 1-32 0,-1 2 0 15,-2 0 0-15,-1-2 0 0,-3 0-288 0,1-1-64 0,-1 0-16 0,1 3 0 16,-2-6-160-16,1 1-48 0,0-2 0 16,1-1 0-16,-1-2-144 0,2 1-128 15,1-1 192-15,2-2-192 0,-1-2 128 0,3-2-128 0,3-2 0 16,1 1 0-16,5 1 0 0,-3-4 0 0,2-4-176 16,2 3 176-16,2-1-256 0,2-1 48 0,3 0 16 15,1 0 0-15,1 1 32 0,2 1 16 0,0 1 0 0,2 0 0 16,2 0 144-16,1 1 0 0,1 0 0 0,1-4-128 15,2 0 128-15,3-1 0 0,0-3 0 0,3 1-128 16,0-2 128-16,0 0-208 0,-1 2 80 0,0 1 128 16,-1-3-224-16,-1 0 80 0,-2-1 16 0,-1 0 0 15,-3-1 128-15,-2 0 0 0,-3-1 0 0,-3 1 0 16,-1 0 0-16,-2-1 0 0,-2 2 160 0,-1 0-160 16,-3 0 192-16,-1 1-48 0,-2 1-16 0,-2 0 0 15,-3 4 96-15,-1 1 16 0,-1 2 0 0,0 2 0 0,0 2-64 16,-1 2-16-16,-1 2 0 0,2 5 0 0,0 3-160 15,1 2 160-15,1 3-160 0,4 0 160 0,0 3-160 16,3-3 0-16,3 0 0 0,3-2 128 0,1 2-128 0,2-4 0 16,1-1 0-16,2 0 0 0,1-3 0 0,1 0 0 15,2-1-128-15,0-3 128 0,1 0-336 0,-1-5 0 16,3 0 0-16,-1 0 0 16,0-5-1568-16,2-1-304 0,2-3-64 0,1-3-16 15,0-2-1552-15,-1-5-304 0,0-2-64 0</inkml:trace>
  <inkml:trace contextRef="#ctx0" brushRef="#br0" timeOffset="65962.53">22400 12353 3679 0,'4'-43'160'0,"-2"24"32"0,-2-5-192 0,1 2 0 0,0 1 0 0,1 2 0 15,-1 4 8080-15,0 6 1584 0,-2 4 304 0,1 5 64 16,0 0-6960-16,0 12-1408 0,0 5-256 0,0 5-64 0,0 5-784 0,0 5-160 16,1 1-16-16,1 7-16 15,-1 0-368-15,1 4 0 0,0-1 0 0,-1 2 0 16,2-1 0-16,-1 0 0 0,0-1-192 0,-1-1 64 31,-1-2-1440-31,-1-3-288 0,-2-3-48 0,0-4-16 16,1-4-768-16,-3 0-144 0,-1-5-48 0,0 1 0 15,-1-6 1184-15,-1-2 224 0,1-4 64 0,-1 1 0 0,1-5 832 0,2-2 192 0,-3-2 16 0,0-2 16 16,2-2 1824-16,-1-2 352 0,1-2 80 0,-1-1 16 16,1-1 704-16,2-5 128 0,-1 0 48 0,1-1 0 0,1 1-800 15,2 0-144-15,0 0-48 0,1 0 0 16,1-3-656-16,1 3-128 0,4 0-16 0,-1 0-16 15,0-2-544-15,2-1-96 0,0 0-32 0,3 2 0 0,0-3-320 0,3 0 0 16,1-3 0-16,2 1 0 0,1-5-128 0,1 1-112 16,2-2-16-16,-1 2 0 15,0-1-448-15,-1 2-112 0,-1 0-16 0,0 2 0 0,0-2-208 0,-2 1-48 16,-2 2-16-16,-1 2 0 0,-1-3 480 16,-1 3 112-16,0 2 0 0,0 2 16 0,-4 1 496 15,-1 3 0-15,0-2 0 0,-1 7 0 0,-4 4 320 0,0 0 144 16,0 0 48-16,-1 10 0 0,1 4 304 0,-1 3 64 0,-1 2 16 0,0 4 0 15,-1 3-320-15,-1 4-48 16,-1 5-16-16,1-1 0 0,0-2 176 0,0 1 16 16,0 3 16-16,3-2 0 0,-1-4-80 0,0-2 0 15,1-2-16-15,1-4 0 0,0-3-336 0,0-2-64 0,1-4-16 16,1-1 0-16,-1-3-208 0,-1-9 128 16,1 7-128-16,-1-7 0 0,0 0 0 0,0 0 128 0,0 0-128 0,8-4 0 15,0-3 0-15,0 0 0 0,-1-5 0 0,0-2-160 16,0-2 160-16,-2-1-160 0,-1-3 160 0,0 1-160 0,-1-2 160 15,0 1 0-15,0-4-144 0,-1 0 144 16,2-1 0-16,0 6 0 0,-1-1 0 0,-1 6 0 0,2 1 0 0,-1 5 0 16,-3 8-176-16,0 0 176 15,0 0 0-15,6 4 0 0,-2 4 0 0,1 5 0 16,1 2 0-16,-1 2 0 0,0 2 0 0,2 0 176 0,0-2-48 0,1 1 0 16,0 1 0-16,3-2 0 0,0-2-128 0,1 0 192 15,1-2-192-15,0 0 192 0,0-3-192 0,1 1 128 16,2-4-128-16,0 0 128 0,1-4-128 15,-2 0 128-15,0-3-128 0,-1 2 128 0,-1-4 0 16,0 0-128-16,-1-2 192 0,0-3-64 0,-2-2 0 0,0 0 0 16,0-1 0-16,-1-1 0 0,-1 0-128 0,-2-1 160 0,-1 1-160 15,0-2 160-15,-2 3-16 0,-2-2 0 16,-1 4 0-16,0-1 0 0,-2 1 80 0,2 8 16 16,-4-5 0-16,4 5 0 0,-5-1-48 0,5 1-16 15,-7 4 0-15,2 1 0 0,0 0-48 0,1 4 0 16,0-1 0-16,3 4 0 0,1-3-128 0,1 3 0 0,0 1 0 15,3-1 0-15,3-1 0 0,2 0-272 16,-1-2 64-16,1-1 16 16,0-3-240-16,1-1-32 0,1-2-16 0,-1 0 0 15,1-1-864-15,-1-2-192 0,-1-5-16 0,0 1-16 16,2-1 48-16,-2-2 16 0,-1-1 0 0,1-2 0 0,0 0 608 16,1-1 128-16,-2-5 32 0,0 1 0 15,-2 1 224-15,2 0 64 0,-1 0 0 0,-1-1 0 16,-1 2 16-16,1 2 16 0,-1 0 0 0,0 4 0 0,-1 3 416 0,-4 5 0 0,0 0 0 0,0 0 176 15,7 5 464-15,-1 3 112 0,1 3 16 0,-1 2 0 16,-1 1 32-16,1 2 16 0,-1 1 0 0,0 1 0 16,0-1 16-16,-1 2 16 0,0-2 0 0,-1 0 0 15,-1-1-192-15,0 0-32 0,-1-2-16 0,0-1 0 16,0-1-64-16,1-1-16 0,-1-4 0 0,-1-7 0 16,0 0-272-16,0 0-64 0,0 0-16 0,0 0 0 15,0 0-176-15,0 0 160 0,0 0-160 0,3-7 160 16,-1-4-160-16,1-1 0 0,-1-1 0 0,2-3 128 0,-1-2-128 0,1 0 0 15,1-3 0-15,2-1 128 0,0 1-128 0,0-4 0 16,1 0 0-16,1 2 0 0,1 1 0 16,3 1 0-16,2-1 0 0,0 2 0 0,2 1 400 0,2 2 48 15,1 1 16-15,3 3 0 0,-1 4-16 16,3-2-16-16,-3 2 0 0,1 1 0 0,-1 3-176 0,2 1-16 16,-1 2-16-16,12 0 0 0,-2 4-224 0,-2 0 0 0,-2 2 0 15,-2 4 0 1,1 0-2192-16,-3 4-384 0,-3 2-80 0</inkml:trace>
  <inkml:trace contextRef="#ctx0" brushRef="#br0" timeOffset="67624.7">4615 15925 28159 0,'-4'12'1248'0,"-14"-13"256"0,15 18-1200 0,2-1-304 0,1-1 0 0,1 0 0 0,2-5 640 0,0 0 80 16,-1-3 16-16,-2-7 0 0,8 1 96 0,-1-1 32 0,-1-4 0 0,2-5 0 15,1-3-288-15,1-6-48 16,1-5-16-16,-1-3 0 0,2-3-256 0,0-2-48 15,0-1-16-15,-3-2 0 0,0 2 16 0,0 1 0 16,-1 2 0-16,0 3 0 0,1 1-208 0,-3 2 176 16,1 2-176-16,-1 1 160 0,1 3-160 0,-1 2 0 15,1 0 0-15,-1 4 0 0,2 1 128 0,1 4-128 16,-1 1 0-16,0 3 128 0,1 4-128 0,0 2 128 16,0 1-128-16,2 3 128 0,-1 1-128 0,3-1 0 0,0 3 144 0,2 0-144 15,0 2 0-15,1 0 0 0,-2 0 0 0,2 0 0 31,-1-1-1904-31,0 1-448 0,-1 0-80 0</inkml:trace>
  <inkml:trace contextRef="#ctx0" brushRef="#br0" timeOffset="67795.11">4847 15734 26719 0,'-6'5'2368'0,"-2"4"-1888"0,3 4-480 0,1 3 0 0,1 3 2768 0,2 6 464 0,1 5 96 0,2 4 0 31,4 5-1680-31,1 0-352 0,4-1-64 0,2 1-16 16,4 0-144-16,4 0-48 0,4 2 0 0,3-2 0 16,2-3-528-16,7-2-112 0,4-5-32 0,5-3 0 15,4-4-352-15,3-3 0 0,4-8 0 0,7-4-192 16,3-5-1744-16,4-3-368 0</inkml:trace>
  <inkml:trace contextRef="#ctx0" brushRef="#br0" timeOffset="68379.57">6380 16113 19343 0,'0'0'1728'0,"0"0"-1392"0,0 0-336 0,0 0 0 0,0 0 2080 0,0 0 352 15,4 7 64-15,2 4 0 16,-1 6-944-16,0 6-192 0,0 4-32 0,0 4-16 16,1 4-48-16,-1 2-16 0,-1-1 0 0,1 1 0 15,1-1-400-15,1-2-80 0,-2-2 0 0,0-4-16 16,-1-2-304-16,-1-2-64 0,0-5-16 0,-1-2 0 16,-1-4-176-16,1-2-16 0,-2-3-16 0,0-8 0 0,0 0 96 0,0 0 0 15,0 0 16-15,0 0 0 0,0 0-272 0,-4-6 0 16,0-1 128-16,0-5-128 0,-1-5 0 0,0-4 0 15,-1-4 0-15,2-2 0 0,1-4 0 0,0-3 0 16,0-1 0-16,2-2 0 0,0-1 0 0,2 0 0 0,0 3-128 0,3 1 128 16,1 3 0-16,2 2-192 0,1 3 192 15,0 5-192-15,1 3 192 0,-1 5 0 0,-1 3 0 0,1 3 0 16,0 3 0-16,-8 4 0 16,9 3 192-16,-1-2-192 0,-8-1 448 0,5 7-32 15,-1 1 0-15,-1 2 0 0,-3 0-48 0,0 3-16 0,-2 2 0 0,0 2 0 16,-1 1-224-16,1 0-128 0,-2 0 160 0,1 1-160 15,-1-2-352 1,2-2-160-16,0 1-48 0,1-4 0 16,0-1-2608-16,2-4-528 0,-1-7-96 0</inkml:trace>
  <inkml:trace contextRef="#ctx0" brushRef="#br0" timeOffset="68637.23">6736 16087 14735 0,'11'18'1312'0,"-7"-10"-1056"0,1 5-256 0,0 4 0 15,0 4 2912-15,1 4 528 0,0 2 96 0,-1 1 32 16,-1 0-1360-16,0 1-272 0,0-3-48 0,-1-1-16 16,-1-2-208-16,-1-2-32 0,-1-4-16 0,3-3 0 15,-2-2-560-15,-1-3-112 0,0-9-32 0,0 0 0 16,0 0-48-16,0 0-16 0,0 0 0 0,-2-6 0 16,-2-6-272-16,1-1-48 0,2-4-16 0,0-3 0 15,-1-2-256-15,1-1-48 0,0-2-16 0,1 0 0 0,1-1-192 0,0 1 0 16,2 1 128-16,1 0-128 0,1 2 0 0,0 1 0 15,2 0 0-15,1 2 0 16,2-2-1232-16,1-1-144 0,0-2-32 0,2 2 0 16,3 0-2080-16,1 2-416 0,2 1-96 0</inkml:trace>
  <inkml:trace contextRef="#ctx0" brushRef="#br0" timeOffset="68961.02">7204 16232 15663 0,'0'0'1392'0,"0"0"-1120"0,0 0-272 0,0 0 0 15,0 0 3056-15,0 0 544 0,0 0 112 0,8-4 32 16,-1-3-1696-16,-1-3-352 0,1 0-64 0,-2-2-16 16,0-1-352-16,-1 0-80 0,1 1-16 0,-2 0 0 15,-1-1-304-15,0 2-64 0,-4 1-16 0,0 0 0 16,-2 2 176-16,-3 2 48 0,-2 0 0 0,-1 3 0 15,-1 0-48-15,0 3-16 0,-2-3 0 0,0 6 0 16,0 0-240-16,0 2-32 0,0 1-16 0,1 2 0 16,1 4-368-16,4 3-80 0,0 1-16 0,2 5 0 15,4 0-192-15,1 1 0 0,1 1 0 0,4 2 0 16,3 0-160-16,1-2 160 0,0 0-128 0,3-1 128 16,1-1-320-16,4-1 32 0,2-1 0 0,4-1 0 15,1-1-1904-15,2-3-384 0,2-2-80 16,-1-5-10736-16,3-4-2160 0</inkml:trace>
  <inkml:trace contextRef="#ctx0" brushRef="#br0" timeOffset="69209.89">7786 16066 13823 0,'-8'-1'1216'0,"-2"1"-960"16,-3 0-256-16,-1 1 0 0,3 2 5760 0,-1 1 1120 0,2 0 224 0,-1 1 32 15,1 1-4480-15,1 2-896 0,1 1-176 0,3 4-48 16,2 3-880-16,3 5-176 15,1 0-32-15,4 2-16 0,2 1-432 0,2 1 0 16,2 1 0-16,0-2 0 0,2 0 0 0,3-2 0 0,0-1 128 0,2-2-128 16,1-2 0-16,2-1 0 0,-1-2 0 0,-1-2 0 15,4-1-256-15,-4-8 80 0,-1 1 16 0,2-2 0 32,-3-5-1824-32,0-2-384 0,1-2-64 0,-2-3-15552 0</inkml:trace>
  <inkml:trace contextRef="#ctx0" brushRef="#br0" timeOffset="69358.77">7852 15845 23951 0,'-28'-20'2128'0,"15"11"-1696"0,-3-3-432 0,0 2 0 0,-1-5 2016 0,4 4 320 0,3 0 64 0,1 5 16 32,1-1-1456-32,3 3-272 0,-1 0-64 0,6 4-16 15,0 0-608-15,0 0 0 0,0 0 0 0,0 0 0 16,0 0-224-16,8 0-112 0,-8 0-32 0,11 3-9712 15,0 0-1952-15</inkml:trace>
  <inkml:trace contextRef="#ctx0" brushRef="#br0" timeOffset="69994.45">8359 16047 15663 0,'0'0'1392'0,"-9"2"-1120"16,0 1-272-16,-3-2 0 0,-2 1 4352 0,1-2 800 0,0 2 160 0,-1 1 48 15,-3-1-3024-15,0 1-608 0,-1 1-112 0,1-1-16 16,1 0-576-16,2 0-128 0,-1 1 0 0,4 0-16 16,-1-2-656-16,3 1-224 0,2 5 144 0,7-8-144 15,0 0 0-15,0 0 0 0,0 0-192 0,3 6 192 16,2 2-320-16,4 0 64 0,3-1 16 0,3 0 0 15,4 3 64-15,-2 0 16 0,1-1 0 0,1 3 0 16,2 0 160-16,-1 1 0 0,-1 1 0 0,2-1 0 0,-2 0 0 16,-2 1 0-16,-3 2 0 0,-2-4 0 0,-3 1 128 15,-3 1 128-15,-2 0 0 0,-1 1 16 16,-5-2 400-16,-1 1 80 0,-4 0 16 0,-2 1 0 0,-3 0-128 16,-2-1 0-16,-3 0-16 0,0-1 0 0,-1-1-256 15,-1-2-48-15,1 0-16 0,0 0 0 16,0-4-144-16,1 1-32 0,2-3 0 0,4-4 0 0,2 0-128 0,1 0 0 15,2-4 0-15,6 4 0 0,0 0-176 16,0 0-16-16,7-7 0 0,3 2 0 0,3 1 16 0,2-1 0 16,0 1 0-16,2 0 0 0,2-1 176 0,2 0-160 15,1-1 160-15,1 1-160 0,2 0 160 0,0 0 0 16,-2-2 0-16,1-1-128 0,-1 1 128 0,1-5 0 16,-1 0 0-16,-1 0-128 0,0 1 128 0,-1-1 0 15,-3-1-144-15,-1-2 144 0,-2 1-240 0,-1 0 32 0,-3-1 0 0,-4 1 0 16,-1 0-112-16,-4 2 0 0,-2 2-16 0,-1 0 0 0,-3 4 336 15,-3-1 0 1,-2 1 0-16,-1 2 0 0,-3 3 416 0,1 2 0 16,-2 3 0-16,-1-1 0 0,2 3 160 0,0 4 16 0,2 1 16 15,0 3 0-15,3 3-288 0,3 1-48 0,3-1-16 16,2 2 0-16,1 2-256 0,3-3 0 0,2 1 128 16,3 0-128-16,2-2 0 0,2-6 128 0,3 1-128 0,0-2 0 0,1 0 128 0,2-5-128 15,0 0 0-15,1-2 0 16,-1-2 0-16,1 0 0 0,-1-2-128 0,0 0 128 31,-6-3-1408-31,0 1-176 0,-2-1-32 0,0 2-12368 0,-3-4-2464 0</inkml:trace>
  <inkml:trace contextRef="#ctx0" brushRef="#br0" timeOffset="70244.58">8084 16133 33455 0,'0'0'1472'0,"0"0"320"16,-5 6-1424-16,1 3-368 0,2-2 0 0,0 2 0 0,0 3 1440 0,2 3 224 0,2 0 32 0,1 3 16 16,0 2-528-16,0 2-96 15,1 0-32-15,0 4 0 0,0-5-720 0,1 1-144 16,1-1-16-16,0 1-16 0,-2-2-160 0,3-2-192 15,-1-2 32-15,2-2-12800 16,-4-2-2560-16</inkml:trace>
  <inkml:trace contextRef="#ctx0" brushRef="#br0" timeOffset="71087.2">9825 16533 23039 0,'0'0'2048'0,"0"0"-1648"0,0 0-400 0,0 0 0 16,0 0 2400-16,5 0 400 0,-5 10 80 0,-3 2 0 15,1 3-1376-15,-2 0-288 16,0 2-48-16,-1 1-16 0,0 1-560 0,-3 4-112 0,1 1-32 0,1-4 0 16,-1 3-320-16,2-4-128 0,1 2 0 0,3-5 144 31,1-2-2912-31,2-2-592 0</inkml:trace>
  <inkml:trace contextRef="#ctx0" brushRef="#br0" timeOffset="72128.61">10810 16219 25679 0,'0'0'1136'0,"0"0"240"0,-1 9-1104 0,-1 0-272 0,0 2 0 0,1 2 0 0,0 2 480 0,-1 5 32 16,1 3 16-16,0 5 0 0,-1 2 432 0,1 3 64 15,0 1 32-15,-1 0 0 0,0-2-112 0,-1-2-32 16,2-3 0-16,-2-4 0 0,1-4-400 0,-1-2-64 16,3-6-32-16,-1 1 0 0,-2-5-192 0,3-7-32 15,0 0-16-15,0 0 0 0,0 0-48 0,0 0-128 16,8-7 192-16,0-5-64 0,0-2-128 0,1-3 0 15,1-4 0-15,1-5 0 0,-2-4 0 0,3-1 0 0,1 0 0 0,0-5 0 16,-2 2 0-16,0 2 0 16,-3-1 0-16,-1 3 0 0,1 3 0 0,-1 3 0 15,-3 4 128-15,0 4-128 0,-2 4 336 0,1 4-16 0,-2 4 0 16,-1 4 0-16,0 0-32 0,0 6-16 0,0 5 0 16,1 5 0-16,-1 4-272 0,2 2 128 15,-1 3-128-15,0 1 0 0,-1-2 0 0,2 2 0 0,-1 1 0 16,2-3 0-16,0-2 0 0,1-2 0 0,2-2 0 0,0 1 0 0,1-5 0 15,0-1 0-15,3-4 0 0,0-2 0 16,0-4 0-16,2 0 0 0,0 0-176 0,0-5 176 0,1-3-224 0,0-1 64 16,-2-3 16-16,1-2 0 15,0-2 144-15,-2 0-192 0,1-3 192 0,0 2-192 0,-1-4 192 16,-1 2 0-16,-3 2 0 0,1 2 0 16,-2 3 0-16,-2 2 0 0,-2 1 0 0,-1 6 128 0,0 0-128 0,0 0 128 15,0 0-128-15,0 0 128 16,0 9-128-16,1 1 0 0,1 6 0 0,1 1 0 15,4-1 0-15,-2 2-208 0,0 1 80 0,2-3 128 16,1 0-160-16,1-2 160 0,0-1 0 0,1-2-144 0,1-4 144 0,-1 0 128 16,2-1-128-16,-2-2 176 0,0-1 272 15,-3 0 48-15,0-3 16 0,-7 0 0 0,0 0 528 0,0 0 112 16,0 0 32-16,0-7 0 0,-4-2-288 0,-1 1-48 0,-2-1-16 16,-1-1 0-16,-2-3-496 0,-2-2-96 15,1 0-32-15,-1-5 0 0,0 0-208 0,3 3-128 0,0 1 128 0,0-4-208 16,0 3-1200-1,1 1-224-15,0 1-48 0,1 0-16 0,1 2-736 16,1-1-128-16,1 2-48 0,4 2-8224 0,4 1-1648 16</inkml:trace>
  <inkml:trace contextRef="#ctx0" brushRef="#br0" timeOffset="72293.05">11427 16053 16575 0,'5'-14'1472'0,"-1"7"-1168"15,0-2-304-15,0 0 0 0,0-1 2944 0,-1-1 544 0,-1 2 96 0,1 1 32 16,-2 2-768-16,-1 6-160 0,0 0-16 0,0 0-16 15,0 0-1312-15,3 9-256 0,-1 4-48 0,1 5-16 16,-1 4-720-16,2 2-160 0,3 1-16 0,1 6-128 0,1 5 0 0,1 4 0 0,2 0-240 0,1 3 80 47,1 1-1312-47,1 1-272 0,-1-1-48 0,-3-9-15408 0</inkml:trace>
  <inkml:trace contextRef="#ctx0" brushRef="#br0" timeOffset="72451.32">11445 16397 16575 0,'-23'-27'1472'0,"14"15"-1168"0,0-2-304 0,1-6 0 0,0 1 5696 0,3-2 1072 0,1-1 208 0,3 1 64 15,2 1-4608-15,5 0-896 0,5 1-192 0,3 4-48 16,3 0-816-16,5 2-160 16,3 2-48-16,5 1 0 15,5 1-1472-15,3 3-288 0,2 2-64 0</inkml:trace>
  <inkml:trace contextRef="#ctx0" brushRef="#br0" timeOffset="72989.16">12947 16215 6447 0,'0'0'272'0,"-8"0"80"0,1 0-352 0,-3 1 0 0,1 2 0 0,0 1 0 16,0 1 6176-16,0 1 1168 0,-1 1 224 0,0 2 48 16,1 2-5120-16,1 0-1024 0,-1 2-192 0,1 3-64 15,1-2-640-15,-1 2-144 0,0-2-32 0,2 1 0 16,0-1-272-16,4-1-128 0,-1-3 0 0,3 1 128 0,0-2-128 0,0-9 0 16,0 0 0-16,7 7 0 0,-7-7 0 0,6 0-176 15,-6 0 176-15,9-6-192 0,-1 0 0 0,2-2 0 16,1-1 0-16,-2-3 0 0,0-2 192 0,0-1-208 15,-1 1 80-15,0-2 128 0,0 1 0 0,0 0 0 16,-2-2 0-16,1 4 0 0,-2-2 0 0,-1 3 0 0,0 0 144 0,-2 3-16 16,0 1 448-16,-1 3 112 0,-1 5 16 0,0 0 0 15,0 0 256-15,0 0 64 0,-7 7 16 0,1 2 0 16,-1 4-448-16,1 3-80 0,-1 0-32 16,2 3 0-16,1 0-480 0,3 1 128 15,0 2-128-15,2-2 0 0,1 3 0 0,4-2-192 0,1 2 48 16,3 0 0-1,1-4-1424-15,4-2-288 0,3-1-48 0,3-3-16 16,1-3-1136-16,1-5-224 0,1-2-48 0</inkml:trace>
  <inkml:trace contextRef="#ctx0" brushRef="#br0" timeOffset="73183.39">13400 16314 29887 0,'0'0'1328'0,"-4"-9"272"0,0 0-1280 15,-1 0-320-15,-1-1 0 0,0 4 0 0,-1-3 2752 0,-1 2 480 0,2 1 96 0,-1 2 32 16,0 1-1504-16,0 5-320 0,-1-2-48 0,2 4-16 15,-1 2-704-15,1 4-160 0,-1 3-32 0,1 4 0 16,2-1-352-16,0 2-80 0,1 2-16 0,1 2 0 16,0 2-128-16,2 0 0 0,2 1 0 0,0 0 0 15,3-2-320-15,2-1 0 0,2-2 0 0,2-2 0 16,0-2-1664-16,1 0-336 0,2-5-64 0,2 0-16 16,2-2-928-16,2-1-192 0,2-4-48 0</inkml:trace>
  <inkml:trace contextRef="#ctx0" brushRef="#br0" timeOffset="73414">13706 16396 2751 0,'4'-19'128'0,"-3"9"16"0,0 0-144 0,-2 1 0 16,-1 0 0-16,-2 1 0 0,-2 0 6336 0,1 2 1216 15,-1 3 256-15,-1-1 64 0,1 3-4208 0,-1 1-832 16,-1 2-160-16,2 2-48 0,-1 3-944 0,1 1-192 16,-1 1-32-16,1 4-16 0,-1 2-624 0,2 5-128 15,1-2-32-15,2 4 0 0,-1 5-336 0,3-4-80 16,1 3-16-16,3-4 0 0,1 0-224 0,1 1 0 15,-1-8 0-15,3 1 0 0,1-2 0 0,2-1 0 0,2-1 0 0,2-2 0 16,0-2-496 0,4-1 16-16,-4-3 0 0,2-2 0 15,0 1-1104-15,0-2-208 0,0-2-64 0,-1-2 0 16,-2-1-736-16,0-1-160 0,0-1-16 0,-1-1-12368 0</inkml:trace>
  <inkml:trace contextRef="#ctx0" brushRef="#br0" timeOffset="73878.39">14109 16331 32591 0,'0'0'1440'0,"0"0"304"0,0 0-1392 0,0 0-352 15,-4 6 0-15,-1 1 0 0,-1 1 1536 0,3 4 256 16,0 2 32-16,2 4 16 0,-1 4-1056 0,1 2-208 16,1 1-32-16,1-2-16 0,2 0-368 0,0 1-160 0,0-2 128 0,1-1-128 15,0-1 0-15,0-4 0 16,0 0 0-16,0-2 0 0,-1 2 0 0,-2-4 0 15,0 0 0-15,1-2 0 0,-1-1 160 0,-1-1-160 16,0-8 192-16,0 0-192 0,0 0 352 0,0 0-32 0,0 0-16 0,0 0 0 16,0 0 144-16,0 0 48 0,2-8 0 0,1 2 0 15,1-5-112-15,0 1-32 0,0-2 0 0,0-1 0 16,-2 0 0-16,2 0 0 0,1-1 0 0,1-2 0 16,-2-2 32-16,-1-1 0 0,1 0 0 0,-1-1 0 15,0-2-224-15,-1 3-32 0,2 0-128 0,0 2 192 16,0 0-192-16,1 2-192 0,0 0 48 0,2 2 0 15,-1 3-2256 1,2-3-448-16,0 5-96 0,0 2-15600 0</inkml:trace>
  <inkml:trace contextRef="#ctx0" brushRef="#br0" timeOffset="74810.92">14079 16318 19119 0,'0'0'832'0,"0"0"192"0,0 0-816 0,0 0-208 0,0 0 0 0,0 0 0 15,0 0 1840-15,0 0 320 16,0 0 64-16,0 0 16 0,0 0-784 0,0 0-160 0,-5 4-16 0,1 1-16 16,0 0-368-16,0 2-64 0,-1 1 0 15,1 2-16-15,0 2-272 0,0 6-48 0,1-2-16 0,-1 5 0 16,2-1-112-16,-2 4-32 0,-1-1 0 0,2 1 0 16,2-2-144-16,-2 0-16 0,1-4-16 0,2 1 0 15,2-2-32-15,1-2 0 0,-1-2 0 0,2 2 0 16,2-8-128-16,-3 1 160 0,1-1-160 0,-4-7 160 15,7 4-32-15,-7-4 0 0,0 0 0 0,0 0 0 16,9-2 80-16,0 0 16 0,-1-3 0 0,0-1 0 16,-2 1-32-16,-1 0-16 0,1-2 0 0,-1 1 0 15,-1-1-176-15,1-2 192 0,0 0-192 0,0 0 192 0,2 0-192 16,0 0 0-16,2 0 0 0,-2-2 128 0,0-1-128 16,-1-1 0-16,1 0 0 0,-2 0 0 15,-1-1 0-15,-1-2 0 0,1 2 0 0,0 1 0 0,-4 3 304 16,1-2-32-16,0 3 0 0,-1 2 0 0,0 7 240 0,0 0 64 15,0 0 0-15,0 0 0 0,0 0 0 0,-1 9 0 16,1 4 0-16,1 3 0 0,-1 1-384 0,0 2-64 16,3 2 0-16,1-1-128 0,1-1 0 0,3 0 0 15,-2-2 0-15,2-3 0 0,0-1 0 0,1-3 0 16,1 0 0-16,2-4 0 16,0 1-2496-16,0-4-448 0,1 0-80 0,0-3-14688 0</inkml:trace>
  <inkml:trace contextRef="#ctx0" brushRef="#br0" timeOffset="75081.98">14467 16424 3679 0,'0'0'320'0,"0"0"-320"0,0 0 0 0,0 9 0 0,2 1 5056 0,-1 2 928 16,2 1 192-16,-1 1 32 16,1 2-3456-16,-1 1-704 0,1 1-144 0,0-4-32 15,-1 2-304-15,2-2-64 0,0-2-16 0,1-1 0 16,-1-4-160-16,0 0-48 0,-4-7 0 0,0 0 0 15,0 0-192-15,0 0-64 0,0 0 0 0,0 0 0 16,0 0-80-16,0 0-32 0,0 0 0 0,3-7 0 16,-1-2-320-16,0 0-64 0,-1-4-16 0,2-5 0 15,0-3-368-15,0-3-144 0,0 1 0 0,-1-4 144 16,0 2-144-16,0-1-176 0,3-2 48 0,-1 1 0 16,-1-2-1568-1,1 3-304-15,2 1-64 0,1 6-16 0,-1-2-1328 16,3 5-272-16,2 3-48 0,-1 3-12016 0</inkml:trace>
  <inkml:trace contextRef="#ctx0" brushRef="#br0" timeOffset="75451.07">14943 16201 6447 0,'0'0'576'0,"0"0"-576"0,-4 6 0 0,-2 2 0 0,-2 0 5824 0,-1 0 1040 32,-2 1 224-32,-2 1 32 0,2 2-4320 0,-1 0-880 15,1-1-160-15,0 2-32 0,-2 0-720 0,1 2-144 0,2 0-32 0,0 1 0 16,1-2-576-16,3 2-112 15,-1-3-16-15,5 1-128 0,0-1 0 0,4 0 0 16,0 1 0-16,2-5 0 0,3-2 0 0,0 0 0 16,1-3 0-16,3 0 0 0,-1-2 0 0,2 1 0 15,0-3 0-15,-1-3 0 0,1 1 176 0,0-1-176 0,1-1 160 0,-3-1-160 16,1 0 336-16,-2-2-16 0,0 0-16 0,1-1 0 0,0 0 256 16,-1 0 48-16,0-4 16 0,-1 4 0 0,-2-2-16 15,1 0 0-15,-2-2 0 0,1 1 0 16,0 2-16-16,-2 2 0 0,-1-3 0 0,0 3 0 15,0 0-96-15,-3 7-32 0,0 0 0 0,0 0 0 16,0 0-176-16,0 0-32 0,0 0-16 0,0 0 0 16,0 0-112-16,-3 10-128 0,0 0 176 0,2 3-176 15,-1 1 0-15,0 2 0 0,1 1 0 0,0 0 0 16,2-2-192-16,0 1-64 0,1-2 0 0,0-1 0 16,2-1-1728-16,1-2-336 0,-5-10-80 15,7 6-16-15,-7-6-1568 0,8 1-320 0,-8-1-64 0</inkml:trace>
  <inkml:trace contextRef="#ctx0" brushRef="#br0" timeOffset="75675.5">15204 16171 10127 0,'4'-16'448'0,"-3"7"96"0,0-3-544 0,1-1 0 16,-1 0 0-16,0 0 0 0,1 0 6336 0,-1 0 1168 0,-1 1 240 0,1 2 32 16,1-1-4864-16,0 3-976 15,0 3-192-15,-2 5-32 0,0 0-592 0,0 0-112 16,0 0-32-16,5 12 0 0,-1 1-592 0,1 3-112 15,1 5-16-15,1 2-16 0,-2 2-240 0,0 3 144 16,-1 4-144-16,1 3 128 0,2-1-128 0,-2 5 0 16,-1 0 0-16,0 1 0 15,0 1-1136-15,-1-2-256 0,-1-5-48 0,1-3-16 0,-2-3-176 16,0-4-32-16,-1 0-16 0,0-3 0 16,-1-3-2016-16,0-2-400 0</inkml:trace>
  <inkml:trace contextRef="#ctx0" brushRef="#br0" timeOffset="75839.23">15248 16486 19343 0,'-1'-23'848'0,"0"11"192"0,-2-5-832 0,3-3-208 0,1-2 0 0,3 0 0 16,0-1 4544-16,1 0 880 0,1 3 160 0,0 1 48 15,1 2-3216-15,0 2-640 0,3 0-128 0,0 2-32 16,2 3-944-16,0-2-192 0,-2 3-32 0,0 1-16 16,1 0-432-16,-3 2-256 0,1 2 48 0,0 1 0 15,-1 3-1328-15,-8 0-272 0,0 0-48 0,9 4-10736 16,-1-1-2128-16</inkml:trace>
  <inkml:trace contextRef="#ctx0" brushRef="#br0" timeOffset="76167.17">15487 16280 21183 0,'0'0'1888'0,"5"7"-1504"0,0 0-384 0,2 0 0 16,1-1 2160-16,-2 2 352 16,1 0 80-16,0 0 16 0,3-2-912 0,1 1-176 15,1 0-48-15,0-5 0 0,0-1 0 0,2-1 0 16,-1 0 0-16,0-1 0 0,0-1-656 0,-3-2-144 15,1 1-32-15,-2-4 0 0,-2 1-288 0,-1-2-64 16,1 0-16-16,-4 0 0 0,-1-2-80 0,0 1-32 16,-2 0 0-16,-1 1 0 0,-3 1 0 0,-1 1 0 15,-2-1 0-15,0 4 0 0,-3-1 160 0,1 1 48 16,-1 2 0-16,-1 2 0 0,0 2-96 0,-1 2-16 16,0 1 0-16,2 5 0 0,1 0 176 0,2 4 16 0,1 0 16 0,2 2 0 15,2 0 176-15,2 2 16 0,3 1 16 0,1 0 0 0,3 4-160 0,0-5-48 0,4 1 0 16,0-1 0-1,5-1-160-15,0-1-48 0,-1-4 0 0,2-1 0 16,0-1-128-16,2-1-128 0,0-1 144 0,2-2-144 16,1-3 0-16,2-2 0 0,-4-1 0 0,1-2 0 31,-1-1-720-31,-2-5-192 0,-1 1-48 0,-1-4-14688 0,-3 1-2944 0</inkml:trace>
  <inkml:trace contextRef="#ctx0" brushRef="#br1" timeOffset="82892.45">14291 3654 4607 0,'0'-4'400'0,"2"-3"-400"0,-1 1 0 0,3-6 0 0,0 4 3440 0,-2-1 592 0,0 1 128 0,-1-5 32 16,0 1-1440-16,1 1-304 0,-2 0-48 0,-2 1-16 16,2 1-304-16,-4 2-64 0,-2 1-16 0,-1 6 0 0,-2-3-592 0,-1 6-112 15,-2-2-16-15,2 4-16 16,-2-1-400-16,-1 5-80 0,0 4-16 0,-2 4 0 0,-1 0-336 0,0 7-80 16,3 3-16-16,1 2 0 0,0 1-336 0,2 2 0 15,2-2 0-15,3 1-128 0,4-1 128 16,3-2-128-16,2-3 128 0,7 1-128 0,3-4-96 15,3-1-16-15,1-2 0 0,4-2 0 16,3-4-672-16,2 0-144 0,1-4-32 0,2-1 0 16,-2-1-1520-16,1-6-304 0,-1 0-64 0,0-1-6704 15,1-1-1344-15</inkml:trace>
  <inkml:trace contextRef="#ctx0" brushRef="#br1" timeOffset="83488.08">14701 3249 22111 0,'0'0'1968'0,"0"0"-1584"0,0 0-384 0,0 0 0 15,-4 10 2176-15,0 1 336 0,1 5 80 0,1 2 16 0,-1 4-1056 16,2 4-208-16,-1 3-32 0,2 4-16 16,-2 2-720-16,-2 7-160 0,0 3-32 0,1 4 0 15,1 0-256-15,-1 3-128 0,2-2 128 0,1-5-128 16,3-4 0-16,-1-5 128 0,2-1-128 0,1-3 0 31,2-7-1280-31,1-2-352 0,1-3-64 0,-1-5-13440 0</inkml:trace>
  <inkml:trace contextRef="#ctx0" brushRef="#br1" timeOffset="83772.13">14946 3579 29135 0,'0'0'1280'0,"0"0"288"0,-7-2-1248 0,2 3-320 0,5-1 0 0,-6 9 0 0,0 4 960 0,1 3 144 15,1 5 32-15,2 0 0 0,0 7-368 0,2-3-80 16,2 1-16-16,2 0 0 0,2 0-416 0,4-1-96 16,1 0-16-16,1-6 0 0,1 0 48 0,1-4 16 0,2-3 0 0,-2-3 0 15,0-2 336-15,-1-2 64 16,-2-1 16-16,-1-3 0 0,1-1 224 0,-1-3 48 16,-3 1 16-16,-2-5 0 0,-3 1-32 0,0-5-16 15,-4 1 0-15,-1-3 0 0,-3-1-416 0,0-2-64 16,-2 0-32-16,-1-2 0 0,-3 0-224 0,0-2-128 0,2-2 160 15,0-1-160-15,-2-1-384 16,0 3-160-16,3-1-32 0,1 2-16 16,-2 2-1632-16,2 3-320 0,1 2-64 0,3 1-16 15,3 0-896-15,2 3-176 0</inkml:trace>
  <inkml:trace contextRef="#ctx0" brushRef="#br1" timeOffset="84345.21">15372 3527 8287 0,'-13'0'368'0,"7"1"80"0,-2 2-448 0,-3 0 0 0,0 1 0 0,-1-1 0 15,0 0 4624-15,2 0 848 0,1-1 160 0,-1 1 48 16,1 0-3472-16,3-1-688 0,6-2-144 0,0 0-32 0,0 0-944 0,0 0-192 16,0 0-32-16,0 0-16 0,4 7-160 0,2-1 0 15,2-1 0-15,2 2 128 0,2 2-128 0,1 1 128 16,2 0-128-16,2 0 128 0,1 0 176 0,-1 2 16 15,0 0 16-15,-2 0 0 0,0-2 160 0,-2 3 16 16,-2-1 16-16,0 2 0 0,-3-3 0 0,-3 0 0 16,-2 0 0-16,-3 1 0 0,-3-1 64 0,-1 1 16 15,-1 0 0-15,-3-3 0 0,0 1-240 0,-4 1-48 0,-2-1-16 16,0-1 0-16,-3-1-160 0,1-1-16 16,0 2-128-16,2-5 192 0,1 0-64 0,1 1 0 0,3-4-128 0,0 4 192 15,1-3-192-15,8-2 0 16,0 0 0-16,0 0 0 0,0 0 0 0,0 0-160 15,0 0 32-15,0 0 0 0,7 3 128 0,2 3-208 16,3-4 80-16,2 1 128 0,4 0 0 0,1-1 0 0,-1 1 0 16,1-3 0-16,2 0-176 0,0 0 176 0,0-3-128 0,0 1 128 15,0-1 0-15,-2 0 0 0,1-2 0 0,-1-1 0 16,1-2 0-16,-2-3 128 0,-1 0-128 0,-1-1 176 16,-2-1-32-16,-2 0 0 0,-4 0 0 0,-1 0 0 15,-1-2-16-15,-2 2-128 0,-3 2 192 0,-2 0-64 16,-2 2 0-16,-2 1-128 0,-3-1 192 0,0 3-64 15,-1 2 160-15,0 1 32 0,0 3 0 0,-2 1 0 0,1 3 144 16,-1 3 48-16,2 3 0 0,1 2 0 16,2 0-240-16,1 1-32 0,2 1-16 0,2 2 0 15,2 1-224-15,0-2 0 0,2 2 0 0,4-4 0 16,0 2 0-16,4 0 0 0,1-4 0 0,1-1 0 16,2-1 0-16,1 0-288 0,0-3 64 0,0-1 16 15,3-1-1360 1,-1-2-272-16,-1 0-48 0,-1-2-16 0,-2 0-880 0,-1-2-176 0,0-3-48 15,-1 0-11952-15</inkml:trace>
  <inkml:trace contextRef="#ctx0" brushRef="#br1" timeOffset="84921.3">15986 3630 17503 0,'0'0'768'0,"0"0"176"0,0 0-752 0,4 9-192 16,0 3 0-16,-1 2 0 0,-2 5 3280 0,0 0 624 0,1 2 128 0,-2 2 32 15,0 0-1952-15,-2-1-384 16,1 0-64-16,1-1-32 0,-1-2-528 0,-1 2-96 15,1-5-32-15,0-2 0 0,1-1-400 0,-2-4-96 16,2 1-16-16,0-10 0 0,0 0-256 0,0 0-48 16,0 0-16-16,0 0 0 0,0 0 48 0,0 0 0 15,0 0 0-15,0 0 0 0,0-8-32 0,2-3 0 0,-1 0 0 0,0-4 0 16,2-2-160-16,0 0 0 0,-1-1 0 0,2-4 0 16,0 0-256-16,1 0 32 0,-1-2 0 0,1 1 0 0,1-1-96 15,-1 2-32-15,0 2 0 0,1 3 0 16,1 3 224-16,-1 2 128 0,0 5-160 0,-1 4 160 15,-5 3-224-15,0 0 48 0,8 6 16 0,0 6 0 16,-2 3 160-16,1 2-128 0,-1 2 128 0,-1 2-128 16,1 0 128-16,-1 1 192 0,1-2-32 0,2-1-16 0,-3-1 112 15,2-1 0-15,1 0 16 0,-1-4 0 0,3 2 0 0,-1-5 0 16,0-1 0-16,0 0 0 0,0-1-80 16,2-1 0-16,-1-2-16 0,2-1 0 0,-2-3-16 0,1 0 0 15,-1-1 0-15,0-1 0 0,1 0-32 0,1-4 0 16,-2-1 0-16,0 0 0 0,0-1 32 15,-1-2 0-15,0-1 0 0,0-2 0 0,0-2-160 0,0-2 128 16,-1-1-128-16,-1 0 128 0,-1 0-128 0,-1 0 128 0,-1-1-128 16,-1 1 128-16,-3 0-128 0,-2 3 128 0,-1-5-128 0,-1 4 128 15,-3 0-128-15,1 4 160 16,-1 3-160-16,1 3 160 0,-1 2-160 0,-1 4 0 16,3 2 0-16,-1 5 0 0,-1 2 0 0,0 5 0 0,1 0 0 0,2 2 0 15,0 0 128-15,3 3-128 16,0-2 0-16,2 0 128 0,3 0-128 0,2 1 0 15,-1-4 144-15,3 1-144 0,1-3 0 0,3-1 0 16,3-2 0-16,0 1 128 0,2 0-128 0,1 0 0 16,2-2-176-16,1-1 176 15,0-2-1520-15,1 1-208 0,-1-5-32 0,1 0-16 16,1-4-2000-16,1 0-384 0</inkml:trace>
  <inkml:trace contextRef="#ctx0" brushRef="#br1" timeOffset="85235.29">16808 3588 20271 0,'-8'-1'1792'0,"-1"1"-1424"0,-1 1-368 0,1 2 0 16,0 1 2816-16,1 1 480 0,1-2 96 0,0 2 32 15,2 0-1696-15,1 3-320 0,3 0-80 0,2 2-16 16,2 1-864-16,2-1-160 0,3-2-32 0,2 1-16 16,0 0-48-16,5 0 0 0,2-2 0 0,2 1 0 15,3-1-192-15,1 1 144 0,-3 0-144 0,1-1 128 16,-1-2-128-16,-2 0 0 0,0 2 0 0,-1-2 0 0,-2 0 240 0,-4 0 16 15,1 0 0-15,-4 1 0 0,-8-6 192 0,0 0 32 16,0 0 16-16,1 7 0 0,-3 1 128 0,-5 0 16 16,-3 0 16-16,-5 1 0 0,-2 2-32 0,-2 0-16 15,-2 0 0-15,-2 2 0 0,-2-3-288 0,1 1-48 16,3-2-16-16,2 0 0 0,1-3-112 0,3 2-16 16,4-3-128-16,3-1 192 0,1-1-192 0,7-3-128 15,0 0 128-15,7 1-208 16,3 1-1648-16,4-4-320 0,5-2-64 0,3-1 0 15,3-1-768-15,2-2-128 0,0-4-48 0,2 2-11040 0</inkml:trace>
  <inkml:trace contextRef="#ctx0" brushRef="#br1" timeOffset="85473.43">17263 3626 10127 0,'-21'-5'448'0,"13"5"96"0,-1 0-544 0,-2-1 0 0,1 1 0 0,1 0 0 16,1 0 4560-16,1 0 816 0,7 0 144 0,0 0 48 15,0 0-3616-15,0 8-720 0,3 1-144 0,2 1-16 16,3 1-784-16,1 0-160 0,3 1-128 0,1 2 192 16,1 2-192-16,1 0 0 0,-1-1 0 0,0 2 0 0,-1-1 752 0,-1-2 160 15,-3 1 48-15,-1-1 0 16,-4 2 800-16,-3-1 160 0,-2 1 48 0,-3 1 0 16,-3-4-624-16,0-1-112 0,-4-1-16 0,-2 0-16 15,-2-1-496-15,-2 2-112 0,0 0-16 0,0-2 0 16,-2-2-832-1,1 0-192-15,0 1-16 0,-2-3-14416 0,1 2-2880 0</inkml:trace>
  <inkml:trace contextRef="#ctx0" brushRef="#br1" timeOffset="86205.22">18427 3235 16575 0,'9'-23'736'0,"-4"14"160"0,2-6-720 0,0 2-176 0,3 1 0 16,0 3 0-16,-2 1 3776 0,0 6 736 0,-8 2 144 0,6 8 16 15,1 6-2768-15,-2 7-560 0,-1 8-128 0,0 2 0 16,-2 4-608-16,1 4-112 0,-2 2-32 0,1 2 0 15,-1 1-112-15,1 4-32 0,0-1 0 0,-1 3 0 0,2-5-64 0,-2 2 0 16,0-6-16-16,1-2 0 0,-2-3-240 0,0-2-208 16,0-4 32-16,-2-3 16 15,0-4-576-15,-2-4-112 0,0-2-32 0,-1-3 0 16,-2-3-400-16,-1-2-96 0,-1-2-16 0,0-5 0 16,0-2 352-16,-2-2 64 15,5 0 16-15,-3-6 0 0,0-2 192 0,1-2 64 0,3-1 0 0,1-5 0 16,0 0 208-16,3-3 48 0,1-1 16 0,2 1 0 0,2 0 768 15,1 3 160-15,2-4 16 0,1 2 16 0,1 2 400 0,2 1 80 0,2 1 16 0,-1 2 0 16,0-1-448-16,0 4-96 16,-1 2-16-16,0 2 0 0,-2 2-32 0,-1 4-16 15,-8 1 0-15,0 0 0 0,8 9 384 0,-3 1 80 0,0 3 16 0,0 0 0 16,0 4-64-16,2 0-16 16,0 3 0-16,2-1 0 0,1 1-432 0,3-2-64 0,3-1-32 15,1-1 0-15,2-2-288 0,2-2 128 0,0-2-128 0,1-1 0 0,2-1 160 0,0-4-160 16,0-3 128-16,-2-1-128 15,-1-1 224-15,-3-2-32 0,-1 1-16 0,-4-2 0 16,-4-4 320-16,-2 3 64 0,-3-3 16 0,-3 0 0 16,-4-1 320-16,-2 1 80 0,-3-2 16 0,-5 1 0 15,-4-2-256-15,-1 1-48 0,-3 1-16 0,2 0 0 16,-1-1-352-16,1 0-64 0,-1 2 0 0,3-1-16 16,1 1-240-16,3 0 0 0,3 1 0 0,2 0-15152 15,2 1-2992-15</inkml:trace>
  <inkml:trace contextRef="#ctx0" brushRef="#br1" timeOffset="86572.26">19953 3182 14735 0,'0'0'640'0,"0"0"160"0,0 0-640 0,0 0-160 0,0 9 0 0,-1-1 0 16,-2 2 4016-16,1-2 768 0,1 1 144 0,-1 1 48 15,2 2-2880-15,0 1-576 0,-1 2-112 0,1-1-32 16,3 2-1072-16,-1-2-304 0,2 1 0 0,1-1 128 31,1-1-1584-31,-1-4-320 0,0 0-64 0</inkml:trace>
  <inkml:trace contextRef="#ctx0" brushRef="#br1" timeOffset="86698.98">20223 3158 24879 0,'0'0'2208'15,"0"0"-1760"-15,0 0-448 0,0 0 0 0,0 0 1296 0,4 8 176 16,-1-1 48-16,1 0 0 0,0 2-848 0,0 1-160 0,1 0-48 16,1-1 0-1,1 3-1552-15,2-2-304 0,1-1-64 0</inkml:trace>
  <inkml:trace contextRef="#ctx0" brushRef="#br1" timeOffset="86902.9">20681 3038 24879 0,'0'0'1088'0,"0"0"256"0,-3 12-1088 0,-1-2-256 0,0 6 0 0,-1 4 0 15,-1 3 2496-15,0 3 448 0,1 5 96 0,0 3 16 16,1 2-1888-16,2 0-368 0,2-2-80 0,1 4-16 15,0 3-528-15,2 2-176 0,-2 1 0 0,2 1 0 16,1-2 0-16,1 0 0 0,0-5 0 0,-1-2 0 31,-1 0-2496-31,-1-6-384 0</inkml:trace>
  <inkml:trace contextRef="#ctx0" brushRef="#br1" timeOffset="87054.33">20584 3708 32831 0,'-7'-19'1456'0,"3"10"288"0,-3-6-1392 0,3 2-352 16,2 2 0-16,0-1 0 0,1-1 1472 0,1 0 240 0,1 1 32 0,3 0 16 0,3 3-1072 0,-1-3-224 16,2 2-32-16,4 1-16 0,2 0-416 0,3 0-272 15,0 1 32-15,3-1 16 16,0 0-2176-16,1-1-432 0,0 3-96 0,0 0-11840 16</inkml:trace>
  <inkml:trace contextRef="#ctx0" brushRef="#br1" timeOffset="87299.28">20946 3501 8287 0,'-2'17'368'0,"2"-7"80"0,0 3-448 0,0 3 0 0,0 1 0 16,0 4 0-16,0 2 4848 0,0 2 880 0,0 1 176 0,0 0 48 16,-1-2-3024-16,1-1-608 0,-1-2-112 0,1-1-32 15,0-3-576-15,0-3-112 16,0-1-16-16,0-1-16 0,0-4-352 0,0-2-64 16,0-1-16-16,0-5 0 0,0 0-256 0,0 0-48 15,0 0-16-15,0 0 0 0,1-6-128 0,0-5-16 0,2 0-16 0,-1-4 0 16,1 0-224-16,1-4-32 0,0-3-16 0,0-1 0 15,1-2-144-15,0 1-128 0,0 2 144 0,2 1-144 16,1 2 0-16,0 1 0 0,-1 2 0 0,3 3 0 0,-1 1-192 16,1 3-64-16,1-1-32 0,-1 3 0 31,0 2-1552-31,1 4-304 0,-1 1-64 0,1 2-16 0,-2 0-1104 16,0 1-208-16,0 3-48 0</inkml:trace>
  <inkml:trace contextRef="#ctx0" brushRef="#br1" timeOffset="87848.28">21330 3564 14735 0,'0'0'1312'0,"0"0"-1056"0,0 0-256 0,0 0 0 0,0 0 4064 0,0 0 752 15,0 0 160-15,0 0 16 0,0 0-2592 0,0 0-528 16,3 7-96-16,-1 4-32 0,1 2-832 0,-2 3-160 16,1 2-48-16,0 0 0 0,1 0-112 0,-1 3-16 15,1-4-16-15,0 3 0 0,-1-3-112 0,2-2-32 16,0 0 0-16,0-2 0 0,1 0-224 0,0-5-64 15,1-2 0-15,-1-1 0 0,1-1 0 0,1 0 0 16,-1-3 0-16,3-1 0 0,-1-1 0 0,0-3 0 16,-1 0 0-16,-1-2 0 0,1-5-128 0,-1 2-176 15,1-5 48-15,-1-2 0 0,-1-2 0 0,1 1 0 16,-1-1 0-16,0-1 0 0,-1 0-128 0,0 1 0 16,0 2-16-16,0 2 0 0,-2 2 112 0,1 4 32 15,-3 8 0-15,0 0 0 0,1-5 128 0,-1 5-160 16,0 0 160-16,0 0-160 0,0 9 160 0,0 3 0 0,0 3 160 15,2 4-160-15,-1-5 272 0,0 2-32 0,2-1-16 0,2 1 0 16,2 0-32-16,0-2-16 0,1 0 0 0,3-2 0 16,0 0-48-16,2-1-128 0,0 1 192 0,0-3-64 15,0 0-128-15,3-1 0 0,-2 0 0 0,1-3 0 0,-1-1 144 16,0-4-144-16,2 0 160 0,-2 0-160 0,-2-4 192 0,0 2-64 16,-2-5-128-16,2 1 192 0,-3-1-48 15,-1-1-16-15,-1-1 0 0,-1 3 0 16,-2-6-128-16,-1 2 192 0,-2-1-192 0,-1 1 192 0,-1 1-192 15,-2-1 192-15,-1 3-192 0,0-1 192 0,-1 3-192 0,1 1 160 16,4 4-160-16,0 0 160 16,0 0 32-16,0 0 16 0,-5 6 0 0,1 1 0 0,1-1-80 0,3 3 0 0,0 0-128 0,3 3 192 15,1-3-192-15,1 2 0 16,2-1 0-16,3-3 0 0,0-1 0 0,2 1 0 16,0-5 0-16,1 2 0 15,0-2-1520-15,0-2-192 16,0-2-32-16,1-2-16 0,-1-2-1760 0,2-3-368 0</inkml:trace>
  <inkml:trace contextRef="#ctx0" brushRef="#br1" timeOffset="88003.37">22230 3157 13823 0,'0'0'608'0,"0"0"128"0,0 0-592 0,-2 9-144 0,-3 4 0 0,0-3 0 15,-2 5 3632-15,2 0 688 0,0 1 144 0,1 1 16 16,1-1-3168-16,2-2-640 0,0-1-128 0,2 0-32 15,2-1-512-15,1 0 0 0,0-5 0 0,1 3 0 32,0-5-2016-32,3-3-512 0,-8-2-96 0</inkml:trace>
  <inkml:trace contextRef="#ctx0" brushRef="#br1" timeOffset="88113.67">22340 3233 17503 0,'0'0'1552'0,"0"0"-1232"0,0 0-320 0,0 0 0 15,0 0 3760-15,6 3 688 0,-6-3 144 0,5 10 16 16,-1-3-1984-16,0 2-416 0,-2 1-80 0,2 0-16 15,-1 0-1216-15,-1 1-256 0,2-2-64 0,0 4-13296 0,0-4-2656 16</inkml:trace>
  <inkml:trace contextRef="#ctx0" brushRef="#br1" timeOffset="88605.55">23205 3487 21183 0,'0'0'1888'0,"-4"10"-1504"0,0 3-384 0,1 5 0 16,0 5 2336-16,0 1 400 0,2 4 80 0,1-1 0 15,2-1-528-15,2 0-112 0,1-2-32 0,2-1 0 16,1-5-704-16,1-2-144 0,1-3-16 0,1 0-16 16,-1-6-240-16,2-3-32 0,0-2-16 0,-2-2 0 0,0-2-208 15,1-2-32-15,-2-5-16 0,-1-1 0 0,0 0-320 0,-1-2-64 16,3-1-16-16,-3 0 0 0,0-4-320 0,-1 0 0 16,2-1 0-16,0-1 128 15,0-2-1152-15,2-2-240 0,2 0-32 0,1 2-16 16,3 2-976-16,-1 3-192 0,2 3-32 0,3 4-16 0,1 2-1408 0,1 3-288 15</inkml:trace>
  <inkml:trace contextRef="#ctx0" brushRef="#br1" timeOffset="88920.17">23887 3495 15663 0,'0'0'1392'0,"0"0"-1120"16,0 0-272-16,0 0 0 0,0 0 3424 0,-8 5 624 16,-1-1 128-16,-2 1 32 0,0 0-2288 0,-4 4-448 15,0 2-80-15,-1-2-32 0,0 3-144 0,2 1-48 0,0 0 0 16,1 0 0-16,1 1-80 0,3 0-32 0,1 2 0 0,3 0 0 15,1-1-544-15,2 0-96 0,2-2-32 0,3-2 0 16,2-2-192-16,1-1-64 0,0-1 0 0,2-2 0 16,0-1-128-16,2-3 0 0,2-1 0 0,0-1 0 15,-1-2 144-15,1 1 0 0,0-2 0 0,0-1 0 0,-2-2 32 0,2 1 0 16,-2-2 0-16,-1 0 0 16,-1-1-16-16,0 0 0 0,-2 0 0 0,0 1 0 15,-1 0 48-15,-1 0 16 0,-2 2 0 0,-2 6 0 16,0 0 112-16,0 0 32 0,0 0 0 0,0 0 0 15,0 0-176-15,0 0-48 0,0 0 0 0,0 0 0 16,-4 9-144-16,2-3 0 0,1 2 0 0,1 1 0 0,2 0-192 16,1 2 192-16,-1-5-192 0,2 2 192 15,3-3-1424-15,1 0-176 0,-1 1-16 16,3-5-16-16,-1 0-1312 0,1-2-272 0,2-3-48 0</inkml:trace>
  <inkml:trace contextRef="#ctx0" brushRef="#br1" timeOffset="89156.77">24277 3195 8287 0,'2'-7'736'0,"-1"-2"-592"16,1 3-144-16,-2 6 0 0,0 0 5920 0,0 0 1152 15,0 0 224-15,-7 9 64 0,-1 4-4976 0,-1 4-976 16,0 4-208-16,0 2-48 0,1 4-512 0,0 3-96 16,2 2-32-16,1 2 0 0,-1 1-288 0,3 3-64 15,0 1-16-15,2 4 0 0,-1-4-144 0,4 1 0 16,0-3 0-16,3-3 0 0,2-4-224 0,1-6-128 0,1-3-32 0,1-4 0 31,3-3-832-31,-1-2-160 0,-1-4-32 0,-1-1-16 16,0-5-416-16,1-2-80 0,-1-2 0 0,2-4-16 15,0-1 64-15,-1-4 16 0,1-2 0 0,0-1 0 0,0-2-1216 16,1-2-256-16</inkml:trace>
  <inkml:trace contextRef="#ctx0" brushRef="#br1" timeOffset="89668.82">24486 3557 3679 0,'10'-21'320'0,"-7"13"-320"0,1 1 0 0,-1-4 0 0,0 2 4608 0,-3 9 864 0,0 0 160 0,0 0 48 16,0 0-2496-16,0 0-496 0,0 0-112 0,0 0-16 0,0 0-1104 0,0 0-240 15,-4 9-32-15,1 3-16 16,0 2-464-16,2 3-80 0,1 1-32 0,0 5 0 16,0-3-208-16,1 3-32 0,1-2-16 0,0-2 0 0,2-2-32 0,1-1-16 15,1-2 0-15,0-2 0 0,1-2-32 0,1-1-16 16,1-1 0-16,0-3 0 0,1-2-112 16,1-2-128-16,-1-2 176 0,2-2-176 0,0-2 336 0,-1-3-32 15,0-1-16-15,0-3 0 0,1-2-288 0,-1 0-144 16,-2-2 16-16,1-1 0 0,-1 0-128 0,0 0 0 15,-1 0-16-15,-3-1 0 0,1 2 272 0,-1 2 0 16,0 4 0-16,-2-3 0 0,-2 3 0 0,-1 10-128 16,0 0 128-16,0 0-160 0,0 0 160 0,0 0 0 15,0 0 160-15,0 0-160 0,-1 8 160 0,-1 3-160 0,2 0 160 0,2 3-160 16,0-1 128-16,2 2-128 0,0 1 0 16,1 1 144-16,2-3-144 0,1 0 0 15,0 1 0-15,1-3 0 0,2 1 128 0,1-2 0 0,0 1 0 16,1-3 0-16,0 0 64 0,1-2 16 0,1-2 0 15,-1 0 0-15,-1-2-32 0,1-2-16 0,1-1 0 16,-1-1 0-16,-1-3-16 0,1-1 0 0,1-2 0 0,-1 1 0 0,-1-1-16 0,-1-1 0 16,-3-1 0-16,3-4 0 15,-4 0-128-15,-3 0 0 0,-1-1 144 0,-2 1-144 16,-2 0 0-16,0 0 0 0,-1 0 0 0,-2 2 128 16,-2 1-128-16,0 1 0 0,5 9 0 0,-8-8-128 15,0 3 128-15,8 5 144 0,-9 0-16 0,9 0-128 16,-8 7 480-16,3 3-16 0,1 0 0 0,3 3 0 15,2 3 0-15,2-3 0 0,2-2 0 0,3 4 0 0,1-1-144 0,3 0-16 0,2-1-16 0,3 2 0 32,1-1-112-32,1-1-32 0,0-1 0 0,3 0 0 15,-1-2-144-15,1 1 0 0,-1-5 144 0,1-1-144 16,2-1-1152-16,1-1-320 0,1-2-48 16</inkml:trace>
  <inkml:trace contextRef="#ctx0" brushRef="#br1" timeOffset="91852.53">4146 5234 17503 0,'1'-13'1552'0,"-1"-6"-1232"0,-1 1-320 0,-2 1 0 16,-3-1 2384-16,-2 4 432 0,-4-5 64 0,-2 4 32 15,-6-1-736-15,-2 2-128 0,-7 2-48 0,-1 3 0 16,-5 5-752-16,-3 4-160 0,-5 4-16 0,-4 5-16 16,-1 3-544-16,-1 2-96 0,-2 3-32 0,-1 9 0 15,-4 4-192-15,-3 9-32 0,-1 4-16 0,1 8 0 16,-2 4-144-16,2 2 0 0,3 3 144 0,0 4-144 16,1 8 176-16,2 2-48 0,1 4 0 0,4 6 0 0,3 0 112 15,4 9 16-15,4 7 0 0,6-1 0 0,6-2 112 16,8-2 16-16,8 3 16 0,9 0 0 0,5-2 0 0,10-3 0 0,8-9 0 0,10-1 0 15,7-3-160-15,6-1-48 16,3-2 0-16,9-7 0 16,3-6-32-16,8-7-16 0,5-9 0 0,6-7 0 0,2-7 0 15,1-8 0-15,-2-8 0 0,3-5 0 0,2-6 80 0,1-6 16 0,0-6 0 0,2-6 0 0,-4-7-32 16,2-8 0-16,2-7 0 16,-2-6 0-16,-1-10-16 0,-5-1 0 15,-4-3 0-15,-4-6 0 0,-5 2 32 0,-3-7 0 0,-3-4 0 16,-3-2 0-16,-7-6 48 0,-4 3 16 0,-3 4 0 15,-7-3 0-15,-6 2 128 0,-4-4 32 0,-5-6 0 16,-3 2 0-16,-5 3-128 0,-6 0 0 16,-5 4-16-16,-4-2 0 0,-5-5 32 0,-5-1 16 15,-7-2 0-15,-5 3 0 0,-8 5-96 0,-7 4 0 16,-6 2-16-16,-5 3 0 0,-6 2-32 0,-2 2 0 16,2 1 0-16,-8 5 0 0,-2 5-208 0,-5 5 0 15,-2 7 0-15,-2 7 0 16,0 11-336-16,2 4-176 0,1 3-16 0,1 9-16 15,-2 5-1328-15,1 9-272 0,-1 12-48 0,5 7-20000 0</inkml:trace>
  <inkml:trace contextRef="#ctx0" brushRef="#br1" timeOffset="92614.21">3898 6367 17103 0,'0'0'752'0,"0"0"160"0,8 4-720 0,-8-4-192 0,0 0 0 0,0 0 0 16,0 0 1664-16,0 0 320 0,0 0 48 0,0 0 16 16,0 0-400-16,0 0-80 0,0 0-16 0,0 0 0 15,0 0-304-15,0 0-64 0,0 0-16 0,0 0 0 16,0 0-464-16,-7 3-80 0,0 0-32 0,0-2 0 15,1-1-160-15,-2-1-48 0,1-2 0 0,-1 0 0 16,1 0-176-16,-1-2-32 0,1 0-16 0,2-2 0 0,1 0-160 0,1 1 0 16,2-2 144-16,1 0-144 0,1 0 0 0,3 2 0 15,0-3 0-15,3 2 0 0,-1 0 0 0,3 0 0 16,2 0 0-16,1 2 0 0,-1 1 0 0,1 2 0 16,-1 0 0-16,-1 2 0 0,0 2 0 0,1 0 0 15,-2 1 0-15,-1 3 0 0,0-4 320 0,-2 3-16 16,-1 0 0-16,1 0 0 0,-4 2 64 0,-2-7 16 15,0 8 0-15,-1 0 0 0,-2 1 0 0,-1 0 16 16,-1 0 0-16,-1-3 0 0,-2 1 48 0,0 0 0 0,0-4 0 16,-2 1 0-16,-1-1-192 0,1 0-16 15,1-2-16-15,0 0 0 0,-2-1-32 0,2-1 0 16,3-3 0-16,6 4 0 0,-7-5-48 0,3 0-16 16,3-6 0-16,-1 3 0 0,1-1-128 0,2 0 0 15,3 0 0-15,0 1 0 0,-1 0 0 0,2 2 0 16,0 1-176-16,1 1 176 0,-6 4 0 0,6-2-160 0,-6 2 160 0,0 0 0 31,8 4-1088-31,0 3-96 0,-2 1-32 0</inkml:trace>
  <inkml:trace contextRef="#ctx0" brushRef="#br1" timeOffset="93486.7">8697 5303 13823 0,'0'0'1216'0,"-4"-5"-960"0,4 5-256 0,-5-3 0 0,-3-2 2880 0,2 2 512 0,-1 1 128 0,-1 4 0 0,0-2-1408 0,-1 1-304 15,0 5-48-15,0 0-16 0,0 6-912 0,1 2-192 16,2 3-48-16,-2 3 0 0,0 1-336 0,3-4-80 16,-2-2-16-16,3 1 0 0,-1 1 96 0,1 0 32 0,0 0 0 0,2-4 0 15,-1-2 80-15,3 3 16 16,0-3 0-16,1-2 0 0,-1-9-192 0,6 10-16 16,0-3-16-16,2-1 0 0,1-4-160 0,1-2 128 15,2-2-128-15,1-4 128 0,0 1 64 0,0 0 0 0,0-3 0 0,0-2 0 16,0-3-16-16,0-3 0 0,-1-2 0 0,0-2 0 0,0 1-48 15,-3-2 0-15,-1 1 0 0,-2 2 0 16,-1 0 32-16,-3 2 0 0,-1 3 0 0,-1 3 0 0,-1 2 400 16,-2 3 80-16,3 5 0 0,-5-3 16 15,-2 3-112-15,1 3-32 0,-1 3 0 0,1 3 0 16,1 2-256-16,1 2-64 0,-3 1-16 0,5 3 0 16,2 2-176-16,0 1 0 0,1-2 0 0,1 1-176 0,2-2 176 15,4 1 0-15,1-1-144 0,3 2 144 31,0-2-1472-31,1 3-240 0,1-5-32 0,4 0-16 16,3-2-1888-16,3-5-384 0</inkml:trace>
  <inkml:trace contextRef="#ctx0" brushRef="#br1" timeOffset="93702.48">9314 5298 25791 0,'-13'-10'2304'0,"6"7"-1856"0,-2-1-448 0,-1 1 0 0,-2 0 2960 0,0 3 496 16,-1 2 112-16,1 2 16 0,-1-2-1392 0,3 6-272 15,-2 1-48-15,2 0-16 0,-1 6-912 0,2 2-192 16,0 2-48-16,3-1 0 0,0 3-432 0,2 1-80 16,3 1-32-16,2 0 0 0,1-1-160 0,0 2 0 15,4 0 0-15,3-1 0 0,0-1 0 0,3-3 0 16,1 0-128-16,2-1 128 0,2-1-368 0,3 0 0 16,1-7 0-16,-1-1 0 15,0-5-1872-15,2-1-384 0,3-3-80 0,0-4-9584 0,1-3-1904 16</inkml:trace>
  <inkml:trace contextRef="#ctx0" brushRef="#br1" timeOffset="93928.69">9705 5225 16575 0,'-11'3'1472'0,"-2"4"-1168"0,0 2-304 0,0 2 0 16,0 3 5744-16,0 4 1088 0,2 0 208 0,-1 7 64 15,1 1-4816-15,2 2-960 0,3-1-192 0,2 2-48 16,1-5-432-16,2 3-80 0,1-3-32 0,2 2 0 15,2 2-352-15,4-5-64 0,1-3 0 0,3-2-128 16,2 0 144-16,1-3-144 0,2-4 0 0,1 0 144 16,3-3-144-16,1-3 0 0,-1-1 0 0,0-3 0 15,1-4-192-15,-1-2-128 0,-2 1-32 0,1-5 0 32,-1 0-1904-32,1 1-384 0,0 0-80 0,-2-1-15616 0</inkml:trace>
  <inkml:trace contextRef="#ctx0" brushRef="#br1" timeOffset="94481.16">10198 5326 14735 0,'0'0'1312'0,"0"0"-1056"0,0 0-256 15,0 0 0-15,0 0 2448 0,0 0 432 0,0 0 96 0,0 0 16 16,0 0-1168-16,-6 5-224 0,3 2-64 0,-1 3 0 16,1 3-640-16,2 3-144 0,-1 1-32 0,2 0 0 15,2 0-256-15,0-1-48 0,4 1-16 0,-3 1 0 16,1-1 368-16,0 0 64 0,2 0 0 0,-1-2 16 15,1 0-208-15,1-2-64 0,-1 0 0 0,1 0 0 16,-1 0-128-16,1-4-16 0,-1 1-16 0,2-3 0 16,0-3-176-16,0 0-48 0,1 0 0 0,-1-3 0 15,1-4-48-15,0-1-16 0,-1 2 0 0,0-5 0 16,-2 1-128-16,1-1-176 0,-2-2 48 0,0 1 0 0,-1-1 448 0,1 0 112 16,2-1 16-16,-2 2 0 0,-1-4-320 0,0 2-128 15,0-3 128-15,0 0-128 0,-2-2 368 0,1 1-16 16,-2-2 0-16,2 1 0 0,-1-2-192 0,0 0-32 15,-2 0-128-15,0 0 192 0,0 0-192 0,-3 1 0 16,0 3 0-16,1 3 0 0,-1 3 0 0,2 1-128 16,0 0 128-16,1 6 0 0,0 0 0 0,0 0 0 15,0 0 0-15,-2 12 0 0,2 1 0 0,2 4 0 0,0-2 144 16,2 1-144-16,1 4 0 0,1-3 0 16,-1-1 0-16,1-1 0 0,2 2 0 0,0-4 0 15,1 0 128-15,2 0-128 0,0 2 0 0,1-1 0 16,0 2 0-16,1-3-176 15,1-3-1328-15,0-1-272 0,2-5-48 0,0 1-10640 0,1 2-2128 0</inkml:trace>
  <inkml:trace contextRef="#ctx0" brushRef="#br1" timeOffset="94780.77">10754 5444 19343 0,'0'0'848'0,"2"11"192"0,0 2-832 0,2 2-208 0,3 0 0 0,-1 1 0 15,1 0 3392-15,1 1 640 0,-1 0 128 0,1 1 32 16,0-1-2144-16,-1-2-416 0,-1 1-96 0,2-3 0 16,0-4-304-16,-2-1-48 0,1-1-16 0,-2 0 0 15,0-1-288-15,-5-6-64 0,0 0-16 0,0 0 0 16,0 0 16-16,0 0 0 0,0 0 0 0,3-7 0 0,-2-1-176 0,0 0-16 16,1-1-16-16,-1-2 0 15,-1-4-352-15,0 0-64 0,0-2 0 0,0 1-16 0,0-1-176 0,-1-3 0 16,-2-3 0-16,0-2 0 15,1-1-752-15,1-1-176 0,1 1-32 0,1 4-16 16,0 2-448-16,4 3-96 0,2 3-16 0,2 3 0 16,3 3-1216-16,2 3-256 0,2 3-64 0,1 2 0 15,1 0-608-15,2 1-128 0,-1 0-32 0,3 3 0 0</inkml:trace>
  <inkml:trace contextRef="#ctx0" brushRef="#br1" timeOffset="95083.65">11204 5361 21071 0,'17'8'928'0,"-8"-4"208"0,2 0-912 0,-1 0-224 15,1 1 0-15,-1 0 0 0,0 1 1648 0,-2 0 272 16,-3 1 64-16,-1-1 16 0,-1 1-416 0,-2 1-96 15,-3-2-16-15,-2 1 0 0,-2-1 144 0,0 2 32 16,-3 0 0-16,1 2 0 0,0-2-384 0,0 1-80 16,1-1-16-16,0 0 0 0,2 0-368 0,-2 1-80 0,1-5-16 0,6-4 0 15,-7 2-192-15,7-2-64 0,-5 0 0 0,5 0 0 16,0 0-448-16,0 0 0 0,0 0 0 0,0 0 0 16,0 0 0-16,5-4 0 0,0 2 0 0,2-3 0 15,0-1 0-15,0 1 0 0,-1 0 0 0,0 1 0 16,-1 0 0-16,1 0 0 0,-1 0 0 0,-5 4 0 15,0 0 0-15,0 0 0 0,0 0 0 0,0 0-160 16,0 0 160-16,0 0 0 0,5 7 0 0,-1-1 0 16,0 3 128-16,-3 1 64 0,-1 1 16 0,0 2 0 15,1 4-80-15,1 0-128 0,-1 0 176 0,2-1-176 16,-1-2 192-16,1-1-64 0,-1-1 0 0,4-2-128 16,1 1 0-16,3-2 0 0,-3-3 0 0,4-2-144 15,-1-2-1904 1,2-4-384-16,0 0-80 0,1-5-10416 0,1-2-2096 0</inkml:trace>
  <inkml:trace contextRef="#ctx0" brushRef="#br1" timeOffset="95597.09">11602 5077 37551 0,'0'0'1664'0,"2"-9"336"0,1 0-1600 0,0 1-400 0,-3 8 0 16,0 0 0-16,0 0 1520 0,0 0 208 15,6 11 64-15,1 4 0 0,-1 6-1104 0,2 5-224 0,0 5-32 0,0 5-16 16,1 0 48-16,0 3 16 15,0-1 0-15,0 0 0 0,0 0-224 0,2 0-32 16,-2-3-16-16,0 1 0 0,0 1-208 0,-1-3 0 16,0-4-144-16,-2 0 144 0,-1 0-1264 15,2-2-144-15,-3-4-48 0,-2-3 0 16,1-6-1008-16,-2-2-208 0,-2-2-32 0,0-3-16 16,1-8-1408-16,0 0-288 0,-7 0-48 0,1-3-16 15,-2-2 2752-15,0-2 560 0,-1-3 96 0,0-1 32 0,0 0 2576 0,0-1 528 0,-1-2 112 0,1-2 0 16,0-2 384-16,1-1 64 0,2 0 0 0,2 1 16 15,1 3-880-15,3-2-176 0,0 4-48 0,3 3 0 16,1 2-256-16,0 1-48 0,4 2-16 0,1-1 0 16,2-1-368-16,3 1-80 0,1 0 0 0,6 1-16 15,-1 0-304-15,2 0-48 0,3-3-16 0,2 3 0 0,2 2-96 16,2-2-32-16,1 1 0 0,0 0 0 0,-2 0-112 0,0 0-16 0,-2 2-128 16,1-2 192-16,-3 1 48 0,-2-3 0 15,-5-2 0-15,-2 3 0 0,-3-1-64 0,-2 3-16 0,-12 3 0 16,8-6 0-16,-8 6 16 0,0 0 0 15,0 0 0-15,0 0 0 0,-13-1 80 0,-1 2 32 16,-5 3 0-16,0 4 0 0,-2 2 96 0,0 4 0 16,0 0 16-16,0 2 0 0,2 2-32 0,2-4-16 15,4 2 0-15,2-3 0 0,2 1-48 0,4-1-16 0,4-1 0 16,3 0 0-16,5-1-160 0,3 1-128 0,3-1 192 16,4-2-192-16,0 0 0 0,4-3 0 15,3-3 0-15,2 2-144 16,0 0-992-16,1 1-192 0,0-1-32 0,3-5-16 15,3 1-1744-15,0-1-336 0</inkml:trace>
  <inkml:trace contextRef="#ctx0" brushRef="#br1" timeOffset="95758.08">12600 5528 43535 0,'0'0'1920'0,"0"0"416"0,0 0-1872 0,19-1-464 15,0 0 0-15,6-4 0 0,4-1 1088 0,3 1 128 0,3 0 32 0,5-2 0 0,1 0-624 0,6-1-128 16,4-4-32-16,4 3-14976 16,2 1-2992-16</inkml:trace>
  <inkml:trace contextRef="#ctx0" brushRef="#br1" timeOffset="96945.74">14061 5360 12895 0,'2'-4'1152'0,"0"-2"-928"0,-2-2-224 0,-2-1 0 0,1 1 3840 0,-3 0 736 16,0 0 144-16,-1 1 16 0,-3-1-1776 0,0 1-352 16,-1 1-80-16,-1 2-16 0,-1 1-976 0,2 3-192 0,-1 0-32 0,-1 3-16 15,0 5-720-15,1 3-128 0,0 4-48 0,2 4 0 16,3 1-272-16,0 3-128 0,1 2 128 0,2 1-128 16,1 0 0-16,2 0 0 0,2-4 0 0,4 1 0 15,2-3 0-15,1-1 0 0,1-2-128 0,3-2 128 16,2-2-160-16,1-4 160 0,1-1-208 0,1-4 80 31,1-4-464-31,-1-4-96 0,2-1-16 0,-2-4 0 0,-2-4-256 16,-2-2-64-16,-2 1-16 0,0-4 0 15,-1-4-1456-15,0-2-272 0,-2-2-64 0,1-4-16 16,-1-2 1120-16,0-2 208 0,1-1 48 0,-1-2 16 16,-1-2-224-16,-1 0-48 0,0 2-16 0,-1 2 0 0,-1-1 1744 0,-1 3 0 0,1 6 336 0,-3 2-32 15,0 4 1616-15,0 5 336 0,-2 5 64 0,2 4 16 16,-3 7-272-16,0 0-48 0,0 0-16 0,6 3 0 0,-2 3-912 0,-1 5-176 0,-2 6-32 15,0 5-16-15,-2 8-480 0,1 5-80 0,0 7-32 0,1 2 0 16,2 2-272-16,-1 1 160 0,2-2-160 16,0 0 128-16,1-6-128 0,1-3 0 15,0-3 144-15,3-2-144 0,2-2 0 0,0-3 0 16,1-8 0-16,1 0 0 16,0-6-784-16,2-2-80 0,2 0-16 0,-2-8 0 0,0-3-208 0,0-6-64 0,-2-2 0 15,2 0 0 1,-4-3 416-16,0-1 80 0,-2-2 16 0,0-1 0 15,-1-1 112-15,-2 0 16 0,-2 1 16 0,0-2 0 0,0-4 496 0,1 1 0 16,-2-1 0-16,-2 1 0 0,-1-1 288 0,0 1 48 16,-1 0 16-16,0 3 0 0,-1 1 640 0,0 4 128 15,-1 3 32-15,3 10 0 0,0 0 0 0,0 0 0 16,-6 6 0-16,0 3 0 0,2 10-672 0,2 3-128 0,1 4-32 0,1 2 0 0,2 2-144 16,3-1-48-16,3-3 0 0,1 0 0 15,2-2 0-15,0-3 0 0,2-4 0 0,2-2 0 16,-1 0 240-16,-2-4 32 0,-2-4 16 0,-1-2 0 15,-1-2 544-15,0-3 96 0,-1 0 32 0,-2-4 0 16,-3 0 48-16,0-7 16 0,-2 0 0 0,-2-1 0 16,0 3-688-16,-1-4-128 0,1 1-16 0,-2 0-16 15,-4-5-176-15,0 0-128 0,0-1 144 0,-1-1-144 32,-3 0-864-32,1 0-272 0,-1-3-48 0,0 1-16 15,2 1-1248-15,1 1-256 0,1 3-48 0,3 3-14304 0</inkml:trace>
  <inkml:trace contextRef="#ctx0" brushRef="#br1" timeOffset="97479.66">15033 5260 29599 0,'-12'5'1312'0,"6"-2"272"0,-5 1-1264 0,-2-1-320 16,-1 3 0-16,0-2 0 0,-1 1 1568 0,1 0 256 15,0 0 48-15,1-1 16 0,1 0-784 0,3 0-144 16,1 0-48-16,2 0 0 0,6-4-464 0,0 0-80 15,0 0-32-15,2 10 0 0,3-1-336 0,3 2 144 16,1-1-144-16,3-1 0 0,1 0 0 0,1 1 0 16,2 0 0-16,0 2 0 0,-2 1 176 0,0 0-176 15,-1 1 160-15,2 2-160 0,-5-2 224 0,-1 2-48 16,-1-5-16-16,-3 4 0 0,1-2 192 0,-4 1 32 0,-1-1 16 16,-2 2 0-16,-1-5 0 0,-2 2 0 0,-2-4 0 0,0 1 0 0,-1-1-144 0,0-2-16 15,-3-1-16-15,1-2 0 0,-1 1-32 0,-1-4-16 16,1 1 0-16,0-1 0 0,-1-1-176 0,3 1 128 0,2-4-128 15,6 4 128 1,0 0-128-16,0 0 0 0,0 0 0 0,0 0 0 16,8-7-192-16,2 1-64 0,2 1 0 0,1-2-16 15,0 3 272-15,3 2-160 0,2 0 160 0,3 0-128 16,1-2 128-16,1 0 0 0,1-1 0 0,3-1 0 0,0 0 0 16,1-2 0-16,-2 0 0 0,-1-2 0 15,-2-1 0-15,1 4 0 0,-2-1 0 0,-1-1-192 16,-3-2-144-16,-2 1-48 0,-3 1 0 0,-4 0 0 0,-1 1 80 0,-6 0 16 0,-3 0 0 15,-2 0 0-15,-2 4 288 0,-3 2 128 16,-4 3-128-16,1 2 192 0,-1 2 352 16,-1 1 64-16,0 2 16 0,1 3 0 0,2 0 144 0,1 1 16 0,1 0 16 0,3 5 0 0,2 0-224 15,3 2-64 1,4-2 0-16,2 0 0 0,5-1-240 0,3-2-48 0,4-1-16 0,5-1 0 16,1 0-208-16,5-3 128 15,2-1-128-15,6-2 0 16,3-1-1344-16,5-5-384 0,3 0-64 0,4-4 0 0</inkml:trace>
  <inkml:trace contextRef="#ctx0" brushRef="#br1" timeOffset="98160.89">16557 5071 12895 0,'-1'-7'1152'0,"1"7"-928"0,0 0-224 0,0 0 0 0,0 0 5056 0,0 0 976 15,-3 7 192-15,1 4 48 0,-1 6-4528 0,3 6-896 16,0 4-176-16,3 6-32 0,1 3-416 0,0 3-80 16,-1 4-16-16,1-2 0 0,2-2-128 0,-1-1 192 15,0-3-192-15,0 1 192 0,0 1-192 0,1-1 128 16,-2-4-128-16,-1-1 128 0,0-2-352 0,-2-2-80 15,1-1-16-15,-2-4 0 16,-3-4-2112-16,0-1-448 0,0-5-64 0,-3-3-32 16,-2-2 1728-16,-1-3 352 0,-1-3 64 0,-2-2 0 0,0-3 992 0,1-3 192 15,-1-2 32-15,2-3 16 0,-1-1 1136 0,3-4 240 16,2-1 32-16,2 1 16 0,3 0-816 0,2-1-176 0,3-2-16 0,2 1-16 0,2 2-208 16,1 1-32-16,0 2-16 15,3 1 0-15,0 1 80 0,1 3 16 0,0 0 0 16,1 1 0-16,1 2-320 0,-1-1-48 0,0-1-16 0,2 3 0 15,-2 2-64-15,1 2-32 0,-1 0 0 16,-1 2 0-16,-3 4-160 0,0 2 160 0,-3 1-160 0,-1 1 160 16,-1 1 32-16,-3 3 16 0,0 2 0 0,-1 1 0 15,0 3 16-15,1-1 0 0,-1 0 0 0,3 1 0 16,0-1-96-16,2-1 0 0,2 0-128 0,1 0 192 16,2-4-64-16,0 0-128 0,2-3 176 0,2-2-176 15,-1-2 432-15,-1-2-32 0,-2-2 0 0,-1-4 0 16,0 0 288-16,0-3 48 0,-3-1 16 0,0-3 0 15,-1-1 64-15,-2-1 16 0,0 0 0 0,-2-4 0 0,-2 0-336 0,-3 0-64 16,0-2-16-16,-2 4 0 0,-1-5-224 16,-4 1-64-16,0 0 0 0,-3 3 0 15,-1 2-784-15,-2 0-176 0,0-1-16 16,2 0-14128-16,1-2-2832 0</inkml:trace>
  <inkml:trace contextRef="#ctx0" brushRef="#br1" timeOffset="99043.78">18256 5167 17503 0,'-3'-17'768'0,"3"17"176"0,-1-5-752 0,1 5-192 0,0 0 0 0,0 0 0 15,0 0 3392-15,1 9 640 0,-1 4 128 0,0 4 16 16,0 4-2640-16,0 4-544 0,-1 2-96 0,1 3-32 16,0 0-144-16,0 0-16 0,1 0-16 0,-1 0 0 15,-1-1-48-15,0-3 0 0,1-1 0 0,-2-3 0 16,1-1-352-16,1-3-80 0,-1-1-16 0,1-2 0 15,0-1-32-15,0-3-16 0,-1-2 0 0,1-1 0 16,0-8-16-16,0 0-128 0,0 0 192 0,0 0-64 16,0 0-128-16,7-5 0 0,2-4-192 0,1 0 192 0,0-4-384 0,3 1 32 15,1 0 16-15,1 2 0 0,-2-2 128 0,0-1 16 0,1 3 16 16,-1 2 0-16,2 3 176 0,-2 2 0 16,-2 3 0-16,2 3 0 0,0 0 0 0,0 3 0 15,-1 0 0-15,-3 2 0 0,-1 1 448 0,-4 3 64 0,-4 2 0 16,-3 1 16-16,-2 2-16 0,-3 1-16 15,-3 0 0-15,-5 3 0 0,-2 0-80 0,-3-2-16 16,-1 2 0-16,1-3 0 0,0-2-208 0,3-2-64 16,1-1 0-16,2-2 0 15,4-3-1024-15,3-2-224 0,3-1-32 0,5-5-16 16,0 0-1952-16,0 0-384 0,8-5-80 0,5-3-11200 0</inkml:trace>
  <inkml:trace contextRef="#ctx0" brushRef="#br1" timeOffset="99341.89">18579 5566 20271 0,'0'0'896'0,"0"0"192"0,0 0-880 0,0 0-208 0,0 0 0 0,0 0 0 0,0 0 3360 0,3 9 624 16,-2 0 128-16,-1 2 32 0,-1-1-2544 0,1 2-512 16,2-2-112-16,1 2-16 15,0-3-368-15,-1-1-80 0,2-1 0 0,1 2-16 16,2-3-208-16,-1 2-32 0,1 0-16 0,1-2 0 16,1-3-240-16,0-2 0 0,-1-1 128 0,0 0-128 15,0 0 256-15,1-1 0 0,0-3 0 0,1-1 0 16,1-3 0-16,-1 0 0 0,1-1 0 0,-2 1 0 15,-2 2-112-15,3-1-16 0,-4-3 0 0,1 1 0 16,-3 0 112-16,-1 2 16 0,-3 7 0 0,0 0 0 16,0 0 0-16,0 0 0 0,0 0 0 0,0 0 0 15,0 0-128-15,3 9 0 0,-2 2-128 0,-1 0 192 0,0 2-192 16,0 2 0-16,0 0 0 0,2 2 0 0,-1 0-160 0,2-1 32 16,-1-2 0-16,2-1 0 15,0 0-1456-15,1-2-272 0,2-2-64 16,2-3-16-16,1-2-1952 0,2-4-384 0</inkml:trace>
  <inkml:trace contextRef="#ctx0" brushRef="#br1" timeOffset="99544.28">19154 5223 31679 0,'0'0'1408'0,"0"0"272"0,0 0-1344 0,0 0-336 15,0 0 0-15,0 0 0 0,-2 11 992 0,-1 3 128 16,0 4 32-16,1 6 0 0,-2 3-704 0,0 2-144 0,0 1-32 0,0 1 0 15,0-1-128-15,0 1-16 0,2 1-128 0,-2 0 192 16,1-2-192-16,1-2 0 16,-1 0 0-16,2-2 0 0,-1-2 0 0,2-3-320 0,0-3 64 0,0-2 0 31,2-3-2624-31,-1-4-512 0,-1-9-96 0,0 0-32 0</inkml:trace>
  <inkml:trace contextRef="#ctx0" brushRef="#br1" timeOffset="99711.63">19384 5167 25791 0,'0'0'2304'0,"0"0"-1856"0,-7 4-448 0,1 5 0 15,-2 4 2368-15,0 4 368 0,-2 3 80 0,0 3 0 0,1 5-1760 0,0 0-352 16,0 2-80-16,0 2-16 0,1 0-464 0,3-2-144 16,0 3 0-16,1-2 0 0,0-1 0 0,1 0-320 15,2-1 32-15,2-2-10912 16,2-1-2176-16</inkml:trace>
  <inkml:trace contextRef="#ctx0" brushRef="#br1" timeOffset="100244.81">19629 5466 5519 0,'-8'0'496'0,"-1"0"-496"16,-2 0 0-16,0 0 0 0,-1-2 6128 0,1 2 1120 15,2 0 240-15,2 2 32 0,0 0-4944 0,7-2-976 16,-4 8-208-16,4-1-48 0,-1-1-928 0,2 2-192 0,-1-8-32 0,4 9-16 16,0 2-176-16,4-1 0 0,2 2 0 0,1-2 0 15,-1 3 448-15,2-4 0 0,0 3 0 0,-2 0 0 16,-1 1 512-16,-1 0 96 0,0-1 32 0,-3-1 0 16,-2 1-208-16,-2 0-48 0,-1 1 0 0,-3 1 0 15,-1 1-304-15,-2-1-64 0,-3 0-16 0,-2 1 0 16,0-1-176-16,-1-1-32 0,-1 1-16 0,-2-1 0 15,0-4-224-15,0 1 0 0,2-3 0 0,2-1 0 16,0-1 0-16,3-3 0 0,2 1 0 0,6-3 0 0,0 0 0 0,0 0 0 16,0 0 0-16,0 0 0 15,0 0-176-15,9-1 32 0,0-1 0 0,3 0 0 0,4-2 16 16,0 1 0-16,3-2 0 0,0 0 0 0,1-2 128 0,2 0 0 16,0-3-144-16,2 1 144 0,0-1-192 0,0-3 16 15,-2 0 16-15,0-4 0 0,-2 1-16 0,-2 1 0 16,0 0 0-16,-3 0 0 0,-2-1 176 0,-2 0-208 15,0-1 80-15,-3 3 128 0,-2 0 0 0,-2 3 0 16,-3-2 0-16,-1 4 0 0,-1 1 192 0,-2-1 48 0,-2 3 16 16,0 0 0-16,0 0 208 0,-2 5 48 15,-1 3 16-15,2 1 0 0,-1-1-16 0,2 2-16 16,0 0 0-16,0 4 0 0,1 1-192 0,1 4-48 0,2 3 0 0,1 1 0 16,1 0-256-16,3 0 160 15,1 0-160-15,2 1 128 0,1 0-128 0,1-1 0 16,0-1 0-16,1-2 0 0,3-1 0 0,2-1-256 15,0-2 64-15,1-1 16 16,2-1-1792-16,1-1-352 0,-1-2-80 0,0-4-18080 0</inkml:trace>
  <inkml:trace contextRef="#ctx0" brushRef="#br1" timeOffset="100886.63">20248 5621 24879 0,'0'0'1088'0,"-8"5"256"0,0 4-1088 0,1 0-256 0,-1 2 0 0,1-1 0 0,1 1 2496 0,2-1 448 16,2-2 96-16,4 1 16 0,0 0-2064 0,4 0-416 0,1-2-64 0,3-5-32 16,0 1-320-16,0-3-160 0,2-1 160 0,0-2-160 31,0-1-368-31,-1 0-160 0,0-2-48 0,1-2 0 16,-1-1-160-1,1 0-32-15,-2 0-16 0,0 1 0 0,-3-3 336 0,1 2 64 0,-1 0 0 0,-1 1 16 0,1-2 752 0,-1 2 160 16,-1 0 32-16,-5 8 0 0,0 0 800 0,0 0 160 15,0 0 48-15,0 0 0 0,-3 9-416 0,-3 4-80 16,0 4 0-16,-1 4-16 0,-3 5-96 0,-2 2-16 16,-1 2 0-16,-1 1 0 0,-2 0-192 0,-1 0-32 15,-1 1-16-15,0 0 0 0,-1-3-288 0,1 1-64 0,-1-3-16 0,3-1 0 16,-1 2-352-16,3-2 128 0,2-4-128 0,2-1 0 16,0-4-176-16,4-3-96 15,1-2-32-15,1-4 0 16,4-2-672-16,0 1-144 0,0-7-32 0,0 0 0 15,9 0 0-15,0-1-16 0,0-3 0 0,7-4 0 0,-1 0 96 16,2-2 32-16,0 0 0 0,-4 4 0 0,3-3 576 0,2-2 112 0,-2 1 32 0,2 1 0 0,0 1 320 16,2-1-144-16,0 1 144 0,-1 1 0 0,1 0 0 0,0-4 0 15,3 1 0-15,11-6 0 0,-3 2 256 16,0-2 48-16,0-1 16 0,-1 0 0 16,0 0 240-16,-2 0 48 0,-3-6 16 0,-2 3 0 0,-2-1-32 15,-2 2 0-15,0-2 0 0,-4 3 0 16,-3-3 208-16,-3 3 32 0,-2 1 16 0,-2 1 0 0,-1 2-64 15,-4-2-16-15,0 2 0 0,-3 3 0 0,-1 2-128 0,-2 4-16 16,6 5-16-16,-12-4 0 0,2 0-224 16,-1 4-32-16,1 2-16 0,-2 4 0 0,-1 6-16 0,3 1-16 15,0 1 0-15,1 3 0 0,1 1 0 0,2 2 0 16,1-1 0-16,0 2 0 0,2-2-64 0,3-1-16 16,4-4 0-16,2 2 0 0,2-2-224 0,4 0 176 0,4 0-176 0,2-3 160 0,1 0-160 15,4-2 0 1,0-3 144-16,2 1-144 0,0-3 128 0,2 0-128 0,-1-2 128 0,-1 1-128 15,0-7 0-15,-1 1-320 16,0-1 64-16,-1 2 16 0,-1-5-1888 16,2 3-384-16,-1 2-80 0</inkml:trace>
  <inkml:trace contextRef="#ctx0" brushRef="#br1" timeOffset="102247.48">3441 5887 15663 0,'0'0'1392'0,"0"0"-1120"15,0 0-272-15,0 0 0 0,10-7 3328 0,-4 15 592 0,0 3 128 0,1 0 32 16,3 2-2352-16,1 2-480 0,1-2-96 0,1 0 0 16,1 0-768-16,2 1-128 0,0-1-48 0,2-2 0 15,-1-2-208-15,0 0 0 0,0 0 128 0,-2 0-128 16,0-5 0-16,-1-1 0 0,-1-3-192 0,0 0 192 31,-1-3-2416-31,0 0-368 0,-3 0-80 0,0-3-5760 0,-4-2-1152 0</inkml:trace>
  <inkml:trace contextRef="#ctx0" brushRef="#br1" timeOffset="102382.03">3747 5849 23727 0,'0'0'1040'0,"0"0"240"0,-7 4-1024 0,0 0-256 0,-1 1 0 0,-3 2 0 0,0 0 2192 15,-2 4 400-15,-2-2 80 0,1 5 16 16,-2-1-864-16,1 0-160 0,-1 4-48 0,0-1 0 15,1 1-976-15,0 0-192 0,1 0-32 0,2 2-16 16,2-2-1088-16,2 0-208 0,1 2-64 0,5-2-16144 0</inkml:trace>
  <inkml:trace contextRef="#ctx0" brushRef="#br1" timeOffset="102775.68">4268 5932 14735 0,'0'0'640'0,"0"0"160"0,0 0-640 0,-1 10-160 0,1-1 0 0,1 0 0 16,2-1 4176-16,2 2 816 0,3 3 144 0,2-1 48 0,1-2-3456 0,1 1-672 15,-1-2-144-15,4 0-16 0,-1 0-704 0,3 0-192 16,-1 0 0-16,1-2 0 16,1-1-400-16,-3 0-160 0,-2 1-16 0,-1-3-9920 15,0-1-1984-15</inkml:trace>
  <inkml:trace contextRef="#ctx0" brushRef="#br1" timeOffset="102930.55">4515 5912 21183 0,'0'0'1888'0,"-5"6"-1504"16,-2 1-384-16,1 0 0 0,-1 4 3024 0,-2 1 544 0,-2 1 96 0,1 0 32 16,1 0-1536-16,-2 2-304 15,0 2-64-15,2 0-16 0,-3 3-1136 0,3-3-240 16,1 2-32-16,0 2-16 16,-1 1-2176-16,1 1-432 0,2 4-96 0</inkml:trace>
  <inkml:trace contextRef="#ctx0" brushRef="#br1" timeOffset="113418.72">3768 6689 22111 0,'0'0'1968'0,"0"0"-1584"0,0 0-384 0,15 5 0 0,-12 1 1856 0,1 5 272 0,0 1 64 0,2 1 16 31,0-3-640-31,0 4-128 0,1 2-32 0,0 0 0 16,3-2-960-16,0 2-208 0,2-5-48 0,1 1 0 16,0-1-192-16,0-2 0 0,-1-3-192 0,-1-1 192 31,1-2-1088-31,-2-2-96 0,1-2-32 0,-1-3-8560 0,1-4-1712 0</inkml:trace>
  <inkml:trace contextRef="#ctx0" brushRef="#br1" timeOffset="113541.5">4014 6609 4607 0,'0'0'400'0,"0"0"-400"0,-8 1 0 0,-2 2 0 0,-2 0 5824 0,0 2 1088 16,-1 3 224-16,-2 2 32 0,-4 3-4656 0,1 4-928 16,-1-1-192-16,-1 5-48 0,1 2-688 0,-1 1-144 15,2 2-16-15,2 0-16 16,2 2-1840-16,2 0-368 0</inkml:trace>
  <inkml:trace contextRef="#ctx0" brushRef="#br1" timeOffset="114220.42">3849 8118 15663 0,'-8'11'1392'0,"5"-6"-1120"16,-1 3-272-16,-1-1 0 0,-3 2 2576 0,0 0 464 0,1 0 96 0,-1 3 0 15,0 0-1600-15,0 2-336 16,0-1-64-16,2 1-16 0,-1 2-544 0,1 0-128 16,0-1 0-16,4 4-16 0,-2-6-128 0,1 0-32 15,2-2 0-15,1 1 0 0,1-3 32 0,2-1 0 16,0-4 0-16,-3-4 0 0,0 0 128 0,6 3 16 16,2-3 16-16,1-3 0 0,-1-2-192 0,1-2-32 0,-2-2-16 0,2-1 0 15,0 1-96-15,0-6-128 0,0 0 176 0,1-1-176 16,1-1 128-16,1 0-128 0,-2 0 0 0,-1 0 0 15,0 1 128-15,-1 2-128 0,-3 1 0 0,1 1 0 16,-3 5 144-16,1-3-144 0,-4 10 0 0,0 0 144 16,0 0 48-16,0 0 16 0,0 0 0 0,0 0 0 15,0 0 256-15,0 10 48 0,0-3 16 0,0 5 0 16,0 1-80-16,-1 3 0 0,0-1-16 0,1 4 0 16,0-1-432-16,0 0 128 0,0 0-128 0,1 1 0 15,0-1-176-15,3-1-112 0,0-1-32 0,3-2 0 16,2-1-2544-16,3-1-512 15,1-2-96-15</inkml:trace>
  <inkml:trace contextRef="#ctx0" brushRef="#br1" timeOffset="114460.65">4335 8081 31039 0,'0'0'1376'0,"-5"-5"288"0,-2 1-1344 0,-1 0-320 15,0 1 0-15,1 2 0 0,-2 0 1888 0,1 2 304 16,0 3 64-16,0 3 16 0,-1-1-576 0,1 2-112 15,2 2-32-15,0 3 0 0,1 3-800 0,1 4-176 16,0-4-16-16,2 4-16 0,-1 2-240 0,2 0-48 16,0 1-16-16,3 0 0 0,-1 0-240 0,2-2 0 15,2 0 0-15,2-3 0 0,1-1 0 0,1-1-128 16,2-3-16-16,1-3 0 16,1 0-1536-16,2-4-304 0,-1-2-64 0,2-1-16 15,1-3-48-15,1-3 0 0,0-1 0 0,0-2 0 0,1-1-1488 16,-3-5-304-16</inkml:trace>
  <inkml:trace contextRef="#ctx0" brushRef="#br1" timeOffset="114671.52">4674 8064 38927 0,'0'0'848'0,"-9"1"176"0,0 2 48 0,-2 1 32 0,1 1-880 0,-2 2-224 0,-1 2 0 0,1 2 0 15,0 3 960-15,1-1 160 0,0 1 32 0,3 3 0 16,2 2-432-16,1 2-80 0,2 0 0 0,3 0-16 15,3 0-352-15,1-2-64 0,1 4-16 0,4-6 0 16,0-1-192-16,2 0 0 0,0-3 128 0,2 1-128 0,-1-3 0 16,0-2-128-16,1-1 128 0,1-2-208 15,1 0-544-15,0-4-96 0,1-2-32 0,-1-2 0 16,1-4-2192-16,1-1-432 0,1-1-80 0</inkml:trace>
  <inkml:trace contextRef="#ctx0" brushRef="#br1" timeOffset="115023.46">4942 8071 8287 0,'0'0'368'0,"0"0"80"0,0 0-448 0,-5 6 0 0,0 2 0 0,0 0 0 16,1 1 6016-16,-1 3 1104 15,-1 1 240-15,4 1 32 0,-1 2-5088 0,1-2-1024 16,2 2-208-16,0 1-48 0,1 0-224 0,1-1-48 16,2 0-16-16,3 1 0 0,-1-3-320 0,4 2-64 15,-1-3-16-15,1-2 0 0,1-4-80 0,-1 0-32 0,-1-2 0 0,2-1 0 16,0-1 96-16,0-6 0 0,-2 0 16 0,0-1 0 15,1-2-128-15,0-2-16 0,-1-1-16 0,0 0 0 16,0-2-48-16,0 1-128 0,-1 0 192 0,-2-3-64 16,1 1-128-16,-2 0 0 0,0 0 144 0,-1 2-144 15,-1 1 144-15,-1 1-144 0,0 0 192 0,-1 0-192 16,-1 2 144-16,0 6-144 0,0 0 0 0,0 0 144 16,0 0-144-16,0 0 160 0,0 0-160 0,0 0 160 15,0 0 0-15,-1 12 0 0,1-1 0 0,1 4 0 16,2 2-32-16,1 0 0 0,1-2 0 0,1 1 0 15,3-2-128-15,-1 0-256 0,1 1 64 0,2-3 16 16,1-3-1808 0,1-1-352-16,-2-2-80 0,2-2-16 0,-1-4-1152 0,0-1-224 15</inkml:trace>
  <inkml:trace contextRef="#ctx0" brushRef="#br1" timeOffset="115586.85">5393 8148 12895 0,'0'0'1152'0,"0"0"-928"0,0 0-224 0,0 0 0 0,4 6 3184 0,0 3 592 15,2 0 112-15,0 3 16 0,1-2-1696 0,0 5-352 16,3 0-64-16,-3 1 0 0,1-3-608 0,-1 0-112 16,0 1-32-16,0 1 0 0,-2-2 224 0,0-1 32 15,-1-3 16-15,-1-1 0 0,-3-8-16 0,0 0 0 16,0 0 0-16,0 0 0 0,0 0-208 0,0 0-32 16,0 0-16-16,0 0 0 0,-5-7-400 0,2 1-96 15,-1-5-16-15,0-2 0 0,0-3-304 0,0-1-64 16,1-2-16-16,1-2 0 0,1 1-368 0,1 1-80 0,0-2-16 0,3 2 0 31,0-5-1200-31,3 2-240 0,0 1-48 0,5 1-16 0,3 2-400 0,2 1-80 16,1 3 0-16,0 3-16 0,3 5-704 15,1 2-144-15,0 3-32 0,0 1 0 16,-1 5 1312-16,-1-1 256 0,-1 1 48 0,-1 2 16 16,0 0 784-16,0 1 144 0,-2 0 48 0,-1 0 0 0,-2-2 1216 0,-1 1 240 0,0-1 48 0,-2 1 16 0,-3-3 800 15,1 0 144-15,-7-4 48 0,0 0 0 16,0 0 16-16,0 0 16 0,-1 9 0 0,-3 0 0 0,-2 1-608 0,0-3-112 0,-2 1-16 0,-1 1-16 31,0 0-240-31,1 2-32 0,-1-5-16 0,0 1 0 0,4-2-176 16,-1 0-32-16,6-5-16 0,0 0 0 15,0 0-304-15,0 0-48 0,0 0-16 0,0 0 0 0,0 0-192 0,6 7-128 16,0-4 128-16,1 0-128 0,0-2 0 0,1-1 144 0,0 0-144 16,1 0 0-16,-1-1 128 0,0-4-128 15,0 0 0-15,0-1 0 0,-2 1 128 0,1 0-128 16,-1 1 0-16,1-2 0 0,-2 2 128 0,-5 4-128 15,5-3 0-15,-5 3 0 0,0 0 144 0,0 0-144 16,0 0 0-16,0 0 144 0,0 0-16 0,0 0-128 16,1 8 192-16,-1 1-64 0,-1 1 240 0,0 1 32 15,-1 1 16-15,2 1 0 0,0 0-416 0,2 1 0 16,2 2 0-16,0 1 0 0,-1-7 0 0,3 0-256 16,0 1 48-16,3-2 0 15,0-3-2032-15,2 0-416 0,1-5-80 0,-1-2-16 16,2-2-960-16,0-6-208 0</inkml:trace>
  <inkml:trace contextRef="#ctx0" brushRef="#br1" timeOffset="116061.97">6157 7859 15663 0,'2'-17'1392'16,"-2"-1"-1120"-16,1 0-272 0,-1 0 0 0,0 1 4800 0,0 2 912 0,0 4 176 0,1 3 48 0,-1 8-3680 0,0 0-720 16,0 0-160-16,0 0-32 15,7 13-656-15,-2 4-144 0,0 5-32 0,1 5 0 16,-3 3-320-16,3 3-64 0,0-3 0 0,2 4-128 15,-1 0 128-15,-1 1-128 0,1-4 0 0,-2 1 0 16,0-5 0-16,-1 2 0 0,0-2 128 0,0-1-128 16,0-3 0-16,-2 0-192 0,2-4 16 0,-3 2 16 0,-1-7-192 15,2-1-32-15,-2-2-16 0,0-3 0 16,0-8-48-16,0 0-16 16,0 0 0-16,0 0 0 0,0 0 208 0,-7-3 64 0,-1-2 0 0,2-2 0 0,-1-2 192 0,2-1 0 0,0-1-160 15,1 1 160-15,0-2 0 0,2 0 240 16,0 2-48-16,4-2 0 0,0 3-16 0,2 0-16 15,1-1 0-15,3 1 0 0,3-2 48 0,0 2 16 16,1 0 0-16,1 1 0 0,0-1-32 0,0 1-16 16,1 2 0-16,1-5 0 0,-2 1 16 0,0-1 0 15,-1 1 0-15,-1-1 0 0,0 1 0 0,-1 1 16 16,-1-2 0-16,-1 2 0 0,0 0-32 0,-2 0-16 16,0 0 0-16,-1 1 0 0,-4 0 0 0,-1 8 0 15,0 0 0-15,0 0 0 0,-6-2 416 0,-2 2 64 0,-1 4 32 16,0 1 0-16,-1 3-144 0,3 2-16 0,-1 2-16 0,1 1 0 15,1 1 128-15,1 2 16 0,2 2 16 16,3-4 0-16,1 2-144 0,3-2-48 0,1 2 0 0,5-6 0 16,1 1-256-16,6-2-48 0,3-2-16 0,5-1 0 31,5 1-528-31,5-1-128 0,6 1 0 0,4-1-16 16,3 1-1328-16,2-1-256 0</inkml:trace>
  <inkml:trace contextRef="#ctx0" brushRef="#br1" timeOffset="116545.4">5288 8956 29535 0,'0'0'1312'0,"0"0"272"0,0 0-1264 0,-5 5-320 16,1 2 0-16,1 0 0 0,2 3 2176 0,0 3 384 0,1 2 80 0,1 3 16 15,1 3-1664-15,1 3-336 0,1 2-64 0,2 0-16 16,1 1-272-16,0-2-64 0,-2 0-16 0,1-6 0 16,1 5-224-16,-1-2 144 0,0-1-144 0,-3-4 128 15,0 0-128-15,-2-2 160 0,1 0-160 0,-1-4 160 16,-2 0-160-16,-3-3 0 0,-1-2 0 0,-1-2-176 16,0 1-64-16,-2-5-16 0,-2-5 0 0,-1 1 0 15,-1-1 400-15,2-3 80 0,-1 0 16 0,2-3 0 16,0-1 224-16,1 0 48 0,3 0 16 0,1 1 0 15,0-4 80-15,3 4 16 0,1 0 0 0,3 2 0 16,2 0 96-16,1 2 32 0,2 1 0 0,1 1 0 16,4 1-368-16,2 1-64 0,2 1 0 0,4 0-16 15,2 1-304-15,4 0 0 0,5-1 0 0,3 1 0 16,4 0-2032-16,1-2-464 16,3 2-80-16</inkml:trace>
  <inkml:trace contextRef="#ctx0" brushRef="#br1" timeOffset="117109.63">6178 9052 19343 0,'0'0'1728'0,"0"0"-1392"0,0 0-336 0,0 0 0 16,0 0 2016-16,0 0 336 0,0 0 64 0,-4 8 16 15,0 1-240-15,2 4-32 0,1 4-16 0,1 4 0 16,1 1-944-16,1 2-192 0,2 0-48 0,0 4 0 15,2-2-480-15,0 1-96 16,-1 1-32-16,-1-4 0 0,1 0 96 0,-1-1 0 0,0-3 16 0,-1-2 0 16,-2-2-160-16,0 0-48 0,-1-5 0 0,0-2 0 15,0-9-32-15,0 0-16 0,0 0 0 0,0 0 0 16,0 0 48-16,-6-4 0 0,-1-2 0 0,2-4 0 16,1-6-256-16,0-1 0 0,2-5 0 0,0-2 0 0,2-2-208 0,0-1 16 15,0-2 0-15,2-2 0 0,-1-2-64 16,2-2 0-16,-1-3 0 0,2 0 0 0,3 1 16 0,1 1 0 15,2 3 0-15,-1 1 0 0,-1 5 240 0,1 2-176 16,1 4 176-16,1 6-160 0,1 2 160 0,-1 5-160 0,2 5 160 0,-1 6-160 16,-1 3 160-16,-2 3 0 15,1 6 0-15,-2 0 128 0,-2 5 256 0,0 2 48 16,-4 0 16-16,0 0 0 0,-4 1 208 0,0-1 48 16,-1-1 16-16,0-1 0 0,0 1-432 0,-1-4-96 15,-2 0 0-15,0-2-16 0,1-4-368 0,-2-2-80 16,2-1-16-16,0-1 0 15,5-7-2080-15,-5 4-432 0,5-4-80 0,0 0-14496 0</inkml:trace>
  <inkml:trace contextRef="#ctx0" brushRef="#br1" timeOffset="117392.24">6482 9028 15663 0,'4'18'688'0,"-1"-10"144"0,1 3-656 0,-1 2-176 0,3 0 0 0,-2 0 0 15,-1 0 3344-15,1-1 640 0,0 0 128 0,-1-2 32 16,-1 1-1584-16,0-5-304 0,-2 1-64 0,0-7-16 16,-3 6-320-16,3-6-64 0,0 0 0 0,-5 4-16 15,5-4-592-15,0 0-112 0,-8-2-32 0,3-4 0 16,0-3-336-16,1-2-80 0,0-4-16 0,1 0 0 0,1-4-432 0,0 0-176 16,2-3 128-16,2 1-128 0,0-1 0 0,1 1 0 15,1-3 0-15,1 5 0 0,0 2 0 0,2 0 0 16,1 2-192-16,2 4 192 15,-1-2-1344-15,3 1-160 0,2 4-32 0,1 2 0 16,-2 2-832-16,0 0-192 0,0 3-16 0,0 2-16 16,-3 3-672-16,2 0-144 0,-3 2-32 0</inkml:trace>
  <inkml:trace contextRef="#ctx0" brushRef="#br1" timeOffset="117659.69">6843 9025 24239 0,'0'0'1072'0,"0"0"224"0,9 4-1040 0,-1-3-256 15,0-2 0-15,0-2 0 0,1-1 1584 0,0-1 256 16,0-1 48-16,0-1 16 0,0-1-576 0,1 0-112 0,-1 1-32 16,-1-1 0-16,-1-4-32 0,-1 3 0 0,-3 0 0 0,0 2 0 15,-2 1 64-15,-2-2 0 0,-2 3 0 0,0 1 0 16,-3 1 32-16,-1 2 16 0,-3 2 0 0,3 2 0 16,-4 1-288-16,-1 4-48 0,1 3-16 0,0 0 0 15,2 3-528-15,0 4-96 0,1-1-32 0,2 3 0 16,-1 1-128-16,2 1-128 0,4 1 144 0,2-2-144 15,3 1 0-15,1-3 0 0,3 0 0 0,1-1 0 16,3-1-848 0,2-4-64-16,3-2-16 0,4-1 0 15,2-1-624-15,3-5-128 0,3 0-32 0,-2-3 0 0,2-2-928 16,-1-4-192-16,-2-3-48 0,0-4-13440 0</inkml:trace>
  <inkml:trace contextRef="#ctx0" brushRef="#br1" timeOffset="117842.67">7348 8921 17503 0,'0'0'768'0,"0"0"176"0,-8-2-752 0,0 2-192 16,0 2 0-16,2 2 0 0,-1 1 4480 0,2 1 880 16,0 3 160-16,1 3 48 0,1 4-4096 0,2 1-832 15,1 5-144-15,1 1-48 0,2 2-256 0,2 1-48 16,0-1-16-16,3-2 0 0,0 0-128 0,0-3 0 16,0-3 0-16,1 0 0 0,1-1 0 0,1-2 0 15,0-1 0-15,1-1-176 16,1 0-2192-16,-1-6-448 0,0 1-96 0</inkml:trace>
  <inkml:trace contextRef="#ctx0" brushRef="#br1" timeOffset="117993.39">7425 8948 11967 0,'-21'-27'1072'0,"12"14"-864"0,-3-4-208 0,-1-4 0 16,-1-3 4096-16,1 1 768 0,1-1 144 0,1 5 48 15,5 1-4080-15,3 5-800 0,2 2-176 0,4 3 0 16,2 2-320-16,4 2-32 0,3 1-16 0,2 2 0 31,0 1-1872-31,5 1-368 0,1 1-80 0,5-2-7376 0</inkml:trace>
  <inkml:trace contextRef="#ctx0" brushRef="#br1" timeOffset="118507.49">7675 8754 5519 0,'16'6'496'0,"-9"-2"-496"0,3 0 0 0,-1 1 0 16,-1 1 3312-16,-2 0 560 0,-1 1 112 0,-1 0 32 0,-1 1-1088 16,-2 0-224-16,-2 0-32 0,-2 1-16 15,1 0-832-15,-4 0-160 0,2-1-48 0,1 1 0 0,-1 0-464 16,0 2-112-16,-2-5-16 0,3 2 0 0,0 0-640 0,2 0-128 15,1-8-16-15,0 9-16 0,0-1-224 0,0-8 0 16,2 9 0-16,3-1 0 0,2-2 304 0,2 1-48 16,0 2 0-16,2-3 0 0,2 1 224 0,0 2 32 15,1 0 16-15,0 3 0 0,1-2-96 0,-1 3-32 16,-1 2 0-16,-1-1 0 0,-3 0 112 0,-1 1 32 0,0-1 0 0,-3 0 0 0,-1 1-16 16,-2-2 0-1,0-2 0-15,-2 1 0 0,-2 0-128 0,0 0-16 0,-1-1-16 0,-1-3 0 16,-2 0-144-16,-1-1-32 0,-1-2 0 15,1-1 0-15,-1-2-192 0,0 1 144 0,0-3-144 16,0 0 128-16,0 0-128 0,2-4 0 0,6 4 0 0,0 0 0 16,-4-5-272-16,4 5 16 0,-1-8 0 0,2 0 0 15,3 0 48-15,1 2 16 0,6 2 0 0,0-1 0 16,2 1 192-16,2 0-144 0,0 0 144 0,2 0-128 16,3-1 128-16,1 1 0 0,-3-3 0 0,2 1 0 15,-1-2 0-15,2 0 0 0,0 0 0 0,0 2 0 0,-2-3 0 16,1-2 0-16,-2 1 0 0,-1-3 0 0,-3 2 0 15,-2 1 144-15,-3 1-144 0,-1-2 0 16,-4 2 144-16,-3 1-144 0,-2 1 0 0,1 7 144 16,-7-8-16-16,1 3-128 0,-5-1 192 0,0 4-64 15,-1 2 144-15,0 0 32 0,-1 0 0 0,1 4 0 16,1 1 80-16,0 3 0 0,2 1 16 0,3 1 0 16,0 3 112-16,4 2 0 0,2 0 16 0,1 2 0 15,2 0-160-15,3 0-48 0,3-1 0 0,3-2 0 0,4-1-64 0,2-1 0 0,2-2-16 16,3-1 0-16,4 2-112 0,3-6 0 0,-1-1-128 15,2-3 192-15,2-1-192 0,0-1-160 16,-1-3 32-16,3-1 0 16,3-2-2432-16,5-2-496 0</inkml:trace>
  <inkml:trace contextRef="#ctx0" brushRef="#br2" timeOffset="122124.76">30388 11791 34959 0,'-6'-28'1536'0,"-2"-7"336"0,-2-5-1488 0,-3-4-384 15,-2-2 0-15,0 2 0 0,-4-2 528 0,2 10 48 16,-1 6 0-16,-3 3 0 0,-4 6-128 0,-2 0-32 15,-3 1 0-15,-8-1 0 0,-7-1-16 0,-9 8 0 16,-8 7 0-16,-4 10 0 0,-3 10-208 0,-1 3-64 16,-2 5 0-16,-9 1 0 0,-11 1-128 0,-2 10 0 0,1 6-192 15,1 14 192-15,2 17-192 0,-7 3 192 16,-9 1-192-16,3-2 192 0,3-3 0 0,4 6 0 16,2 11 0-16,-2 4 0 0,-5 3 0 0,6 3 0 0,4 3 192 15,7 4-64-15,6 4 192 0,3-1 48 0,-2-2 0 0,5 3 0 0,5 6-112 0,7 1 0 0,7-2-16 31,9 3 0-31,6-3-112 0,8 4 0 0,6 3-128 0,7-9 192 16,4-5-192-16,6 3 0 0,1 3 128 0,6-4-128 16,4-8 0-16,4 1 128 0,4 2-128 0,4-2 0 0,2 1 128 15,5-9-128-15,3-5 0 0,8-1 0 16,3-3 144-16,7-1-144 0,3-3 128 0,8-6-128 16,5-2 192-16,4-5-64 0,1-2 0 0,8-1 0 0,6 1 64 15,10-2 16-15,7-1 0 0,3-1 0 16,2 0-16-16,3-9-16 0,4-9 0 0,2-4 0 0,-2-6-176 15,2-2 192-15,2-1-192 0,1-9 192 16,2-4-48-16,-2-5 0 0,-2-6 0 0,5-5 0 0,7-5 112 0,-1-3 0 16,0-6 16-16,1-5 0 0,5-4-96 0,-1-3-32 0,-5-5 0 0,2-3 0 15,0-5-144-15,-6-3 128 16,-8-1-128-16,-7-4 128 0,-8-4-128 0,-4-1 0 0,-2 0 0 16,-3-3-176-16,-4 2 384 0,-7-7 80 15,-9-8 16-15,-3-6 0 0,-5-10-48 0,-3 1-16 0,-4 1 0 16,-7-2 0-16,-5-6 320 0,-7-5 64 15,-9-9 16-15,-5 2 0 0,-3-4-96 0,-7-6-16 0,-5-10 0 16,-3-1 0-16,-3-1-208 0,-8-3-64 16,-6-6 0-16,-8 6 0 0,-9 10-64 0,-9-1 0 15,-10-4-16-15,-4 8 0 0,-3 13 16 0,-8-1 16 16,-8 0 0-16,-8-2 0 0,-10-3-80 0,4 13-128 0,6 16 176 16,-1 1-176-16,-3-1 0 0,-5-4 0 0,-2 0 0 0,6 9 0 15,7 13-448 1,1 5-112-16,1 7-16 0,-5 7 0 15,-2 9-1200-15,3 4-240 0,6 7-48 0,-7-5-19968 0</inkml:trace>
  <inkml:trace contextRef="#ctx0" brushRef="#br2" timeOffset="122817.42">29579 13941 26319 0,'0'0'1152'0,"0"0"256"0,4 9-1120 0,-3 4-288 0,-1 2 0 0,-1-2 0 15,-2-5 640-15,-1 1 80 0,-2 0 16 0,-2 1 0 0,-1-3 816 0,-3 1 176 16,-2-1 16-16,-1 1 16 15,1 0-672-15,0-3-144 0,-2-1-32 0,2-1 0 16,1-3-496-16,0 0-96 0,-1-4-32 0,1 1 0 16,2-2-32-16,-1-1 0 0,0-6 0 0,3 1 0 0,0 0-16 0,4-2-16 15,1-2 0-15,3 2 0 0,3 0-224 0,5 0 176 0,0 0-176 0,5 1 160 16,3-1-160-16,2 2 0 16,1-1 0-16,0 3-176 0,0 2 32 0,2 3 0 15,-1 3 0-15,1 4 0 0,-3 1 144 0,-1 2 0 16,-2 2 0-16,-1 0 0 0,0 1 144 0,-3 1 64 15,-2 1 16-15,-3 2 0 0,-1-3 224 0,-4 1 64 16,0-11 0-16,-6 11 0 0,-3 1 320 0,-2-3 80 16,-2 0 16-16,-2-1 0 0,-2 1-96 0,-4-2-32 15,-3-3 0-15,0 1 0 0,-4-1-496 0,3-2-112 16,1-3 0-16,1 0-16 16,5 0-704-16,3-1-144 0,2 0-32 0,2-2 0 15,11 4-2144-15,-6-11-432 0</inkml:trace>
  <inkml:trace contextRef="#ctx0" brushRef="#br2" timeOffset="123160.3">29487 11967 36399 0,'0'0'1600'16,"0"0"352"-16,0 0-1568 0,12-5-384 0,-1 3 0 0,0 0 0 0,0 4 176 0,1 3-48 15,-1 1-128-15,4 5 192 0,-1 2 16 0,2 4 0 16,1 6 0-16,1-2 0 0,0 3-208 0,2 0 0 16,0 2 0-16,3-1 0 0,-1-3 0 0,0-1-240 15,0-1 48-15,-1-5-10816 16,-1 0-2176-16</inkml:trace>
  <inkml:trace contextRef="#ctx0" brushRef="#br2" timeOffset="123348.18">30108 11850 30399 0,'-16'-1'2704'0,"2"3"-2160"0,-5 2-544 0,-9 5 0 0,-8 3 2240 0,-5 9 320 15,-6 8 80-15,-2 7 16 0,-5 1-1568 0,1 6-304 16,2 2-64-16,4 1-16 16,4 2-160-16,4-3-32 0,0-2-16 0,1 0 0 0,0-6-496 0,2 6 0 15,-1 3 0-15,1 2 0 16,0 2-1648-1,1-1-416-15,-1 4-96 0,1 0-15344 0</inkml:trace>
  <inkml:trace contextRef="#ctx0" brushRef="#br2" timeOffset="123765.65">27576 14730 23039 0,'0'0'2048'0,"0"0"-1648"0,0 0-400 0,0 0 0 0,0 0 3008 0,12 10 512 0,0 3 96 0,-4 0 32 31,1 3-2336-31,1 5-464 0,-1 5-80 0,0 1-32 16,-1 6-288-16,6 11-48 0,1-2-16 0,0-5 0 0,2-1-224 0,-5-12-160 15,2 2 192-15,7 6-192 16,-1-2 0-16,-2-1 0 0,-1-4-192 0,0-6 48 16,0-2-2544-16,0-2-512 0,-3-5-112 0</inkml:trace>
  <inkml:trace contextRef="#ctx0" brushRef="#br2" timeOffset="123932.39">28036 14909 23951 0,'-15'1'2128'0,"-3"2"-1696"15,-2-1-432-15,-2 3 0 0,-4 4 3712 0,-4 2 672 16,-3 1 128-16,-3 1 32 0,-5 1-2480 0,0 2-480 16,0 1-112-16,2-2 0 0,-1 1-976 0,4 2-192 15,5-1-48-15,4 3 0 16,5-3-704-16,3 2-128 0,4-1-48 0,4 2 0 16,3 3-2896-16,5 0-576 0</inkml:trace>
  <inkml:trace contextRef="#ctx0" brushRef="#br2" timeOffset="124497.98">29632 15723 37487 0,'0'0'1664'0,"0"0"336"0,0 0-1600 0,0 0-400 0,-4 10 0 0,0 1 0 16,2 4 448-16,0 2 16 0,0 1 0 0,2 4 0 16,1 3 224-16,2 1 32 0,2 1 16 0,1 2 0 15,2-2-528-15,3 1-208 0,2-2 176 0,1-4-176 0,-1-4 0 0,2 0 0 16,1-3 0-16,0-2 0 31,0-4-2368-31,2-3-384 0,2 1-64 0</inkml:trace>
  <inkml:trace contextRef="#ctx0" brushRef="#br2" timeOffset="124656.97">30090 15821 23951 0,'-17'0'1056'0,"5"0"224"0,-1-1-1024 0,-6 5-256 16,-8 0 0-16,-3 2 0 0,-3 3 4496 0,-7 3 848 15,0 1 160-15,-3 4 48 0,-3 5-3408 0,2 3-672 16,0 2-144-16,2-1-32 0,2-2-720 0,0-1-128 16,3 1-48-16,-1-2 0 15,1-1-1024-15,3 1-208 0,2 2-32 0,2 2-13440 16,3 0-2688-16</inkml:trace>
  <inkml:trace contextRef="#ctx0" brushRef="#br2" timeOffset="130035.3">26007 16858 33167 0,'0'0'1472'0,"-6"-13"304"0,-3 1-1424 0,1 1-352 0,1 1 0 0,7 10 0 0,0 0 1552 0,0 0 240 16,0 0 64-16,-10 9 0 0,4 0-1664 0,1 6-336 15,-1-2-64-15,3 4-16 0,-1 2 432 0,0-1 96 0,1 3 16 0,1 0 0 16,-1 0 64-16,0-1 0 15,-1-2 16-15,2-3 0 0,1 0-272 0,-1-3-128 16,1-2 0-16,1-10 128 0,0 0-128 0,0 0 0 16,0 0 0-16,0 0 128 0,0 0-128 0,0 0 0 15,12-3 0-15,2-6 0 0,2-6 0 0,2-4-224 16,1-3 48-16,2-1 16 0,0-3-32 0,3 0 0 16,-1-2 0-16,1-1 0 0,-1 3 48 0,0 2 0 0,-2-2 0 0,2 5 0 0,-1 2 144 15,-1 5 0-15,-5 0 0 0,0 6 0 16,-2 4 0-16,-2 3-128 15,-12 1 128-15,0 0 0 0,12 10 0 0,-6 4 0 0,-4 3 0 0,-4 3 0 0,-1 2 256 16,-1 3 0-16,1 4-16 0,-1-1 0 16,-2 1-240-16,2-3 128 0,2-1-128 0,4-3 0 15,-1-2 128-15,4-2-128 0,0-3 0 0,3 0 0 16,1-3 0-16,2-3 0 0,-1-2 0 0,2 0 0 16,-2-2 0-16,2-4 0 0,1 1 0 0,0-4 0 0,-2 1 128 15,-1-4-128-15,-1 0 0 0,2-2 0 0,-1-3 0 16,0 2 0-16,1 3-128 0,-1-4 128 15,-3-7 0-15,-1 2 0 0,-2 2 0 0,-1 3 0 16,-1 2 0-16,-2 7 144 0,0 0-16 0,0-6 0 0,0 6 16 0,0 0 0 16,0 0 0-16,0 0 0 15,0 0-16-15,0 12 0 0,2 1 0 0,0 2 0 16,2 5-128-16,2-2 0 0,0-1 144 0,3 1-144 16,-1 0 0-16,2 1 144 0,3-4-144 0,0 0 0 0,-1-2 256 0,1 0-64 15,3-2-16-15,0-1 0 0,1-5-32 0,-3-1 0 16,-2-3 0-16,-2-1 0 0,-10 0 80 0,10-4 16 15,-3-4 0-15,-4 0 0 0,-3-1-48 0,-3 0-16 16,-2-4 0-16,-4-2 0 0,-3-2-368 0,-1-3-80 16,-1-3-16-16,-1-2 0 15,0-3-2336-15,-1 0-448 0,0-1-112 0</inkml:trace>
  <inkml:trace contextRef="#ctx0" brushRef="#br2" timeOffset="130252.13">27040 16541 35935 0,'0'0'3200'0,"0"0"-2560"0,0 0-512 0,0 0-128 16,-5 8 2448-16,5-8 480 0,-1 14 80 0,1 2 32 16,0 2-2512-16,0 5-528 0,0 6 0 0,-1 5 0 0,-2 5 0 15,-1 4 0-15,0 4 0 0,2 1 0 16,2 2 0-16,0 1 0 0,-2-4 0 0,2-2 0 31,2-6-1392-31,-2-3-144 0,-3-1-48 0,2-3-11248 0,-1-2-2256 0</inkml:trace>
  <inkml:trace contextRef="#ctx0" brushRef="#br2" timeOffset="130402.47">26909 16888 29487 0,'15'-19'2624'0,"-8"9"-2112"0,-6 0-512 0,3-1 0 0,4 1 3376 0,5 1 560 15,4 2 112-15,2 6 32 16,1-1-3664-16,2 5-736 0,0 2-128 0,4 4-48 0,3 2 240 0,2 3 32 16,3-2 16-16,1 4 0 15,3 0-2976-15,4 3-592 0</inkml:trace>
  <inkml:trace contextRef="#ctx0" brushRef="#br2" timeOffset="130763.57">28192 17117 37775 0,'0'0'1664'0,"-11"-4"368"0,-4-4-1632 15,-1 2-400-15,0 1 0 0,-1 1 0 0,-1 0 416 0,-2 2 0 0,0 2 0 0,-3 3 0 16,1 1 240-16,1 3 48 0,1 2 16 0,0 1 0 16,0 1 192-16,2-1 48 0,1 2 0 0,4-2 0 15,4 1-656-15,3-1-128 0,2 0-32 0,4-10 0 16,6 15-144-16,3-5 192 0,2 1-192 0,0-2 192 15,4-5-192-15,0 1 0 0,2 0 0 0,0-2 0 16,0-3 0-16,2 0 0 0,1 0-128 0,0-3 128 16,0-2-144-16,-2-2 144 0,0-2-192 0,0 0 192 15,-1 1-160-15,-1-2 160 0,-2-1-128 0,-3 2 128 16,-6 3 0-16,-5 6 0 0,5-9 0 0,-5 9 128 16,-3-8 96-16,3 8 32 0,-6-5 0 0,-3 2 0 0,-3 3 32 0,-1 3 16 15,0 1 0-15,0 1 0 0,0 1-304 16,0 3 0-16,0 0 0 0,1 3 0 0,2-1-256 0,2 3 0 15,3 2 0-15,1-1 0 16,2-2-576-16,5 0-128 0,2 0-32 0,4-2 0 16,3-1-2064-16,2-2-400 0,2 0-96 0</inkml:trace>
  <inkml:trace contextRef="#ctx0" brushRef="#br2" timeOffset="130958.19">28604 17156 6447 0,'0'0'576'0,"-4"-6"-576"15,-3-3 0-15,1 2 0 0,-2 1 7936 0,0 2 1472 0,0 1 288 0,8 3 64 16,-10-1-7440-16,-1 3-1488 0,1 4-288 0,1 1-64 16,-3 1 48-16,0 3 16 0,1 4 0 0,0 0 0 15,5 3-368-15,0 3-176 0,1 0 160 0,4-1-160 16,3 1-128-16,2-2-128 0,2 0-32 0,0 1 0 31,3-3-1440-31,3-2-304 0,2 0-48 0,2-4-16 16,0-2-1184-16,2-2-240 0,1-3-64 0</inkml:trace>
  <inkml:trace contextRef="#ctx0" brushRef="#br2" timeOffset="131307.01">28889 17194 36911 0,'0'0'1632'0,"-9"1"352"16,-1 3-1600-16,-1 0-384 0,-1-1 0 0,2 3 0 0,-1 5 352 0,4 2-16 15,0-3 0-15,1 3 0 16,-2 0 16-16,3 3 0 0,2 0 0 0,3 2 0 0,1 1-96 0,2 1-32 15,1-1 0-15,1 0 0 0,3-1-224 0,4-2 128 16,-1-5-128-16,2 0 0 0,2-2 208 0,-1-1-48 16,0-3-16-16,1-1 0 0,-2-3-144 0,0-1 0 15,0-1 0-15,0-3 0 0,1-1 0 0,-1-3 0 0,-2-4 0 0,0 0 0 16,2 1 0-16,-1-2 128 16,-4-2-128-16,0 0 0 0,1 3 256 0,-3-1-48 15,-2 0 0-15,0 0 0 0,0 1 368 0,-1 2 80 16,-3 1 16-16,0 9 0 0,0 0 64 0,0 0 16 15,0 0 0-15,0 0 0 0,0 0-432 0,0 0-64 16,0 0-32-16,0 0 0 0,0 11-224 0,1 2-160 16,2 0 32-16,1 0 0 0,0-1-224 0,1 0-32 0,0 0-16 15,1-1 0-15,4-4-1168 16,-1-2-224-16,-9-5-64 0,11 5 0 0,3-2-1056 16,-3-2-224-16,0-2-32 0,-1-2-11056 0</inkml:trace>
  <inkml:trace contextRef="#ctx0" brushRef="#br2" timeOffset="131575.63">29327 17262 24767 0,'0'0'1088'0,"0"0"240"0,0 0-1072 0,7 8-256 0,-2 2 0 0,-1 2 0 15,-2 1 1344-15,1 6 224 0,-3 4 32 0,0 1 16 16,-1 2-272-16,-1-1-64 0,2-1-16 0,-1-2 0 16,0 1 16-16,1-2 0 0,0-4 0 0,0-1 0 15,-2-1-336-15,4-3-64 0,0 0-16 0,-2-12 0 16,0 0-256-16,0 0-48 0,8 8-16 0,-8-8 0 15,0 0-112-15,12 0-32 0,-12 0 0 0,12-8 0 0,-3-4 80 0,0 0 16 16,-1-3 0-16,0-1 0 0,2-1-336 0,0-2-160 16,1 0 160-16,1-3-160 15,-1-3-304-15,2 1-144 0,0-2-48 0,2 1 0 0,0 1-736 16,0 6-160-16,-1 1-16 0,0 3-16 16,2 1-1168-16,0 2-224 0,-2 5-64 0,2 1 0 15,2 3-320-15,-1 4-64 0,-1 3 0 0,-2-1-7264 0</inkml:trace>
  <inkml:trace contextRef="#ctx0" brushRef="#br2" timeOffset="131933.81">29808 17324 18479 0,'0'0'816'0,"15"7"176"0,-1-2-800 0,-1-1-192 0,-3-1 0 0,1-1 0 16,-1 1 1408-16,1 1 256 0,-1-4 32 0,-10 0 16 15,0 0-784-15,10 6-160 0,-10-6-16 0,0 0-16 0,0 0 896 0,0 0 176 16,0 0 48-16,0 0 0 16,0 0-240-16,0 0-32 0,-11 3-16 0,-1 2 0 15,-1 0-608-15,0-1-112 0,-3 1-16 0,1 2-16 16,-1 1-16-16,2-2 0 0,1 3 0 0,2 2 0 15,1 2-368-15,1-1-80 0,1 1-16 0,1 0 0 16,2 2-336-16,2-2 0 0,3 0 0 0,2 0 128 16,0-1-128-16,2 0 0 0,0 0 0 0,1-3 0 15,-5-9 0-15,0 0 0 0,11 6 0 0,-11-6 0 16,13 3 0-16,-1-2-208 0,-12-1 80 0,14-5 128 0,0-2-256 16,1 0 64-16,0-1 0 0,-2-4 16 15,0 2 32-15,0-1 0 0,0 1 0 0,-1-2 0 16,-1 0 144-16,-2 2 0 0,-1 1 0 0,-2 1 0 15,-6 8 0-15,5-7 192 0,-5 7-32 0,0 0-16 16,0 0 80-16,0 0 16 0,0 0 0 0,0 0 0 0,0 0-240 0,-1 13 128 16,-2-1-128-16,2 0 0 0,1 0 0 0,3-1-288 15,-3-11 32-15,5 12 16 16,3-3-1456-16,0-2-288 0,-8-7-64 0,14 2-16 16,2-4-1392-16,-1-1-256 0</inkml:trace>
  <inkml:trace contextRef="#ctx0" brushRef="#br2" timeOffset="132417.17">30424 16982 19343 0,'0'0'1728'0,"0"0"-1392"0,0 0-336 0,0 0 0 16,-3 15 4240-16,-2 7 784 0,-3 6 160 0,-3 2 16 16,0 0-4368-16,0 1-832 0,2 0-240 0,1 2-16 15,1 1 464-15,-1 2 96 0,-1 5 16 0,1-1 0 16,0 2-176-16,1-2-16 0,2-1-128 0,0-5 192 15,-2-1-368-15,2-5-80 0,0-3 0 0,1-3-16 32,-1 2-240-32,0-8-64 0,1-2 0 0,0-5 0 0,0-1-2368 15,4-8-464-15,-4 8-112 0,4-8 0 16,0 0 1024-16,-6-6 192 0,0 0 64 0,0-3 0 0,-2-4 1536 0,3 0 304 0,1-2 64 0,1-2 16 16,1-1 2784-16,0-3 560 0,4 2 112 0,0-2 32 15,1 1-1376-15,2-2-288 0,3 1-48 0,2-2-16 16,1 3-608-16,2 2-128 0,1 4-32 0,2 5 0 15,-2 3-128-15,2 5-32 0,-1 1 0 0,1 4 0 0,0 0 240 0,-2 2 32 0,0 1 16 16,1-1 0-16,0 0-64 0,1 0-16 16,0 1 0-16,1-2 0 0,1-1-432 0,-1-2-96 15,-2 2 0-15,0-4-16 0,-1 0-176 0,-2-2 0 16,-12 2 0-16,0 0 0 0,0 0 0 0,8-4 0 16,-8 4 0-16,0 0 128 0,-4-11 64 0,-1 5 16 15,-5 1 0-15,1 2 0 0,-1 0 352 0,-2 3 64 16,-1 3 16-16,0 1 0 0,0 1 144 0,1 4 48 15,1 0 0-15,0 3 0 0,2 0-192 0,5 2-48 16,3 3 0-16,5 0 0 0,2-1-272 0,6-1-48 16,5 0-16-16,2-1 0 0,4-1-256 0,4 0-256 15,4-4 64-15,1 0 0 16,0-2-1680-16,1-2-336 0,-1-2-64 0,1-3-17328 0</inkml:trace>
  <inkml:trace contextRef="#ctx0" brushRef="#br2" timeOffset="132739.59">31546 17330 15663 0,'0'0'1392'0,"-9"1"-1120"0,-3 2-272 0,0 0 0 15,-1 1 4160-15,0 3 784 0,-1 3 160 0,0 1 16 16,-1 2-3152-16,1 1-640 0,0 0-128 0,1 3-32 15,1 0 240-15,1 0 32 0,4 3 16 0,0-6 0 16,2-1-944-16,2 0-176 0,2-1-32 0,2-2-16 0,-1-10-128 0,0 0-32 16,8 11 0-16,-8-11 0 0,12 2 0 0,-2 0 0 15,-10-2 0-15,12-4 0 0,0-1 0 0,-4-2 0 16,-3-1 0-16,-1-2 0 0,0-3-128 0,-2-2 128 16,-2 2-128-16,-1-1 128 0,0-3-128 0,-2-1 128 15,-1-2-128-15,2 1 128 0,-1-5-128 0,2-2-176 0,1 3 48 16,0-3 0-1,0 2-1536-15,2 3-320 0,1 2-48 0,1 3-10368 0,0 2-2064 0</inkml:trace>
  <inkml:trace contextRef="#ctx0" brushRef="#br2" timeOffset="133000.67">31752 17365 26719 0,'-1'12'2368'0,"-1"3"-1888"0,2 2-480 0,0 1 0 16,0 2 2880-16,0-2 464 0,0-2 112 0,-1-4 0 15,1-12-2576-15,0 0-528 0,0 0-96 0,0 0-32 16,0 0 544-16,0 0 96 0,0 0 32 0,0 0 0 16,0 0-512-16,0 0-112 0,-5-8-16 0,2-3 0 15,2-2 96-15,2 0 16 0,3-1 0 0,1-2 0 16,2 1-32-16,1-1 0 0,2-2 0 0,3 1 0 16,-1 0-96-16,5 1-32 0,2 3 0 0,6 1 0 15,4 3-208-15,4 0 0 0,2 3-144 0,1 2 144 16,-1 1-240-16,1 4 48 0,-4 3 16 0,-4 3 0 15,-5 1-896 1,-2 2-176-16,-3 2-32 0,-5 2-16 0,-4 3-1520 0,-3 0-320 16,-6 1-48-16</inkml:trace>
  <inkml:trace contextRef="#ctx0" brushRef="#br2" timeOffset="133650.34">26039 18330 27695 0,'0'0'1216'0,"11"-7"272"0,-4 1-1184 0,4-1-304 0,-1 0 0 0,5 4 0 16,0-3 0-16,2 6 0 0,-1 6-176 0,-3 0 176 0,-1 1 224 0,-2 6 160 16,-2 4 16-16,-3 3 16 0,-1 5 864 0,-1 0 192 0,-1 0 16 0,-2 2 16 15,-1-3-368-15,-2 0-80 16,-1 1-16-16,-1-5 0 0,-3-1-272 0,2 0-64 16,-2-4-16-16,-1-2 0 0,0-1-256 0,0-6-48 15,-2 1-16-15,11-7 0 0,-12 1-112 0,3-2 0 0,0 0-16 0,3-6 0 16,0-2-96-16,3-3-16 0,0-2 0 0,3-4 0 15,3-4-288-15,2-3-64 16,3 0-16-16,2-2 0 16,0-3-272-16,6-6-48 0,1 1-16 0,3 0 0 15,0 1-80-15,3 0-32 0,0 2 0 0,1-1 0 0,-4-1 336 0,0 5 64 16,-2 3 16-16,-1 6 0 0,-4 0 400 0,0 4 96 16,-1 5 16-16,-2 4 0 0,0 2 512 0,-10 5 96 0,0 0 32 0,0 0 0 15,0 0-48-15,3 16-16 0,-4 2 0 16,-4 0 0-16,-5 0-352 0,-4 2-64 0,-1-1-16 0,-2 1 0 15,-1-3-384-15,1 0 0 0,-2-3 0 0,1 1 0 16,1-1-144-16,0-1-112 0,3-1-32 0,1-2 0 16,1-6-1488-16,2 1-288 15,2-1-64-15,8-4-9648 0,0 0-1920 0</inkml:trace>
  <inkml:trace contextRef="#ctx0" brushRef="#br2" timeOffset="133957.16">26576 18296 12895 0,'0'0'1152'0,"-4"14"-928"0,-1 0-224 0,0 2 0 0,0 0 5904 0,0-2 1136 0,-1 2 240 0,2-6 32 16,3 2-5280-16,1-12-1072 16,0 10-192-16,0-10-64 0,0 11 512 0,0-11 112 15,0 0 16-15,0 0 0 0,0 0-640 0,0 0-112 16,0 0-16-16,11-6-16 0,-4-1-288 0,2-1-48 15,2-1-16-15,-1-3 0 0,-1-2 0 0,-1-5 0 16,0 1 0-16,3 1 0 0,2 0-208 0,1 2 0 16,3-2 128-16,-2 1-128 0,1 3 0 0,0 1 0 15,-1 3 0-15,2 0 0 0,0-2-304 0,-1 1 0 16,-2 4 0-16,2-1 0 16,0 2-1168-16,-1 1-256 0,-2 0-32 0,2 3-16 0,-1 2-368 15,-4 0-80-15,-10-1-16 0,0 0 0 16,12 7-304-16,-1-2-64 0,-11-5-16 0</inkml:trace>
  <inkml:trace contextRef="#ctx0" brushRef="#br2" timeOffset="134288.41">27008 18349 21183 0,'0'0'1888'0,"0"0"-1504"0,0 0-384 0,0 0 0 16,0 0 3488-16,5 9 624 0,-5-9 128 0,5 5 32 15,-5-5-3008-15,0 0-608 0,11-1-112 0,0-1-32 16,2-4 464-16,0 1 96 0,-1-1 16 0,3-1 0 16,0-1-576-16,0-2-96 0,-2-2-32 0,-2 0 0 15,2 2 96-15,-4 1 16 0,-2-2 0 0,-7 11 0 0,1-10 160 0,-1 10 48 16,-4-9 0-16,-1 1 0 0,-3 0 0 0,-1 3 16 16,-3 2 0-16,-1 3 0 0,0 2-288 0,0 2-64 0,-1 2-16 0,0 3 0 15,-1 3-352-15,4 4 128 16,0 3-128-16,1 5 0 0,-1-4 0 0,4 5 0 0,1 3 0 0,4-2 0 15,2-3 0-15,1 1 0 16,0-1 0-16,7-1-128 16,3-1-480-16,3-1-96 0,3-6 0 0,1-1-16 15,3-3-752-15,4 0-128 0,1-5-48 0,2-1 0 0,2-2-1360 0,2-4-288 16,-1-3-48-16</inkml:trace>
  <inkml:trace contextRef="#ctx0" brushRef="#br2" timeOffset="134486.15">27584 18354 3679 0,'0'0'320'0,"-1"-9"-320"0,-2 0 0 0,1 0 0 16,-2 0 7600-16,0 1 1440 0,1-1 304 0,3 9 48 16,0 0-6928-16,-4-8-1376 0,0-1-288 0,4 9-48 15,0 0 688-15,0 0 144 0,0 0 16 0,-6 12 16 16,1 1-960-16,-1 6-192 0,2 3-32 0,1 3-16 16,0 1-272-16,2 2-144 0,2-1 160 0,2 0-160 15,-1 2 0-15,3-2 0 0,3-3 0 0,1-2 0 31,2-2-384-31,2-3-64 0,1-4 0 0,0 0-16 0,1-6-2304 16,-1-1-464-16,0-4-96 0</inkml:trace>
  <inkml:trace contextRef="#ctx0" brushRef="#br2" timeOffset="134657.41">27705 18074 27647 0,'0'0'1216'0,"3"-10"256"0,-3 10-1168 0,0-10-304 16,0 10 0-16,0 0 0 0,0 0 1600 0,0 0 272 16,0 0 48-16,0 0 16 15,0 0-2576-15,13-1-512 0,-1 4-96 0,-1 2-12848 0</inkml:trace>
  <inkml:trace contextRef="#ctx0" brushRef="#br2" timeOffset="135422.2">27789 18199 11967 0,'0'0'528'0,"8"-6"112"0,-3-1-512 0,1 1-128 0,0-4 0 0,0 1 0 16,-1 2 3296-16,-5 7 624 0,4-10 128 0,-1 4 32 15,-3 6-1728-15,0-9-352 0,-2 0-64 0,-1 6-16 16,-5 0-544-16,-3 6-112 0,-3 1-32 0,-4 2 0 16,-3 4-400-16,-3 1-96 0,0 4-16 0,-1 0 0 15,0 2 224-15,2 2 32 0,-2 0 16 0,3 2 0 16,1 2-112-16,3 3-32 0,-1 2 0 0,4 1 0 0,2-1-400 0,2 4-64 16,3 0-32-16,4-1 0 0,2 1-144 15,3-2-16-15,2-7-16 0,2 1 0 0,3-2-48 0,2-3 0 16,3-3 0-16,2-2 0 0,0-3-128 0,3-1 0 15,2-3 144-15,0-1-144 0,0-3 0 0,1 1 0 16,4-7 0-16,0 0 0 0,1 0 0 0,0-1-208 16,0-3 48-16,0-1 16 15,-1-2-896-15,0-2-176 0,-3-1-48 0,0-3 0 16,-2 0-1504-16,-2-3-304 0,-1 0-64 0,-2-1-8192 0,0-2-1648 16</inkml:trace>
  <inkml:trace contextRef="#ctx0" brushRef="#br2" timeOffset="135551.76">28124 18313 6447 0,'0'0'576'0,"0"0"-576"0,0 0 0 0,0 0 0 16,-7 9 6496-16,1 5 1184 0,1-1 256 0,1 5 32 16,0 3-6144-16,0 4-1232 0,0 1-240 0,1 1-48 15,1 2-304-15,0-3 0 0,1 0 0 0,1-1 0 32,3-4-2224-32,-1-3-336 0</inkml:trace>
  <inkml:trace contextRef="#ctx0" brushRef="#br2" timeOffset="136215.54">28263 18191 24879 0,'0'0'2208'0,"0"0"-1760"0,-5-1-448 0,5 1 0 16,0 0 2656-16,0 0 448 0,0 0 96 0,12 1 0 15,5 5-3808-15,4 0-768 0,1 1-160 0,4 3-16 0,3-3 1024 0,-1 0 208 16,1 0 32-16,0 2 16 15,-1 4-976-15,0-4-192 0,-2 0-32 0,-4-1-16 16,-3 3 672-16,-2-5 144 0,-2 1 32 0,-6-2 0 0,-9-5 1344 0,0 0 288 16,0 0 48-16,0 0 16 0,-7 9 352 0,-3 0 64 15,-3-5 0-15,-1 0 16 0,-3 1-208 0,1-4-64 16,2 1 0-16,1 0 0 0,0 2-192 0,1 0-64 16,1 0 0-16,4 0 0 0,7-4-176 0,0 0-32 15,-10 6-16-15,6 4 0 0,2 0-352 0,2 2-64 0,0-12 0 16,5 17-16-16,0 1-112 0,2-1-32 0,1 0 0 15,-1 1 0-15,0 0 112 0,1 1 32 0,0 0 0 16,-3-2 0-16,-3-1 80 0,0-1 0 0,-2 0 16 0,-3-1 0 16,-2-1-80-16,-2 0 0 0,-2-1-16 0,-2-2 0 15,-2-1 16-15,-4 1 0 0,-3-5 0 0,0 0 0 16,1-1-96-16,1 0-16 0,1-2 0 0,4 0 0 0,0-4-80 16,1 1-128-16,1-1 176 0,11 2-176 0,0 0 128 0,0 0-128 15,-3-8 0-15,3 8 0 0,5-13 0 0,5 4-224 16,3 2 16-16,5 2 0 0,2 1-48 0,2 0 0 15,0 3 0-15,1-2 0 16,-1 3 256-16,1 3-144 0,2-3 144 0,0-3-128 0,-2-1 128 16,2-2 0-16,0-2 0 0,2 0 0 15,2 0 0-15,1-5-128 0,0 0 128 0,0-1-192 0,-3-2 32 16,-2 0 0-16,-4 2 0 0,-4-3 0 16,-4 4-176-16,-5-2-48 0,-5-1 0 0,-3 0 0 0,-3 2 16 15,-5 1 0-15,-5 1 0 0,-3 2 0 0,-2 1 720 16,-2 2 144-16,-1 3 16 0,-1 4 16 0,0 1 304 15,3 3 64-15,0 2 16 0,4 4 0 0,0 3 112 0,4 3 0 16,1 1 16-16,6 2 0 0,4 6-512 0,6 1-96 16,4 1-32-16,4 1 0 0,3-1-80 0,6-2 0 15,4-3-16-15,4-1 0 0,6-2-160 0,2-3-16 0,1-3-128 16,2 0 192-16,-2-5-192 0,-2 0-240 0,-4 0 48 16,-1-2 16-1,1-4-1552-15,-2-1-304 0,-3-2-64 0,-2-1-16 16,-2 0-1792-16,-1-1-352 0,5-4-80 0,-2 4-16 0</inkml:trace>
  <inkml:trace contextRef="#ctx0" brushRef="#br2" timeOffset="136361.91">29594 18825 51375 0,'0'0'2272'0,"-9"5"480"0,9-5-2208 0,-9 1-544 0,9-1 0 0,0 0 0 31,0 0-4160-31,0 0-960 0,0 0-176 0</inkml:trace>
  <inkml:trace contextRef="#ctx0" brushRef="#br2" timeOffset="137863.29">4244 11291 35935 0,'-3'-20'3200'0,"3"3"-2560"0,4 4-512 16,2 4-128-16,6 5 592 0,6 4 112 0,7 0 0 0,8 4 16 15,8 4-720-15,10 2-256 0,8 3 0 0,9 2 0 16,7 3 256-16,6 5-192 0,5 1 192 0,11 3-160 16,4-1 160-16,10 2 0 0,9 0-144 15,9 2 144-15,9 0-144 0,10-1 144 0,8-2-192 0,10 0 192 16,7-3-208-16,11-2 64 0,9-3 16 0,8-4 0 15,7 0 128-15,7-2-192 0,4-3 192 0,6 3-192 16,2 0 192-16,3 4 0 0,5-1 0 0,2-1-128 0,3-1 128 16,5-1 0-16,3-3 0 0,2-1 0 0,3 0 0 15,3 0 0-15,1 2 0 0,3-3 0 16,4-1 128-16,3 1-128 0,3-4 128 0,4-1-128 16,1-2 192-16,4-1-48 0,4-3 0 0,2 1 0 15,4-2 304-15,5 3 64 0,2-3 16 0,2 1 0 0,-2-2-112 16,-1 1-32-16,1 0 0 0,-4 2 0 0,-1 2-160 15,-7 2-32-15,-6 2-16 0,-6 5 0 0,-5 2-176 0,-3 0 192 16,-6-2-192-16,-3 1 192 0,-2-1-192 0,-1-1 0 0,-2-3 0 16,-1-1 128-16,-4-4 0 15,0-3-128-15,-1 0 192 0,-1-2-64 0,-2-3 192 0,-3-2 16 16,-2-4 16-16,-5-2 0 0,-8-2 144 0,-4-1 16 0,-8 1 16 16,-6 0 0-16,-6-2 0 0,0 1 0 15,-3 1 0-15,-7-3 0 0,-11-1-64 0,-5 2-16 0,-2 3 0 16,-4-4 0-16,-5-1-288 0,-3-1-160 0,-6-1 160 15,-1-1-160-15,-5-1 0 0,-6 0 128 0,-7 1-128 16,-2 1 0-16,-7-4 0 0,-8 1 0 16,-7 0 128-16,-14-2-128 0,-7 1 0 0,-12-4 0 15,-7-2 0-15,-7-3 0 0,-7 2 0 0,-8-3 0 0,-11-3 0 16,-11-2 0-16,-11-2 0 0,-8-3 0 0,-12 1 0 0,-11 2 0 0,-10 0-256 0,-13 0 16 0,-11-2 0 0,-12 0 0 47,-11 0-144-47,-16-1-48 0,-15-2 0 0,-15 1 0 15,-14-1 16-15,-16 2 0 0,-14 1 0 0,-11 4 0 0,-14 4 208 0,-9 2 32 0,-6-3 16 0,-11 1 0 0,-9-4 160 16,-10 0-160-16,-9-4 160 0,-4 2-160 0,-6-2 160 16,-4 3 0-16,-9 1 160 0,-5 4-160 15,-6 5 192-15,-5 1-48 0,-1 1-16 0,-9-2 0 0,-9-1 112 16,-1 1 16-16,-3 0 0 0,-5 4 0 16,-6-3-256-16,-5 5 128 0,-2 0-128 0,-4 2 0 15,-5-1 128-15,0 6-128 0,0 7 0 0,-3-1 0 0,-2 0 0 16,-2 0 128-16,-1 2-128 0,-1 5 0 15,-1 2 0-15,8 1 0 0,2 2 0 0,-3 2 0 0,-4-3 0 16,-2 4 0-16,-3 1 0 0,-2 3 0 0,-2 1 0 0,3-1 0 16,1 1 0-16,-2 5 0 0,-1 3 0 0,-2 2 0 15,2 2 0-15,8 1 0 0,6 3 0 0,0 5 0 0,-3 4 0 0,3 0 0 16,5 4 0-16,1 4 144 0,-1 1-144 16,5 4 128-16,5 0-128 0,7 7 0 0,5 3 0 15,6 9 0-15,5 1 0 0,9 8 0 0,9 3 0 16,10-1 0-16,11-5 0 0,16 2 0 15,19 5 0-15,15 0 0 0,15 1 0 0,15-1-144 0,13 1 144 16,28-8 0-16,24-6 0 0,22 0 0 16,16 0 0-16,23-2 0 0,19 0-128 0,19 0 128 0,20 5 0 15,20-2 0-15,18-3-224 0,26 3 64 0,26 2 16 16,27-3 0-16,23-2 144 0,31-1 0 0,27-6 128 16,34-4-128-16,29-6 0 0,37-7 0 0,29-6 0 0,29-4-192 0,26-4 192 15,25-3 0-15,17-5 0 0,22 2-128 16,21-1 128-16,23 2 0 0,19 3 0 0,17 10 128 31,16 10-1952-31,16 11-384 0,17 12-80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9930" y="0"/>
            <a:ext cx="3044719" cy="467231"/>
          </a:xfrm>
          <a:prstGeom prst="rect">
            <a:avLst/>
          </a:prstGeom>
        </p:spPr>
        <p:txBody>
          <a:bodyPr vert="horz" lIns="93360" tIns="46680" rIns="93360" bIns="46680" rtlCol="0"/>
          <a:lstStyle>
            <a:lvl1pPr algn="r">
              <a:defRPr sz="1200"/>
            </a:lvl1pPr>
          </a:lstStyle>
          <a:p>
            <a:fld id="{3CB18FF1-9FAE-4562-A1F2-F9C38D874FF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8000" cy="3143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60" tIns="46680" rIns="93360" bIns="466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628" y="4481532"/>
            <a:ext cx="5621020" cy="3666708"/>
          </a:xfrm>
          <a:prstGeom prst="rect">
            <a:avLst/>
          </a:prstGeom>
        </p:spPr>
        <p:txBody>
          <a:bodyPr vert="horz" lIns="93360" tIns="46680" rIns="93360" bIns="466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9930" y="8845046"/>
            <a:ext cx="3044719" cy="467230"/>
          </a:xfrm>
          <a:prstGeom prst="rect">
            <a:avLst/>
          </a:prstGeom>
        </p:spPr>
        <p:txBody>
          <a:bodyPr vert="horz" lIns="93360" tIns="46680" rIns="93360" bIns="46680" rtlCol="0" anchor="b"/>
          <a:lstStyle>
            <a:lvl1pPr algn="r">
              <a:defRPr sz="1200"/>
            </a:lvl1pPr>
          </a:lstStyle>
          <a:p>
            <a:fld id="{6769E4AE-64C2-4C31-89AC-445F3B109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en-US"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0966" name="Rectangle 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7" name="Rectangle 7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8394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A9ECBE-22AC-4724-8015-B3AB1B3F42E7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9243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dirty="0"/>
              <a:t>Insert equations from page </a:t>
            </a: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E56B1D6-F7A9-0844-82E4-CE4361DF2E82}" type="slidenum">
              <a:rPr lang="en-US" sz="1200"/>
              <a:pPr/>
              <a:t>26</a:t>
            </a:fld>
            <a:endParaRPr lang="en-US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31778474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Convert to equation object</a:t>
            </a: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FA242A2-9D2E-1847-8497-9CA6FABE76EA}" type="slidenum">
              <a:rPr lang="en-US" sz="1200"/>
              <a:pPr/>
              <a:t>29</a:t>
            </a:fld>
            <a:endParaRPr lang="en-US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1438217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r>
              <a:rPr lang="en-US" altLang="en-US"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1990" name="Rectangle 6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93700" y="692150"/>
            <a:ext cx="6070600" cy="3416300"/>
          </a:xfrm>
          <a:noFill/>
          <a:ln cap="flat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91" name="Rectangle 7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08222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54DD0D3-988F-BF41-B0DE-FA1558024D65}" type="slidenum">
              <a:rPr lang="en-US" sz="1200"/>
              <a:pPr/>
              <a:t>8</a:t>
            </a:fld>
            <a:endParaRPr lang="en-US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2710077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67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67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9B230AE7-E945-46BA-9EEA-E67EC2BFBDFB}" type="slidenum">
              <a:rPr lang="en-US" sz="1300"/>
              <a:pPr/>
              <a:t>12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312493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87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Times" panose="02020603050405020304" pitchFamily="18" charset="0"/>
              <a:ea typeface="ヒラギノ角ゴ Pro W3" pitchFamily="127" charset="-128"/>
            </a:endParaRPr>
          </a:p>
        </p:txBody>
      </p:sp>
      <p:sp>
        <p:nvSpPr>
          <p:cNvPr id="1187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ヒラギノ角ゴ Pro W3" pitchFamily="127" charset="-128"/>
              </a:defRPr>
            </a:lvl9pPr>
          </a:lstStyle>
          <a:p>
            <a:fld id="{05761BBE-0D3A-43AF-991C-15E18D932BC8}" type="slidenum">
              <a:rPr lang="en-US" sz="1300"/>
              <a:pPr/>
              <a:t>13</a:t>
            </a:fld>
            <a:endParaRPr lang="en-US" sz="1300"/>
          </a:p>
        </p:txBody>
      </p:sp>
    </p:spTree>
    <p:extLst>
      <p:ext uri="{BB962C8B-B14F-4D97-AF65-F5344CB8AC3E}">
        <p14:creationId xmlns:p14="http://schemas.microsoft.com/office/powerpoint/2010/main" val="963137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/>
              <a:t>Change to equation objects</a:t>
            </a: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AC96FC6C-D5BA-E147-AEE8-C2675AAF5455}" type="slidenum">
              <a:rPr lang="en-US" sz="1200"/>
              <a:pPr/>
              <a:t>19</a:t>
            </a:fld>
            <a:endParaRPr lang="en-US" sz="12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2015  Pearson Education, Inc. </a:t>
            </a:r>
          </a:p>
        </p:txBody>
      </p:sp>
    </p:spTree>
    <p:extLst>
      <p:ext uri="{BB962C8B-B14F-4D97-AF65-F5344CB8AC3E}">
        <p14:creationId xmlns:p14="http://schemas.microsoft.com/office/powerpoint/2010/main" val="23665813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1E206F1-9CA3-44A4-97F0-B8D449D64324}" type="slidenum">
              <a:rPr lang="en-US" altLang="en-US" smtClean="0"/>
              <a:pPr eaLnBrk="1" hangingPunct="1"/>
              <a:t>22</a:t>
            </a:fld>
            <a:endParaRPr lang="en-US" altLang="en-US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6721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F8FAEE1F-C928-4622-9EAE-7F6FAF930736}" type="slidenum">
              <a:rPr lang="en-US" altLang="en-US" smtClean="0"/>
              <a:pPr eaLnBrk="1" hangingPunct="1"/>
              <a:t>23</a:t>
            </a:fld>
            <a:endParaRPr lang="en-US" altLang="en-US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57553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BEB2F287-71D7-425E-8760-B430AC066726}" type="slidenum">
              <a:rPr lang="en-US" altLang="en-US" smtClean="0"/>
              <a:pPr eaLnBrk="1" hangingPunct="1"/>
              <a:t>24</a:t>
            </a:fld>
            <a:endParaRPr lang="en-US" altLang="en-US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781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E9DD9-A298-4835-BFDE-F026955F8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br>
              <a:rPr lang="en-US"/>
            </a:b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344164-E7F6-64DE-19E5-A1A0DA407D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D31E1F-86DF-50DF-D076-D7FF8458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22F4E3-AEFB-E011-22AE-FDA5EAE92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B562-B0A2-3AB7-D3B2-06590E644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79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37BFC-DE54-4D86-650E-1B4B06B37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68B062-C767-F893-656D-C141937624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8A3045-E0F2-89C7-6847-1A3A3747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CE470-32EF-5EDE-5D4D-2C617769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33055-16DB-2A2F-1E7F-6D24CDCF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536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5BC7FA-E732-EAAC-1DE7-934448A5F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16CB33-CFD8-A2D8-34A2-40C80E9D7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A29C7-E976-4AF4-D13A-576C36007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DF2A4E-158E-7C56-C712-B84A6889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2BB9F-DA4A-664A-537B-EF5AE3FFA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83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3DBA3-8B9A-26F6-B489-BA31DD255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731"/>
            <a:ext cx="10515600" cy="624090"/>
          </a:xfrm>
        </p:spPr>
        <p:txBody>
          <a:bodyPr>
            <a:normAutofit/>
          </a:bodyPr>
          <a:lstStyle>
            <a:lvl1pPr>
              <a:defRPr sz="2900" b="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E0E95-CE4B-0BE8-3BF1-8C2AF3B0B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1472"/>
            <a:ext cx="10515600" cy="4351338"/>
          </a:xfrm>
        </p:spPr>
        <p:txBody>
          <a:bodyPr/>
          <a:lstStyle>
            <a:lvl1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6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3F72C-AE22-0A2A-9065-1131E8709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AA089-D6F3-CD80-00C5-809903559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8F93A-DB18-FBD5-3B39-5B939F4F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8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DA66D-4CED-A304-A6C8-6806C4584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A1976-1BF2-BB34-A841-347FF0B33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0E674-9C2B-9E18-A207-027D517AE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29A90B-3925-1A41-503B-EA6780699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62E7F-1D7D-9CAD-AF21-F2D91AF6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849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3E6C3-A28E-D0FB-E8D2-BB700AF2A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0569-C785-5FF3-F24F-F83CEB2E32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550215-6990-643C-E385-DA2E3E464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1BDC1E-D899-B49D-E9B5-B4BA01D94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9E7C2-054A-A8F4-DB05-755DC3C5E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023D7-6508-1261-6FB0-2D552DD2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53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D7BCB5-2F0C-1381-52E6-DB8B9AAE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9070E-23AA-B9F1-DCF0-B25673F52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3FDC24-9C9F-80F3-0AF3-0FC87FAED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FA96C0-A8D2-BA8E-E76B-B1CB5D34B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4F664C-608E-2193-B19D-1D2169FF78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CE65A3-9AD4-A7AB-324B-2D7153241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DC8025-F26C-70C4-932E-016FC7FF2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B46150-0446-5E64-9301-084D340CE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28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D353F-D94B-614D-37D4-5769C51AA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3FA3F9-B64E-CE6C-A18E-72125707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C585B3-50E4-12A6-5CD6-1141B9D45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3865E1-4A23-4610-47B7-F2EC1F4E6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5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61BD4B-7BFD-920D-84FC-EBAA4859C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FDE2B-AB7C-6685-5A2E-D8E3346AC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EF79A-5115-0B75-F3FA-57A705D3A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453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584F2-4879-1234-1E1B-1AADD6393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E2DD2-E3F0-5348-B3AB-D820CD159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6D3705-A1DF-7A29-BB19-D8F138A6F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4CCD8-61D5-20DB-98AE-D9BCB3FD3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74E9B-9E91-9E47-85A2-007B0B64D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34DA48-9095-7E0E-9170-94C1E2DB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9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02F93-CE70-0E36-5D34-FB3916438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BBF0B1-32ED-7857-FE6C-A6065517A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1F3031-6478-6874-BE87-F2670A5AC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F0201-CDF3-E5B1-7545-73F2BBF6C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0FB2-FB00-54CF-4368-1FB1452AB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8E07B9-E18A-D016-ED38-758EF8277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1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AE72A8-30C6-8A42-6254-01FD4BDE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368"/>
            <a:ext cx="10515600" cy="5742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15922C-2484-4D6B-94C3-19C6F59E98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2809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630DE-6B7B-A0B5-1589-71CA8E4F23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73CAE8-47F3-40C6-B9E0-30A10AF9F4EA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81B10-076D-8B1B-A640-05BBF4D5ED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692F6-05ED-F4DC-9C0C-C0F4F0B8EC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EFB9E-DA7E-4F44-91F6-D6E9343EA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rynmawr.edu/inside/offices-services/q-center/q-center-schedule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90DF7-5D8E-DF0D-C8AC-12C746F512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637" y="-878307"/>
            <a:ext cx="4061363" cy="1365421"/>
          </a:xfrm>
        </p:spPr>
        <p:txBody>
          <a:bodyPr>
            <a:norm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Q-cente</a:t>
            </a:r>
            <a:r>
              <a:rPr lang="en-US" altLang="en-US" sz="1400" b="1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r: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  <a:hlinkClick r:id="rId2"/>
              </a:rPr>
              <a:t>https://www.brynmawr.edu/inside/offices-services/q-center/q-center-schedule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18445D-DF3F-3ABF-6BEA-10AB156D9224}"/>
              </a:ext>
            </a:extLst>
          </p:cNvPr>
          <p:cNvSpPr txBox="1"/>
          <p:nvPr/>
        </p:nvSpPr>
        <p:spPr>
          <a:xfrm>
            <a:off x="4341986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Hours:  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TBD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solidFill>
                <a:srgbClr val="000000"/>
              </a:solidFill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28D090-C17E-4FCF-A1CD-AEFB8FDB3F79}"/>
              </a:ext>
            </a:extLst>
          </p:cNvPr>
          <p:cNvCxnSpPr/>
          <p:nvPr/>
        </p:nvCxnSpPr>
        <p:spPr>
          <a:xfrm>
            <a:off x="0" y="1403149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Subtitle 2">
            <a:extLst>
              <a:ext uri="{FF2B5EF4-FFF2-40B4-BE49-F238E27FC236}">
                <a16:creationId xmlns:a16="http://schemas.microsoft.com/office/drawing/2014/main" id="{4B7A387B-4576-75EB-1165-19C636EBA1FC}"/>
              </a:ext>
            </a:extLst>
          </p:cNvPr>
          <p:cNvSpPr>
            <a:spLocks noGrp="1"/>
          </p:cNvSpPr>
          <p:nvPr/>
        </p:nvSpPr>
        <p:spPr>
          <a:xfrm>
            <a:off x="1251923" y="1943227"/>
            <a:ext cx="9919930" cy="42585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00" dirty="0"/>
              <a:t>Measurements, Uncertainty, and Unit Conversion</a:t>
            </a:r>
            <a:br>
              <a:rPr lang="en-US" sz="3700" dirty="0"/>
            </a:br>
            <a:endParaRPr lang="en-US" sz="3700" dirty="0"/>
          </a:p>
          <a:p>
            <a:r>
              <a:rPr lang="en-US" sz="2200" dirty="0"/>
              <a:t>9/2/2026</a:t>
            </a:r>
          </a:p>
          <a:p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Achieve HW #1 due Wednesday 9/9 at 10:00am</a:t>
            </a:r>
          </a:p>
          <a:p>
            <a:r>
              <a:rPr lang="en-US" sz="2200" dirty="0"/>
              <a:t>Quiz #1 in Recitation next Friday (9/11)</a:t>
            </a:r>
          </a:p>
          <a:p>
            <a:endParaRPr lang="en-US" sz="2200" dirty="0"/>
          </a:p>
          <a:p>
            <a:r>
              <a:rPr lang="en-US" sz="2000" dirty="0">
                <a:highlight>
                  <a:srgbClr val="FFFF00"/>
                </a:highlight>
              </a:rPr>
              <a:t>We need to take attendance today for registration reasons…..</a:t>
            </a:r>
          </a:p>
          <a:p>
            <a:endParaRPr lang="en-US" sz="2200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CC13954-FFA6-175C-6778-4256E64D6F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80" y="10060"/>
            <a:ext cx="4213653" cy="9541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– 3:00pm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–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560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0" y="-238723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Accuracy vs Precision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9066" y="1168400"/>
            <a:ext cx="10278533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Accuracy is a measure of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closeness to the true value</a:t>
            </a:r>
          </a:p>
          <a:p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/>
              <a:t>Precision is a measure of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reproducibility</a:t>
            </a:r>
          </a:p>
          <a:p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400" dirty="0"/>
              <a:t>We use significant figures so that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least precise measurement is reflected </a:t>
            </a:r>
            <a:r>
              <a:rPr lang="en-US" sz="2400" dirty="0"/>
              <a:t>in a calculation </a:t>
            </a:r>
          </a:p>
          <a:p>
            <a:pPr marL="457200" lvl="1" indent="0">
              <a:buNone/>
            </a:pPr>
            <a:endParaRPr lang="en-US" sz="2400" dirty="0"/>
          </a:p>
          <a:p>
            <a:pPr marL="457200" lvl="1" indent="0">
              <a:buNone/>
            </a:pPr>
            <a:r>
              <a:rPr lang="en-US" sz="2400" dirty="0"/>
              <a:t>- Final answer can only be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as precise as the weakest link!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96706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3366666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5.02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57600" y="3366666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67150" y="3366666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89.665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4450" y="3366666"/>
            <a:ext cx="144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0.10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14925" y="3366666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×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67450" y="3366666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= 45.0118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36" b="47952"/>
          <a:stretch>
            <a:fillRect/>
          </a:stretch>
        </p:blipFill>
        <p:spPr>
          <a:xfrm>
            <a:off x="2514600" y="5310811"/>
            <a:ext cx="5579533" cy="37863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52600" y="2702006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Multiplication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52600" y="45168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Division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1311137" y="1100497"/>
            <a:ext cx="1052222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multiplication or division, the result has the same number of</a:t>
            </a:r>
            <a:b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figures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the quantity with the fewest </a:t>
            </a:r>
            <a:r>
              <a:rPr lang="en-US" sz="2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figures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1311137" y="0"/>
            <a:ext cx="5877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200" dirty="0">
                <a:solidFill>
                  <a:schemeClr val="accent6"/>
                </a:solidFill>
              </a:rPr>
              <a:t>Multiplication and Division Rule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566993" y="4297565"/>
            <a:ext cx="34290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091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3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Content Placeholder 2"/>
          <p:cNvSpPr>
            <a:spLocks noGrp="1"/>
          </p:cNvSpPr>
          <p:nvPr>
            <p:ph idx="1"/>
          </p:nvPr>
        </p:nvSpPr>
        <p:spPr>
          <a:xfrm>
            <a:off x="1316934" y="203200"/>
            <a:ext cx="9526657" cy="2135188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sz="3000" dirty="0">
                <a:solidFill>
                  <a:schemeClr val="accent6"/>
                </a:solidFill>
              </a:rPr>
              <a:t>Addition and Subtraction Rule</a:t>
            </a:r>
          </a:p>
          <a:p>
            <a:pPr eaLnBrk="1" hangingPunct="1">
              <a:buFontTx/>
              <a:buNone/>
              <a:defRPr/>
            </a:pPr>
            <a:endParaRPr lang="en-US" sz="1100" dirty="0"/>
          </a:p>
          <a:p>
            <a:pPr marL="0" indent="0" eaLnBrk="1" hangingPunct="1">
              <a:buNone/>
              <a:defRPr/>
            </a:pPr>
            <a:r>
              <a:rPr lang="en-US" sz="2300" dirty="0"/>
              <a:t>For addition or subtraction, the answer has the same number of </a:t>
            </a:r>
            <a:r>
              <a:rPr lang="en-US" sz="2300" b="1" dirty="0"/>
              <a:t>decimal places</a:t>
            </a:r>
            <a:r>
              <a:rPr lang="en-US" sz="2300" dirty="0"/>
              <a:t> as the quantity with the fewest </a:t>
            </a:r>
            <a:r>
              <a:rPr lang="en-US" sz="2300" b="1" dirty="0"/>
              <a:t>decimal places</a:t>
            </a:r>
            <a:r>
              <a:rPr lang="en-US" sz="2300" dirty="0"/>
              <a:t>.</a:t>
            </a:r>
          </a:p>
        </p:txBody>
      </p:sp>
      <p:pic>
        <p:nvPicPr>
          <p:cNvPr id="115717" name="Picture 6" descr="Z:\50627 IRDVD Tro Chemistry A Molecular Approach\Working Files 50627\JPEG 50627\ch01\01_Pg24_UnFigure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58"/>
          <a:stretch>
            <a:fillRect/>
          </a:stretch>
        </p:blipFill>
        <p:spPr bwMode="auto">
          <a:xfrm>
            <a:off x="2719388" y="2667000"/>
            <a:ext cx="6753225" cy="223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6781800" y="2743201"/>
            <a:ext cx="1828800" cy="15390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800602" y="4282282"/>
            <a:ext cx="1142999" cy="7469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58000" y="4282282"/>
            <a:ext cx="1828800" cy="6246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915400" y="4419600"/>
            <a:ext cx="557212" cy="4873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lus 1"/>
          <p:cNvSpPr/>
          <p:nvPr/>
        </p:nvSpPr>
        <p:spPr>
          <a:xfrm>
            <a:off x="2572940" y="3910806"/>
            <a:ext cx="292894" cy="315912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7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Content Placeholder 2"/>
          <p:cNvSpPr>
            <a:spLocks noGrp="1"/>
          </p:cNvSpPr>
          <p:nvPr>
            <p:ph idx="1"/>
          </p:nvPr>
        </p:nvSpPr>
        <p:spPr>
          <a:xfrm>
            <a:off x="1386508" y="398152"/>
            <a:ext cx="9418983" cy="4179887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en-US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ヒラギノ角ゴ Pro W3" pitchFamily="127" charset="-128"/>
              </a:rPr>
              <a:t>Rules for Rounding:</a:t>
            </a:r>
          </a:p>
          <a:p>
            <a:pPr eaLnBrk="1" hangingPunct="1">
              <a:buFontTx/>
              <a:buNone/>
            </a:pPr>
            <a:endParaRPr lang="en-US" sz="1600" b="1" i="1" dirty="0">
              <a:solidFill>
                <a:srgbClr val="000000"/>
              </a:solidFill>
              <a:ea typeface="ヒラギノ角ゴ Pro W3" pitchFamily="127" charset="-128"/>
            </a:endParaRPr>
          </a:p>
          <a:p>
            <a:pPr eaLnBrk="1" hangingPunct="1"/>
            <a:r>
              <a:rPr lang="en-US" sz="2800" dirty="0">
                <a:ea typeface="ヒラギノ角ゴ Pro W3" pitchFamily="127" charset="-128"/>
              </a:rPr>
              <a:t>When rounding to the correct number of significant figures, </a:t>
            </a:r>
          </a:p>
          <a:p>
            <a:pPr eaLnBrk="1" hangingPunct="1">
              <a:buFontTx/>
              <a:buNone/>
            </a:pPr>
            <a:endParaRPr lang="en-US" sz="1600" dirty="0">
              <a:ea typeface="ヒラギノ角ゴ Pro W3" pitchFamily="127" charset="-128"/>
            </a:endParaRPr>
          </a:p>
          <a:p>
            <a:pPr lvl="1"/>
            <a:r>
              <a:rPr lang="en-US" sz="2400" dirty="0">
                <a:ea typeface="ヒラギノ角ゴ Pro W3" pitchFamily="127" charset="-128"/>
              </a:rPr>
              <a:t>Round </a:t>
            </a:r>
            <a:r>
              <a:rPr lang="en-US" sz="2400" dirty="0">
                <a:solidFill>
                  <a:srgbClr val="FF0000"/>
                </a:solidFill>
                <a:ea typeface="ヒラギノ角ゴ Pro W3" pitchFamily="127" charset="-128"/>
              </a:rPr>
              <a:t>down</a:t>
            </a:r>
            <a:r>
              <a:rPr lang="en-US" sz="2400" dirty="0">
                <a:ea typeface="ヒラギノ角ゴ Pro W3" pitchFamily="127" charset="-128"/>
              </a:rPr>
              <a:t> if the </a:t>
            </a:r>
            <a:r>
              <a:rPr lang="en-US" sz="2400" dirty="0">
                <a:solidFill>
                  <a:srgbClr val="FF0000"/>
                </a:solidFill>
                <a:ea typeface="ヒラギノ角ゴ Pro W3" pitchFamily="127" charset="-128"/>
              </a:rPr>
              <a:t>leftmost digit being dropped is four or less</a:t>
            </a:r>
            <a:r>
              <a:rPr lang="en-US" sz="2400" dirty="0">
                <a:ea typeface="ヒラギノ角ゴ Pro W3" pitchFamily="127" charset="-128"/>
              </a:rPr>
              <a:t>.</a:t>
            </a:r>
          </a:p>
          <a:p>
            <a:pPr lvl="1"/>
            <a:r>
              <a:rPr lang="en-US" sz="2400" dirty="0">
                <a:ea typeface="ヒラギノ角ゴ Pro W3" pitchFamily="127" charset="-128"/>
              </a:rPr>
              <a:t>Round 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  <a:ea typeface="ヒラギノ角ゴ Pro W3" pitchFamily="127" charset="-128"/>
              </a:rPr>
              <a:t>up</a:t>
            </a:r>
            <a:r>
              <a:rPr lang="en-US" sz="2400" dirty="0">
                <a:ea typeface="ヒラギノ角ゴ Pro W3" pitchFamily="127" charset="-128"/>
              </a:rPr>
              <a:t> if </a:t>
            </a:r>
            <a:r>
              <a:rPr lang="en-US" sz="2400" dirty="0">
                <a:solidFill>
                  <a:schemeClr val="accent1"/>
                </a:solidFill>
                <a:ea typeface="ヒラギノ角ゴ Pro W3" pitchFamily="127" charset="-128"/>
              </a:rPr>
              <a:t>the leftmost digit being dropped is five or more.</a:t>
            </a:r>
          </a:p>
        </p:txBody>
      </p:sp>
      <p:sp>
        <p:nvSpPr>
          <p:cNvPr id="2" name="Rectangle 1"/>
          <p:cNvSpPr/>
          <p:nvPr/>
        </p:nvSpPr>
        <p:spPr>
          <a:xfrm>
            <a:off x="3611217" y="3679725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ea typeface="ヒラギノ角ゴ Pro W3" pitchFamily="127" charset="-128"/>
              </a:rPr>
              <a:t>Round to two significant figures:</a:t>
            </a:r>
          </a:p>
          <a:p>
            <a:endParaRPr lang="en-US" sz="1400" dirty="0">
              <a:ea typeface="ヒラギノ角ゴ Pro W3" pitchFamily="127" charset="-128"/>
            </a:endParaRPr>
          </a:p>
          <a:p>
            <a:r>
              <a:rPr lang="en-US" sz="2400" dirty="0">
                <a:ea typeface="ヒラギノ角ゴ Pro W3" pitchFamily="127" charset="-128"/>
              </a:rPr>
              <a:t>5.37 rounds to 5.4</a:t>
            </a:r>
          </a:p>
          <a:p>
            <a:pPr>
              <a:buFontTx/>
              <a:buNone/>
            </a:pPr>
            <a:r>
              <a:rPr lang="en-US" sz="2400" dirty="0">
                <a:ea typeface="ヒラギノ角ゴ Pro W3" pitchFamily="127" charset="-128"/>
              </a:rPr>
              <a:t>5.34 rounds to </a:t>
            </a:r>
          </a:p>
          <a:p>
            <a:pPr>
              <a:buFontTx/>
              <a:buNone/>
            </a:pPr>
            <a:r>
              <a:rPr lang="en-US" sz="2400" dirty="0">
                <a:ea typeface="ヒラギノ角ゴ Pro W3" pitchFamily="127" charset="-128"/>
              </a:rPr>
              <a:t>5.35 rounds to</a:t>
            </a:r>
          </a:p>
          <a:p>
            <a:pPr>
              <a:buFontTx/>
              <a:buNone/>
            </a:pPr>
            <a:r>
              <a:rPr lang="en-US" sz="2400" dirty="0">
                <a:ea typeface="ヒラギノ角ゴ Pro W3" pitchFamily="127" charset="-128"/>
              </a:rPr>
              <a:t>5.349 rounds to </a:t>
            </a:r>
          </a:p>
        </p:txBody>
      </p:sp>
    </p:spTree>
    <p:extLst>
      <p:ext uri="{BB962C8B-B14F-4D97-AF65-F5344CB8AC3E}">
        <p14:creationId xmlns:p14="http://schemas.microsoft.com/office/powerpoint/2010/main" val="729084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Box 3"/>
          <p:cNvSpPr txBox="1">
            <a:spLocks noChangeArrowheads="1"/>
          </p:cNvSpPr>
          <p:nvPr/>
        </p:nvSpPr>
        <p:spPr bwMode="auto">
          <a:xfrm>
            <a:off x="2895600" y="1676401"/>
            <a:ext cx="64770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dirty="0"/>
              <a:t>3.489 </a:t>
            </a:r>
            <a:r>
              <a:rPr lang="en-US" dirty="0">
                <a:latin typeface="Arial"/>
              </a:rPr>
              <a:t>×</a:t>
            </a:r>
            <a:r>
              <a:rPr lang="en-US" dirty="0"/>
              <a:t> (5.67 – 2.3)</a:t>
            </a:r>
          </a:p>
          <a:p>
            <a:endParaRPr lang="en-US" dirty="0"/>
          </a:p>
          <a:p>
            <a:r>
              <a:rPr lang="en-US" sz="1800" dirty="0"/>
              <a:t>Use the subtraction rule to determine that the intermediate answer has only one significant decimal place.</a:t>
            </a:r>
          </a:p>
          <a:p>
            <a:endParaRPr lang="en-US" dirty="0"/>
          </a:p>
          <a:p>
            <a:r>
              <a:rPr lang="en-US" dirty="0"/>
              <a:t>5.67 – 2.3 = 3.</a:t>
            </a:r>
            <a:r>
              <a:rPr lang="en-US" u="sng" dirty="0"/>
              <a:t>3</a:t>
            </a:r>
            <a:r>
              <a:rPr lang="en-US" dirty="0"/>
              <a:t>7</a:t>
            </a:r>
          </a:p>
          <a:p>
            <a:endParaRPr lang="en-US" sz="1800" dirty="0"/>
          </a:p>
          <a:p>
            <a:r>
              <a:rPr lang="en-US" sz="1800" dirty="0"/>
              <a:t>Use the multiplication rule to significant figures </a:t>
            </a:r>
          </a:p>
          <a:p>
            <a:endParaRPr lang="en-US" sz="1800" dirty="0"/>
          </a:p>
          <a:p>
            <a:endParaRPr lang="en-US" sz="1800" dirty="0"/>
          </a:p>
          <a:p>
            <a:r>
              <a:rPr lang="en-US" dirty="0"/>
              <a:t>3.489 </a:t>
            </a:r>
            <a:r>
              <a:rPr lang="en-US" dirty="0">
                <a:latin typeface="Times New Roman" charset="0"/>
                <a:cs typeface="Times New Roman" charset="0"/>
              </a:rPr>
              <a:t>×</a:t>
            </a:r>
            <a:r>
              <a:rPr lang="en-US" dirty="0"/>
              <a:t> 3.</a:t>
            </a:r>
            <a:r>
              <a:rPr lang="en-US" u="sng" dirty="0"/>
              <a:t>3</a:t>
            </a:r>
            <a:r>
              <a:rPr lang="en-US" dirty="0"/>
              <a:t>7 = 1</a:t>
            </a:r>
            <a:r>
              <a:rPr lang="en-US" u="sng" dirty="0"/>
              <a:t>1</a:t>
            </a:r>
            <a:r>
              <a:rPr lang="en-US" dirty="0"/>
              <a:t>.758 =</a:t>
            </a:r>
            <a:endParaRPr lang="en-US" sz="1800" dirty="0"/>
          </a:p>
        </p:txBody>
      </p:sp>
      <p:sp>
        <p:nvSpPr>
          <p:cNvPr id="2" name="TextBox 1"/>
          <p:cNvSpPr txBox="1"/>
          <p:nvPr/>
        </p:nvSpPr>
        <p:spPr>
          <a:xfrm>
            <a:off x="2362201" y="381001"/>
            <a:ext cx="8060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558ED5"/>
                </a:solidFill>
                <a:latin typeface="Arial"/>
                <a:cs typeface="Arial"/>
              </a:rPr>
              <a:t>Both Multiplication/Division and Addition/Subtraction </a:t>
            </a:r>
          </a:p>
        </p:txBody>
      </p:sp>
    </p:spTree>
    <p:extLst>
      <p:ext uri="{BB962C8B-B14F-4D97-AF65-F5344CB8AC3E}">
        <p14:creationId xmlns:p14="http://schemas.microsoft.com/office/powerpoint/2010/main" val="252337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4"/>
          <p:cNvSpPr>
            <a:spLocks noChangeArrowheads="1"/>
          </p:cNvSpPr>
          <p:nvPr/>
        </p:nvSpPr>
        <p:spPr bwMode="auto">
          <a:xfrm>
            <a:off x="852444" y="1017402"/>
            <a:ext cx="1074503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200" dirty="0">
                <a:latin typeface="Arial" charset="0"/>
              </a:rPr>
              <a:t>The unit system for science measurements,  based on the metric system, is called the </a:t>
            </a:r>
            <a:r>
              <a:rPr lang="en-US" sz="2200" b="1" dirty="0">
                <a:latin typeface="Arial" charset="0"/>
              </a:rPr>
              <a:t>International System</a:t>
            </a:r>
            <a:r>
              <a:rPr lang="en-US" sz="2200" dirty="0">
                <a:latin typeface="Arial" charset="0"/>
              </a:rPr>
              <a:t> </a:t>
            </a:r>
            <a:r>
              <a:rPr lang="en-US" sz="2200" b="1" dirty="0">
                <a:latin typeface="Arial" charset="0"/>
              </a:rPr>
              <a:t>of Units </a:t>
            </a:r>
            <a:r>
              <a:rPr lang="en-US" sz="2200" dirty="0">
                <a:latin typeface="Arial" charset="0"/>
              </a:rPr>
              <a:t>(</a:t>
            </a:r>
            <a:r>
              <a:rPr lang="en-US" sz="2200" i="1" dirty="0" err="1">
                <a:latin typeface="Arial" charset="0"/>
              </a:rPr>
              <a:t>Système</a:t>
            </a:r>
            <a:r>
              <a:rPr lang="en-US" sz="2200" i="1" dirty="0">
                <a:latin typeface="Arial" charset="0"/>
              </a:rPr>
              <a:t> International </a:t>
            </a:r>
            <a:r>
              <a:rPr lang="en-US" sz="2200" i="1" dirty="0" err="1">
                <a:latin typeface="Arial" charset="0"/>
              </a:rPr>
              <a:t>d’Unités</a:t>
            </a:r>
            <a:r>
              <a:rPr lang="en-US" sz="2200" dirty="0">
                <a:latin typeface="Arial" charset="0"/>
              </a:rPr>
              <a:t>) or </a:t>
            </a:r>
            <a:r>
              <a:rPr lang="en-US" sz="2200" b="1" i="1" dirty="0">
                <a:latin typeface="Arial" charset="0"/>
              </a:rPr>
              <a:t>SI</a:t>
            </a:r>
            <a:r>
              <a:rPr lang="en-US" sz="2200" b="1" dirty="0">
                <a:latin typeface="Arial" charset="0"/>
              </a:rPr>
              <a:t> units</a:t>
            </a:r>
            <a:r>
              <a:rPr lang="en-US" sz="2200" dirty="0">
                <a:latin typeface="Arial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04525" y="6868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The Basic Units of Measurement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CA5E9A-78BF-C769-08AC-5EA0E88C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366" y="2198842"/>
            <a:ext cx="8851268" cy="3803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278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9E9C0-5153-968D-0007-83644122C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9270"/>
            <a:ext cx="10515600" cy="62409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Intensive vs Extensive Properties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61C7506-29D5-50A5-8CBD-D4DB1B50B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035" y="1540565"/>
            <a:ext cx="5502965" cy="2206485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2800" dirty="0">
                <a:solidFill>
                  <a:srgbClr val="FF0000"/>
                </a:solidFill>
              </a:rPr>
              <a:t>Intensive</a:t>
            </a:r>
            <a:r>
              <a:rPr lang="en-US" sz="2800" dirty="0"/>
              <a:t> properties do </a:t>
            </a:r>
            <a:r>
              <a:rPr lang="en-US" sz="2800" b="1" dirty="0"/>
              <a:t>not</a:t>
            </a:r>
            <a:r>
              <a:rPr lang="en-US" sz="2800" dirty="0"/>
              <a:t> __________ ______ ___________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of substance in a sample.</a:t>
            </a:r>
            <a:br>
              <a:rPr lang="en-US" sz="2800" dirty="0"/>
            </a:br>
            <a:endParaRPr lang="en-US" sz="2800" dirty="0"/>
          </a:p>
          <a:p>
            <a:pPr marL="0" indent="0" eaLnBrk="1" hangingPunct="1">
              <a:buNone/>
            </a:pPr>
            <a:endParaRPr lang="en-US" sz="28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7E80CA6-84F3-02E3-680E-66D14FB54066}"/>
              </a:ext>
            </a:extLst>
          </p:cNvPr>
          <p:cNvSpPr txBox="1">
            <a:spLocks/>
          </p:cNvSpPr>
          <p:nvPr/>
        </p:nvSpPr>
        <p:spPr>
          <a:xfrm>
            <a:off x="7341705" y="1540565"/>
            <a:ext cx="5204791" cy="2126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" dirty="0">
                <a:solidFill>
                  <a:srgbClr val="7030A0"/>
                </a:solidFill>
              </a:rPr>
              <a:t>Extensive</a:t>
            </a:r>
            <a:r>
              <a:rPr lang="en-US" sz="2800" dirty="0"/>
              <a:t> properties do. </a:t>
            </a:r>
          </a:p>
        </p:txBody>
      </p:sp>
    </p:spTree>
    <p:extLst>
      <p:ext uri="{BB962C8B-B14F-4D97-AF65-F5344CB8AC3E}">
        <p14:creationId xmlns:p14="http://schemas.microsoft.com/office/powerpoint/2010/main" val="165494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Content Placeholder 2"/>
          <p:cNvSpPr>
            <a:spLocks noGrp="1"/>
          </p:cNvSpPr>
          <p:nvPr>
            <p:ph idx="1"/>
          </p:nvPr>
        </p:nvSpPr>
        <p:spPr>
          <a:xfrm>
            <a:off x="957266" y="1298376"/>
            <a:ext cx="10625133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/>
              <a:t>The kilogram is a measure of mass, which is different from weight. 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The </a:t>
            </a:r>
            <a:r>
              <a:rPr lang="en-US" sz="2800" b="1" dirty="0">
                <a:solidFill>
                  <a:srgbClr val="FF0000"/>
                </a:solidFill>
              </a:rPr>
              <a:t>mass</a:t>
            </a:r>
            <a:r>
              <a:rPr lang="en-US" sz="2800" dirty="0"/>
              <a:t> of an object is a measure of the </a:t>
            </a:r>
            <a:r>
              <a:rPr lang="en-US" sz="2800" dirty="0">
                <a:solidFill>
                  <a:srgbClr val="FF0000"/>
                </a:solidFill>
              </a:rPr>
              <a:t>quantity of </a:t>
            </a:r>
            <a:r>
              <a:rPr lang="en-US" sz="2800" b="1" dirty="0">
                <a:solidFill>
                  <a:srgbClr val="FF0000"/>
                </a:solidFill>
              </a:rPr>
              <a:t>matter</a:t>
            </a:r>
            <a:r>
              <a:rPr lang="en-US" sz="2800" dirty="0"/>
              <a:t> within it. 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dirty="0"/>
              <a:t>The </a:t>
            </a:r>
            <a:r>
              <a:rPr lang="en-US" sz="2800" dirty="0">
                <a:solidFill>
                  <a:srgbClr val="FF0000"/>
                </a:solidFill>
              </a:rPr>
              <a:t>weight</a:t>
            </a:r>
            <a:r>
              <a:rPr lang="en-US" sz="2800" dirty="0"/>
              <a:t> of an object is a measure of the </a:t>
            </a:r>
            <a:r>
              <a:rPr lang="en-US" sz="2800" dirty="0">
                <a:solidFill>
                  <a:srgbClr val="FF0000"/>
                </a:solidFill>
              </a:rPr>
              <a:t>gravitational pull </a:t>
            </a:r>
            <a:r>
              <a:rPr lang="en-US" sz="2800" dirty="0"/>
              <a:t>on that matter. </a:t>
            </a:r>
          </a:p>
          <a:p>
            <a:pPr eaLnBrk="1" hangingPunct="1"/>
            <a:endParaRPr lang="en-US" sz="2800" dirty="0"/>
          </a:p>
          <a:p>
            <a:pPr eaLnBrk="1" hangingPunct="1"/>
            <a:r>
              <a:rPr lang="en-US" sz="2800" b="1" dirty="0"/>
              <a:t>Weight</a:t>
            </a:r>
            <a:r>
              <a:rPr lang="en-US" sz="2800" dirty="0"/>
              <a:t> depends on </a:t>
            </a:r>
            <a:r>
              <a:rPr lang="en-US" sz="2800" b="1" dirty="0"/>
              <a:t>gravity</a:t>
            </a:r>
            <a:r>
              <a:rPr lang="en-US" sz="2800" dirty="0"/>
              <a:t> while mass does not.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121363" y="104506"/>
            <a:ext cx="37670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Weight vs. Mass</a:t>
            </a:r>
          </a:p>
        </p:txBody>
      </p:sp>
    </p:spTree>
    <p:extLst>
      <p:ext uri="{BB962C8B-B14F-4D97-AF65-F5344CB8AC3E}">
        <p14:creationId xmlns:p14="http://schemas.microsoft.com/office/powerpoint/2010/main" val="102843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9530" y="0"/>
            <a:ext cx="8229600" cy="6858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Unit Prefixes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709530" y="737939"/>
            <a:ext cx="946854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Prefixes are used to scale units up or down by powers of 10.</a:t>
            </a:r>
          </a:p>
          <a:p>
            <a:endParaRPr lang="en-US" sz="2800" dirty="0"/>
          </a:p>
          <a:p>
            <a:pPr lvl="1"/>
            <a:r>
              <a:rPr lang="en-US" sz="2400" dirty="0">
                <a:solidFill>
                  <a:srgbClr val="0070C0"/>
                </a:solidFill>
              </a:rPr>
              <a:t>Example: kilograms (kg) 1 kg = 1000 grams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71D6D-74A8-5373-5F08-9E9F11797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584" y="2769098"/>
            <a:ext cx="9114433" cy="393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31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Content Placeholder 2"/>
          <p:cNvSpPr>
            <a:spLocks noGrp="1"/>
          </p:cNvSpPr>
          <p:nvPr>
            <p:ph idx="1"/>
          </p:nvPr>
        </p:nvSpPr>
        <p:spPr>
          <a:xfrm>
            <a:off x="1217543" y="1166018"/>
            <a:ext cx="9756913" cy="45259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2200" dirty="0"/>
              <a:t>A derived unit is formed </a:t>
            </a:r>
            <a:r>
              <a:rPr lang="en-US" sz="2200" dirty="0">
                <a:solidFill>
                  <a:srgbClr val="00B0F0"/>
                </a:solidFill>
              </a:rPr>
              <a:t>from other units</a:t>
            </a:r>
            <a:r>
              <a:rPr lang="en-US" sz="2200" dirty="0"/>
              <a:t>. </a:t>
            </a:r>
            <a:br>
              <a:rPr lang="en-US" sz="2200" dirty="0"/>
            </a:br>
            <a:endParaRPr lang="en-US" sz="2200" dirty="0"/>
          </a:p>
          <a:p>
            <a:pPr marL="0" indent="0" eaLnBrk="1" hangingPunct="1">
              <a:buNone/>
            </a:pPr>
            <a:r>
              <a:rPr lang="en-US" sz="2200" dirty="0"/>
              <a:t>Many units of </a:t>
            </a:r>
            <a:r>
              <a:rPr lang="en-US" sz="2200" b="1" dirty="0">
                <a:solidFill>
                  <a:srgbClr val="0070C0"/>
                </a:solidFill>
              </a:rPr>
              <a:t>volume</a:t>
            </a:r>
            <a:r>
              <a:rPr lang="en-US" sz="2200" b="1" dirty="0"/>
              <a:t>,</a:t>
            </a:r>
            <a:r>
              <a:rPr lang="en-US" sz="2200" dirty="0"/>
              <a:t> a measure of 3D space, are derived units. </a:t>
            </a:r>
            <a:br>
              <a:rPr lang="en-US" sz="2200" dirty="0"/>
            </a:br>
            <a:endParaRPr lang="en-US" sz="2200" dirty="0"/>
          </a:p>
          <a:p>
            <a:pPr marL="0" indent="0" eaLnBrk="1" hangingPunct="1">
              <a:buNone/>
            </a:pPr>
            <a:r>
              <a:rPr lang="en-US" sz="2200" dirty="0"/>
              <a:t>Any unit of length, when cubed (raised to the third power), becomes a unit of volume. </a:t>
            </a:r>
          </a:p>
          <a:p>
            <a:pPr marL="0" indent="0" eaLnBrk="1" hangingPunct="1">
              <a:buNone/>
            </a:pPr>
            <a:endParaRPr lang="en-US" sz="2200" dirty="0"/>
          </a:p>
          <a:p>
            <a:pPr lvl="1"/>
            <a:r>
              <a:rPr lang="en-US" sz="2200" dirty="0"/>
              <a:t>Cubic meters (m</a:t>
            </a:r>
            <a:r>
              <a:rPr lang="en-US" sz="2200" baseline="30000" dirty="0"/>
              <a:t>3</a:t>
            </a:r>
            <a:r>
              <a:rPr lang="en-US" sz="2200" dirty="0"/>
              <a:t>), cubic centimeters (cm</a:t>
            </a:r>
            <a:r>
              <a:rPr lang="en-US" sz="2200" baseline="30000" dirty="0"/>
              <a:t>3</a:t>
            </a:r>
            <a:r>
              <a:rPr lang="en-US" sz="2200" dirty="0"/>
              <a:t>), and cubic millimeters (mm</a:t>
            </a:r>
            <a:r>
              <a:rPr lang="en-US" sz="2200" baseline="30000" dirty="0"/>
              <a:t>3</a:t>
            </a:r>
            <a:r>
              <a:rPr lang="en-US" sz="2200" dirty="0"/>
              <a:t>) are all units of volume. </a:t>
            </a:r>
          </a:p>
          <a:p>
            <a:pPr lvl="1"/>
            <a:endParaRPr lang="en-US" sz="2200" dirty="0"/>
          </a:p>
        </p:txBody>
      </p:sp>
      <p:sp>
        <p:nvSpPr>
          <p:cNvPr id="2" name="TextBox 1"/>
          <p:cNvSpPr txBox="1"/>
          <p:nvPr/>
        </p:nvSpPr>
        <p:spPr>
          <a:xfrm>
            <a:off x="1217543" y="129309"/>
            <a:ext cx="28264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Derived Units</a:t>
            </a:r>
          </a:p>
        </p:txBody>
      </p:sp>
    </p:spTree>
    <p:extLst>
      <p:ext uri="{BB962C8B-B14F-4D97-AF65-F5344CB8AC3E}">
        <p14:creationId xmlns:p14="http://schemas.microsoft.com/office/powerpoint/2010/main" val="14704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CE7C5-B1A9-12F6-AD76-2E3DA29F9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6651E-5443-F281-9B7D-C84BDC4FE6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808" y="947419"/>
            <a:ext cx="10515600" cy="496316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Express quantities in scientific notation</a:t>
            </a:r>
          </a:p>
          <a:p>
            <a:r>
              <a:rPr lang="en-US" dirty="0"/>
              <a:t>Explain the process of measurement</a:t>
            </a:r>
          </a:p>
          <a:p>
            <a:r>
              <a:rPr lang="en-US" dirty="0"/>
              <a:t>Identify the three basic parts of a quantity</a:t>
            </a:r>
          </a:p>
          <a:p>
            <a:r>
              <a:rPr lang="en-US" dirty="0"/>
              <a:t>Describe the properties and units of length, mass, volume, density, temperature, and time</a:t>
            </a:r>
          </a:p>
          <a:p>
            <a:r>
              <a:rPr lang="en-US" dirty="0"/>
              <a:t>Perform basic unit calculations and conversions in the metric and other unit systems</a:t>
            </a:r>
          </a:p>
          <a:p>
            <a:r>
              <a:rPr lang="en-US" dirty="0"/>
              <a:t>Define accuracy and precision and be able to explain whether a dataset is precise and/or accurate</a:t>
            </a:r>
          </a:p>
          <a:p>
            <a:r>
              <a:rPr lang="en-US" dirty="0"/>
              <a:t>Distinguish exact and uncertain numbers</a:t>
            </a:r>
          </a:p>
          <a:p>
            <a:r>
              <a:rPr lang="en-US" dirty="0"/>
              <a:t>Distinguish extensive vs intensive properties</a:t>
            </a:r>
          </a:p>
          <a:p>
            <a:r>
              <a:rPr lang="en-US" dirty="0"/>
              <a:t>Correctly represent uncertainty in quantities using significant figures</a:t>
            </a:r>
          </a:p>
          <a:p>
            <a:r>
              <a:rPr lang="en-US" dirty="0"/>
              <a:t>Apply proper rounding rules to computed quantities</a:t>
            </a:r>
          </a:p>
          <a:p>
            <a:r>
              <a:rPr lang="en-US" dirty="0"/>
              <a:t>Explain the dimensional analysis (factor label) approach to mathematical calculations involving quantities</a:t>
            </a:r>
          </a:p>
          <a:p>
            <a:r>
              <a:rPr lang="en-US" dirty="0"/>
              <a:t>Use dimensional analysis to carry out unit conversions for a given property and computations involving two or more properties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272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8700" y="1361526"/>
            <a:ext cx="10134599" cy="4525963"/>
          </a:xfrm>
        </p:spPr>
        <p:txBody>
          <a:bodyPr>
            <a:normAutofit/>
          </a:bodyPr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en-US" sz="2800" dirty="0"/>
              <a:t>Given one or more quantities, convert them into </a:t>
            </a:r>
            <a:r>
              <a:rPr lang="en-US" sz="2800" dirty="0">
                <a:solidFill>
                  <a:srgbClr val="0070C0"/>
                </a:solidFill>
              </a:rPr>
              <a:t>different units</a:t>
            </a:r>
            <a:r>
              <a:rPr lang="en-US" sz="2800" dirty="0"/>
              <a:t>. </a:t>
            </a:r>
          </a:p>
          <a:p>
            <a:pPr eaLnBrk="1" hangingPunct="1">
              <a:lnSpc>
                <a:spcPct val="90000"/>
              </a:lnSpc>
            </a:pPr>
            <a:endParaRPr lang="en-US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Units are multiplied, divided, and canceled like any other algebraic quantities. </a:t>
            </a:r>
          </a:p>
          <a:p>
            <a:pPr>
              <a:lnSpc>
                <a:spcPct val="90000"/>
              </a:lnSpc>
            </a:pPr>
            <a:endParaRPr lang="en-US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800" dirty="0"/>
              <a:t>Always write every number with its associated unit!!! No shortcuts!!</a:t>
            </a:r>
          </a:p>
          <a:p>
            <a:pPr>
              <a:lnSpc>
                <a:spcPct val="80000"/>
              </a:lnSpc>
              <a:buNone/>
            </a:pPr>
            <a:endParaRPr lang="en-US" sz="2800" dirty="0"/>
          </a:p>
          <a:p>
            <a:pPr>
              <a:lnSpc>
                <a:spcPct val="80000"/>
              </a:lnSpc>
              <a:buNone/>
            </a:pPr>
            <a:r>
              <a:rPr lang="en-US" sz="2800" dirty="0"/>
              <a:t>	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8700" y="157621"/>
            <a:ext cx="3462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Unit Conversion </a:t>
            </a:r>
          </a:p>
        </p:txBody>
      </p:sp>
    </p:spTree>
    <p:extLst>
      <p:ext uri="{BB962C8B-B14F-4D97-AF65-F5344CB8AC3E}">
        <p14:creationId xmlns:p14="http://schemas.microsoft.com/office/powerpoint/2010/main" val="420117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Some conversion factors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70112"/>
            <a:ext cx="10210799" cy="270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1BCB43A-5307-FF78-F660-B215D22DDC62}"/>
              </a:ext>
            </a:extLst>
          </p:cNvPr>
          <p:cNvSpPr txBox="1"/>
          <p:nvPr/>
        </p:nvSpPr>
        <p:spPr>
          <a:xfrm>
            <a:off x="838200" y="4395787"/>
            <a:ext cx="1082702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You will always be provided with any unit conversion factors needed for a problem.</a:t>
            </a:r>
          </a:p>
          <a:p>
            <a:r>
              <a:rPr lang="en-US" sz="2200" dirty="0"/>
              <a:t> </a:t>
            </a:r>
          </a:p>
          <a:p>
            <a:r>
              <a:rPr lang="en-US" sz="2200" dirty="0"/>
              <a:t>You </a:t>
            </a:r>
            <a:r>
              <a:rPr lang="en-US" sz="2200" b="1" dirty="0"/>
              <a:t>do not</a:t>
            </a:r>
            <a:r>
              <a:rPr lang="en-US" sz="2200" dirty="0"/>
              <a:t> need to memorize unit conversion factors. (i.e. 1 kg = 2.205 </a:t>
            </a:r>
            <a:r>
              <a:rPr lang="en-US" sz="2200" dirty="0" err="1"/>
              <a:t>lb</a:t>
            </a:r>
            <a:r>
              <a:rPr lang="en-US" sz="2200" dirty="0"/>
              <a:t>)</a:t>
            </a:r>
          </a:p>
          <a:p>
            <a:endParaRPr lang="en-US" sz="2200" dirty="0"/>
          </a:p>
          <a:p>
            <a:r>
              <a:rPr lang="en-US" sz="2200" dirty="0"/>
              <a:t>You </a:t>
            </a:r>
            <a:r>
              <a:rPr lang="en-US" sz="2200" b="1" dirty="0"/>
              <a:t>do</a:t>
            </a:r>
            <a:r>
              <a:rPr lang="en-US" sz="2200" dirty="0"/>
              <a:t> need to memorize conversion factors for the unit </a:t>
            </a:r>
            <a:r>
              <a:rPr lang="en-US" sz="2200" i="1" dirty="0"/>
              <a:t>prefixes</a:t>
            </a:r>
            <a:r>
              <a:rPr lang="en-US" sz="2200" dirty="0"/>
              <a:t> (i.e. 1 kg </a:t>
            </a:r>
            <a:r>
              <a:rPr lang="en-US" sz="2200" dirty="0">
                <a:sym typeface="Wingdings" panose="05000000000000000000" pitchFamily="2" charset="2"/>
              </a:rPr>
              <a:t>= 10</a:t>
            </a:r>
            <a:r>
              <a:rPr lang="en-US" sz="2200" baseline="30000" dirty="0">
                <a:sym typeface="Wingdings" panose="05000000000000000000" pitchFamily="2" charset="2"/>
              </a:rPr>
              <a:t>3</a:t>
            </a:r>
            <a:r>
              <a:rPr lang="en-US" sz="2200" dirty="0">
                <a:sym typeface="Wingdings" panose="05000000000000000000" pitchFamily="2" charset="2"/>
              </a:rPr>
              <a:t> g) indicated a few slides ago.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32212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1981200" y="6096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chemeClr val="tx2"/>
              </a:solidFill>
            </a:endParaRP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2359026" y="1295401"/>
            <a:ext cx="7318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3333FF"/>
                </a:solidFill>
              </a:rPr>
              <a:t>Conversion factor</a:t>
            </a:r>
            <a:r>
              <a:rPr lang="en-US" altLang="en-US" sz="2400"/>
              <a:t>: A term that converts a quantity in </a:t>
            </a:r>
          </a:p>
          <a:p>
            <a:pPr eaLnBrk="1" hangingPunct="1"/>
            <a:r>
              <a:rPr lang="en-US" altLang="en-US" sz="2400"/>
              <a:t>one unit to a quantity in another unit.</a:t>
            </a:r>
          </a:p>
        </p:txBody>
      </p:sp>
      <p:sp>
        <p:nvSpPr>
          <p:cNvPr id="55303" name="Text Box 7"/>
          <p:cNvSpPr txBox="1">
            <a:spLocks noChangeArrowheads="1"/>
          </p:cNvSpPr>
          <p:nvPr/>
        </p:nvSpPr>
        <p:spPr bwMode="auto">
          <a:xfrm>
            <a:off x="2209800" y="3810000"/>
            <a:ext cx="798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Conversion factors are usually written as equalities.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5180014" y="4267200"/>
            <a:ext cx="2090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2.21 </a:t>
            </a:r>
            <a:r>
              <a:rPr lang="en-US" altLang="en-US" sz="2400" dirty="0" err="1"/>
              <a:t>lb</a:t>
            </a:r>
            <a:r>
              <a:rPr lang="en-US" altLang="en-US" sz="2400" dirty="0"/>
              <a:t> = 1 kg</a:t>
            </a:r>
          </a:p>
        </p:txBody>
      </p:sp>
      <p:sp>
        <p:nvSpPr>
          <p:cNvPr id="55310" name="Text Box 14"/>
          <p:cNvSpPr txBox="1">
            <a:spLocks noChangeArrowheads="1"/>
          </p:cNvSpPr>
          <p:nvPr/>
        </p:nvSpPr>
        <p:spPr bwMode="auto">
          <a:xfrm>
            <a:off x="2209801" y="5105400"/>
            <a:ext cx="71739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To use them, they must be written as fractions.</a:t>
            </a:r>
          </a:p>
        </p:txBody>
      </p:sp>
      <p:sp>
        <p:nvSpPr>
          <p:cNvPr id="55311" name="Rectangle 15"/>
          <p:cNvSpPr>
            <a:spLocks noChangeArrowheads="1"/>
          </p:cNvSpPr>
          <p:nvPr/>
        </p:nvSpPr>
        <p:spPr bwMode="auto">
          <a:xfrm>
            <a:off x="2703514" y="2398713"/>
            <a:ext cx="1265237" cy="830262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dirty="0">
                <a:latin typeface="Arial" charset="0"/>
              </a:rPr>
              <a:t>original </a:t>
            </a:r>
          </a:p>
          <a:p>
            <a:pPr>
              <a:defRPr/>
            </a:pPr>
            <a:r>
              <a:rPr lang="en-US" sz="2400" dirty="0">
                <a:latin typeface="Arial" charset="0"/>
              </a:rPr>
              <a:t>quantity</a:t>
            </a:r>
          </a:p>
        </p:txBody>
      </p:sp>
      <p:sp>
        <p:nvSpPr>
          <p:cNvPr id="55312" name="Rectangle 16"/>
          <p:cNvSpPr>
            <a:spLocks noChangeArrowheads="1"/>
          </p:cNvSpPr>
          <p:nvPr/>
        </p:nvSpPr>
        <p:spPr bwMode="auto">
          <a:xfrm>
            <a:off x="4703764" y="2593976"/>
            <a:ext cx="2530475" cy="461963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Arial" charset="0"/>
              </a:rPr>
              <a:t>conversion factor</a:t>
            </a:r>
          </a:p>
        </p:txBody>
      </p:sp>
      <p:sp>
        <p:nvSpPr>
          <p:cNvPr id="55313" name="Rectangle 17"/>
          <p:cNvSpPr>
            <a:spLocks noChangeArrowheads="1"/>
          </p:cNvSpPr>
          <p:nvPr/>
        </p:nvSpPr>
        <p:spPr bwMode="auto">
          <a:xfrm>
            <a:off x="8150226" y="2362201"/>
            <a:ext cx="1281113" cy="830263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dirty="0">
                <a:latin typeface="Arial" charset="0"/>
              </a:rPr>
              <a:t>desired </a:t>
            </a:r>
          </a:p>
          <a:p>
            <a:pPr>
              <a:defRPr/>
            </a:pPr>
            <a:r>
              <a:rPr lang="en-US" sz="2400" dirty="0">
                <a:latin typeface="Arial" charset="0"/>
              </a:rPr>
              <a:t>quantity</a:t>
            </a:r>
          </a:p>
        </p:txBody>
      </p:sp>
      <p:sp>
        <p:nvSpPr>
          <p:cNvPr id="35854" name="Text Box 18"/>
          <p:cNvSpPr txBox="1">
            <a:spLocks noChangeArrowheads="1"/>
          </p:cNvSpPr>
          <p:nvPr/>
        </p:nvSpPr>
        <p:spPr bwMode="auto">
          <a:xfrm>
            <a:off x="4191000" y="2573338"/>
            <a:ext cx="338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x</a:t>
            </a:r>
          </a:p>
        </p:txBody>
      </p:sp>
      <p:sp>
        <p:nvSpPr>
          <p:cNvPr id="35855" name="Text Box 19"/>
          <p:cNvSpPr txBox="1">
            <a:spLocks noChangeArrowheads="1"/>
          </p:cNvSpPr>
          <p:nvPr/>
        </p:nvSpPr>
        <p:spPr bwMode="auto">
          <a:xfrm>
            <a:off x="7696200" y="2620963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/>
              <a:t>=</a:t>
            </a:r>
          </a:p>
        </p:txBody>
      </p:sp>
      <p:sp>
        <p:nvSpPr>
          <p:cNvPr id="35856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304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>
                <a:latin typeface="Arial" pitchFamily="34" charset="0"/>
                <a:cs typeface="Arial" pitchFamily="34" charset="0"/>
              </a:rPr>
              <a:t>Problem Solving Using the Factor-Label Method</a:t>
            </a:r>
            <a:br>
              <a:rPr lang="en-US" altLang="en-US" b="1">
                <a:latin typeface="Arial" pitchFamily="34" charset="0"/>
                <a:cs typeface="Arial" pitchFamily="34" charset="0"/>
              </a:rPr>
            </a:br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2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3" grpId="0"/>
      <p:bldP spid="55304" grpId="0"/>
      <p:bldP spid="553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4"/>
          <p:cNvSpPr>
            <a:spLocks noChangeArrowheads="1"/>
          </p:cNvSpPr>
          <p:nvPr/>
        </p:nvSpPr>
        <p:spPr bwMode="auto">
          <a:xfrm>
            <a:off x="2653266" y="2526283"/>
            <a:ext cx="50834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 pitchFamily="34" charset="0"/>
              </a:rPr>
              <a:t>make sure all unwanted units cancel</a:t>
            </a:r>
          </a:p>
          <a:p>
            <a:endParaRPr lang="en-US" altLang="en-US" sz="2400" dirty="0">
              <a:cs typeface="Arial" pitchFamily="34" charset="0"/>
            </a:endParaRPr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1676400" y="3048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2800">
              <a:solidFill>
                <a:schemeClr val="tx2"/>
              </a:solidFill>
              <a:cs typeface="Arial" pitchFamily="34" charset="0"/>
            </a:endParaRPr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1676400" y="898767"/>
            <a:ext cx="999479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200" dirty="0">
                <a:solidFill>
                  <a:srgbClr val="3333FF"/>
                </a:solidFill>
                <a:cs typeface="Arial" pitchFamily="34" charset="0"/>
              </a:rPr>
              <a:t>Factor-label method</a:t>
            </a:r>
            <a:r>
              <a:rPr lang="en-US" altLang="en-US" sz="2200" dirty="0">
                <a:cs typeface="Arial" pitchFamily="34" charset="0"/>
              </a:rPr>
              <a:t>: Using conversion factors to manage a complex problem involving many units. Also called Dimensional Analysis.</a:t>
            </a:r>
          </a:p>
        </p:txBody>
      </p: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2653266" y="1957857"/>
            <a:ext cx="425308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200" dirty="0">
                <a:cs typeface="Arial" pitchFamily="34" charset="0"/>
              </a:rPr>
              <a:t>units are treated like numbers</a:t>
            </a:r>
          </a:p>
        </p:txBody>
      </p:sp>
      <p:sp>
        <p:nvSpPr>
          <p:cNvPr id="61448" name="Text Box 8"/>
          <p:cNvSpPr txBox="1">
            <a:spLocks noChangeArrowheads="1"/>
          </p:cNvSpPr>
          <p:nvPr/>
        </p:nvSpPr>
        <p:spPr bwMode="auto">
          <a:xfrm>
            <a:off x="1741391" y="4092245"/>
            <a:ext cx="6178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cs typeface="Arial" pitchFamily="34" charset="0"/>
              </a:rPr>
              <a:t>To convert 130 </a:t>
            </a:r>
            <a:r>
              <a:rPr lang="en-US" altLang="en-US" sz="2400" dirty="0" err="1">
                <a:cs typeface="Arial" pitchFamily="34" charset="0"/>
              </a:rPr>
              <a:t>lb</a:t>
            </a:r>
            <a:r>
              <a:rPr lang="en-US" altLang="en-US" sz="2400" dirty="0">
                <a:cs typeface="Arial" pitchFamily="34" charset="0"/>
              </a:rPr>
              <a:t> into kilograms:</a:t>
            </a:r>
          </a:p>
        </p:txBody>
      </p:sp>
      <p:sp>
        <p:nvSpPr>
          <p:cNvPr id="61449" name="Text Box 9"/>
          <p:cNvSpPr txBox="1">
            <a:spLocks noChangeArrowheads="1"/>
          </p:cNvSpPr>
          <p:nvPr/>
        </p:nvSpPr>
        <p:spPr bwMode="auto">
          <a:xfrm>
            <a:off x="2548930" y="5064265"/>
            <a:ext cx="15744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cs typeface="Arial" pitchFamily="34" charset="0"/>
              </a:rPr>
              <a:t>1.3</a:t>
            </a:r>
            <a:r>
              <a:rPr lang="en-US" altLang="en-US" sz="2400" dirty="0"/>
              <a:t>×10</a:t>
            </a:r>
            <a:r>
              <a:rPr lang="en-US" altLang="en-US" sz="2400" baseline="30000" dirty="0"/>
              <a:t>2</a:t>
            </a:r>
            <a:r>
              <a:rPr lang="en-US" altLang="en-US" sz="2400" dirty="0">
                <a:cs typeface="Arial" pitchFamily="34" charset="0"/>
              </a:rPr>
              <a:t> </a:t>
            </a:r>
            <a:r>
              <a:rPr lang="en-US" altLang="en-US" sz="2400" dirty="0" err="1">
                <a:cs typeface="Arial" pitchFamily="34" charset="0"/>
              </a:rPr>
              <a:t>lb</a:t>
            </a:r>
            <a:endParaRPr lang="en-US" altLang="en-US" sz="2400" dirty="0">
              <a:cs typeface="Arial" pitchFamily="34" charset="0"/>
            </a:endParaRP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4080703" y="5137142"/>
            <a:ext cx="338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cs typeface="Arial" pitchFamily="34" charset="0"/>
              </a:rPr>
              <a:t>x</a:t>
            </a:r>
          </a:p>
        </p:txBody>
      </p:sp>
      <p:sp>
        <p:nvSpPr>
          <p:cNvPr id="61452" name="Rectangle 12"/>
          <p:cNvSpPr>
            <a:spLocks noChangeArrowheads="1"/>
          </p:cNvSpPr>
          <p:nvPr/>
        </p:nvSpPr>
        <p:spPr bwMode="auto">
          <a:xfrm>
            <a:off x="4964147" y="5053004"/>
            <a:ext cx="2530475" cy="460375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cs typeface="Arial" pitchFamily="34" charset="0"/>
              </a:rPr>
              <a:t>conversion factor</a:t>
            </a:r>
          </a:p>
        </p:txBody>
      </p:sp>
      <p:sp>
        <p:nvSpPr>
          <p:cNvPr id="61454" name="Text Box 14"/>
          <p:cNvSpPr txBox="1">
            <a:spLocks noChangeArrowheads="1"/>
          </p:cNvSpPr>
          <p:nvPr/>
        </p:nvSpPr>
        <p:spPr bwMode="auto">
          <a:xfrm>
            <a:off x="7966903" y="5213342"/>
            <a:ext cx="363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cs typeface="Arial" pitchFamily="34" charset="0"/>
              </a:rPr>
              <a:t>=</a:t>
            </a:r>
          </a:p>
        </p:txBody>
      </p:sp>
      <p:sp>
        <p:nvSpPr>
          <p:cNvPr id="61455" name="Text Box 15"/>
          <p:cNvSpPr txBox="1">
            <a:spLocks noChangeArrowheads="1"/>
          </p:cNvSpPr>
          <p:nvPr/>
        </p:nvSpPr>
        <p:spPr bwMode="auto">
          <a:xfrm>
            <a:off x="8488397" y="5049828"/>
            <a:ext cx="7667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cs typeface="Arial" pitchFamily="34" charset="0"/>
              </a:rPr>
              <a:t>? kg</a:t>
            </a:r>
          </a:p>
        </p:txBody>
      </p:sp>
      <p:sp>
        <p:nvSpPr>
          <p:cNvPr id="61456" name="Text Box 16"/>
          <p:cNvSpPr txBox="1">
            <a:spLocks noChangeArrowheads="1"/>
          </p:cNvSpPr>
          <p:nvPr/>
        </p:nvSpPr>
        <p:spPr bwMode="auto">
          <a:xfrm>
            <a:off x="2703546" y="5507028"/>
            <a:ext cx="12652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cs typeface="Arial" pitchFamily="34" charset="0"/>
              </a:rPr>
              <a:t>original </a:t>
            </a:r>
            <a:br>
              <a:rPr lang="en-US" altLang="en-US" sz="2400" dirty="0">
                <a:cs typeface="Arial" pitchFamily="34" charset="0"/>
              </a:rPr>
            </a:br>
            <a:r>
              <a:rPr lang="en-US" altLang="en-US" sz="2400" dirty="0">
                <a:cs typeface="Arial" pitchFamily="34" charset="0"/>
              </a:rPr>
              <a:t>quantity</a:t>
            </a:r>
          </a:p>
        </p:txBody>
      </p:sp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8328059" y="5507028"/>
            <a:ext cx="128111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cs typeface="Arial" pitchFamily="34" charset="0"/>
              </a:rPr>
              <a:t>desired </a:t>
            </a:r>
            <a:br>
              <a:rPr lang="en-US" altLang="en-US" sz="2400">
                <a:cs typeface="Arial" pitchFamily="34" charset="0"/>
              </a:rPr>
            </a:br>
            <a:r>
              <a:rPr lang="en-US" altLang="en-US" sz="2400">
                <a:cs typeface="Arial" pitchFamily="34" charset="0"/>
              </a:rPr>
              <a:t>quantity</a:t>
            </a:r>
          </a:p>
        </p:txBody>
      </p:sp>
      <p:sp>
        <p:nvSpPr>
          <p:cNvPr id="36879" name="Rectangle 27"/>
          <p:cNvSpPr>
            <a:spLocks noGrp="1" noChangeArrowheads="1"/>
          </p:cNvSpPr>
          <p:nvPr>
            <p:ph type="title" idx="4294967295"/>
          </p:nvPr>
        </p:nvSpPr>
        <p:spPr>
          <a:xfrm>
            <a:off x="1676400" y="76492"/>
            <a:ext cx="8686800" cy="595023"/>
          </a:xfrm>
        </p:spPr>
        <p:txBody>
          <a:bodyPr/>
          <a:lstStyle/>
          <a:p>
            <a:pPr eaLnBrk="1" hangingPunct="1"/>
            <a:r>
              <a:rPr lang="en-US" altLang="en-US" b="1" dirty="0">
                <a:latin typeface="Arial" pitchFamily="34" charset="0"/>
                <a:cs typeface="Arial" pitchFamily="34" charset="0"/>
              </a:rPr>
              <a:t>Solving Problems Using Conversion Factors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B90F011-71B3-8841-D81B-E17BA32E9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3266" y="2971678"/>
            <a:ext cx="7657866" cy="477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altLang="en-US" sz="2500" b="1" i="1" u="sng" dirty="0">
                <a:cs typeface="Arial" pitchFamily="34" charset="0"/>
              </a:rPr>
              <a:t>all</a:t>
            </a:r>
            <a:r>
              <a:rPr lang="en-US" altLang="en-US" sz="2500" dirty="0">
                <a:cs typeface="Arial" pitchFamily="34" charset="0"/>
              </a:rPr>
              <a:t> quantities in the calculation have units </a:t>
            </a:r>
            <a:r>
              <a:rPr lang="en-US" altLang="en-US" sz="2500" b="1" dirty="0">
                <a:cs typeface="Arial" pitchFamily="34" charset="0"/>
              </a:rPr>
              <a:t>labeled</a:t>
            </a:r>
            <a:r>
              <a:rPr lang="en-US" altLang="en-US" sz="2500" dirty="0">
                <a:cs typeface="Arial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704908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8" grpId="0"/>
      <p:bldP spid="61449" grpId="0"/>
      <p:bldP spid="61450" grpId="0"/>
      <p:bldP spid="61452" grpId="0" animBg="1"/>
      <p:bldP spid="61454" grpId="0"/>
      <p:bldP spid="61455" grpId="0"/>
      <p:bldP spid="61456" grpId="0"/>
      <p:bldP spid="6145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4"/>
          <p:cNvSpPr txBox="1">
            <a:spLocks noChangeArrowheads="1"/>
          </p:cNvSpPr>
          <p:nvPr/>
        </p:nvSpPr>
        <p:spPr bwMode="auto">
          <a:xfrm>
            <a:off x="5412773" y="2200507"/>
            <a:ext cx="4587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/>
              <a:t>or</a:t>
            </a:r>
          </a:p>
        </p:txBody>
      </p:sp>
      <p:sp>
        <p:nvSpPr>
          <p:cNvPr id="63493" name="Rectangle 5"/>
          <p:cNvSpPr>
            <a:spLocks noChangeArrowheads="1"/>
          </p:cNvSpPr>
          <p:nvPr/>
        </p:nvSpPr>
        <p:spPr bwMode="auto">
          <a:xfrm>
            <a:off x="5130197" y="1362306"/>
            <a:ext cx="1109662" cy="831850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u="sng" dirty="0">
                <a:solidFill>
                  <a:srgbClr val="FF0000"/>
                </a:solidFill>
                <a:latin typeface="Arial" charset="0"/>
              </a:rPr>
              <a:t>2.21 </a:t>
            </a:r>
            <a:r>
              <a:rPr lang="en-US" sz="2400" u="sng" dirty="0" err="1">
                <a:solidFill>
                  <a:srgbClr val="FF0000"/>
                </a:solidFill>
                <a:latin typeface="Arial" charset="0"/>
              </a:rPr>
              <a:t>lb</a:t>
            </a:r>
            <a:endParaRPr lang="en-US" sz="2400" u="sng" dirty="0">
              <a:solidFill>
                <a:srgbClr val="FF0000"/>
              </a:solidFill>
              <a:latin typeface="Arial" charset="0"/>
            </a:endParaRPr>
          </a:p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Arial" charset="0"/>
              </a:rPr>
              <a:t>1 kg</a:t>
            </a:r>
          </a:p>
        </p:txBody>
      </p:sp>
      <p:sp>
        <p:nvSpPr>
          <p:cNvPr id="63494" name="Rectangle 6"/>
          <p:cNvSpPr>
            <a:spLocks noChangeArrowheads="1"/>
          </p:cNvSpPr>
          <p:nvPr/>
        </p:nvSpPr>
        <p:spPr bwMode="auto">
          <a:xfrm>
            <a:off x="5131785" y="2657706"/>
            <a:ext cx="1109663" cy="831850"/>
          </a:xfrm>
          <a:prstGeom prst="rect">
            <a:avLst/>
          </a:prstGeom>
          <a:solidFill>
            <a:srgbClr val="FFCC66"/>
          </a:solidFill>
          <a:ln w="28575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en-US" sz="2400" u="sng" dirty="0">
                <a:solidFill>
                  <a:srgbClr val="FF0000"/>
                </a:solidFill>
                <a:latin typeface="Arial" charset="0"/>
              </a:rPr>
              <a:t>1 kg</a:t>
            </a:r>
          </a:p>
          <a:p>
            <a:pPr>
              <a:defRPr/>
            </a:pPr>
            <a:r>
              <a:rPr lang="en-US" sz="2400" dirty="0">
                <a:solidFill>
                  <a:srgbClr val="FF0000"/>
                </a:solidFill>
                <a:latin typeface="Arial" charset="0"/>
              </a:rPr>
              <a:t>2.21 lb</a:t>
            </a:r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2652439" y="2196042"/>
            <a:ext cx="15744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1.3×10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lb</a:t>
            </a:r>
            <a:endParaRPr lang="en-US" altLang="en-US" sz="2400" dirty="0"/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4493609" y="2200507"/>
            <a:ext cx="338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/>
              <a:t>x</a:t>
            </a:r>
          </a:p>
        </p:txBody>
      </p:sp>
      <p:sp>
        <p:nvSpPr>
          <p:cNvPr id="63498" name="Oval 10"/>
          <p:cNvSpPr>
            <a:spLocks noChangeArrowheads="1"/>
          </p:cNvSpPr>
          <p:nvPr/>
        </p:nvSpPr>
        <p:spPr bwMode="auto">
          <a:xfrm>
            <a:off x="4836509" y="2754593"/>
            <a:ext cx="1600200" cy="649188"/>
          </a:xfrm>
          <a:prstGeom prst="ellipse">
            <a:avLst/>
          </a:prstGeom>
          <a:noFill/>
          <a:ln w="28575" algn="ctr">
            <a:solidFill>
              <a:srgbClr val="3333FF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63499" name="Line 11"/>
          <p:cNvSpPr>
            <a:spLocks noChangeShapeType="1"/>
          </p:cNvSpPr>
          <p:nvPr/>
        </p:nvSpPr>
        <p:spPr bwMode="auto">
          <a:xfrm>
            <a:off x="5654073" y="3663954"/>
            <a:ext cx="0" cy="533400"/>
          </a:xfrm>
          <a:prstGeom prst="line">
            <a:avLst/>
          </a:prstGeom>
          <a:noFill/>
          <a:ln w="28575">
            <a:solidFill>
              <a:srgbClr val="3333FF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63500" name="Text Box 12"/>
          <p:cNvSpPr txBox="1">
            <a:spLocks noChangeArrowheads="1"/>
          </p:cNvSpPr>
          <p:nvPr/>
        </p:nvSpPr>
        <p:spPr bwMode="auto">
          <a:xfrm>
            <a:off x="6920897" y="2810106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/>
              <a:t>=</a:t>
            </a:r>
          </a:p>
        </p:txBody>
      </p:sp>
      <p:sp>
        <p:nvSpPr>
          <p:cNvPr id="63501" name="Text Box 13"/>
          <p:cNvSpPr txBox="1">
            <a:spLocks noChangeArrowheads="1"/>
          </p:cNvSpPr>
          <p:nvPr/>
        </p:nvSpPr>
        <p:spPr bwMode="auto">
          <a:xfrm>
            <a:off x="7454297" y="2810106"/>
            <a:ext cx="963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rgbClr val="FF0000"/>
                </a:solidFill>
              </a:rPr>
              <a:t>59</a:t>
            </a:r>
            <a:r>
              <a:rPr lang="en-US" altLang="en-US" sz="2400"/>
              <a:t> kg</a:t>
            </a:r>
          </a:p>
        </p:txBody>
      </p:sp>
      <p:sp>
        <p:nvSpPr>
          <p:cNvPr id="63505" name="Text Box 17"/>
          <p:cNvSpPr txBox="1">
            <a:spLocks noChangeArrowheads="1"/>
          </p:cNvSpPr>
          <p:nvPr/>
        </p:nvSpPr>
        <p:spPr bwMode="auto">
          <a:xfrm>
            <a:off x="875747" y="4707068"/>
            <a:ext cx="111599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Set up the conversion factor with original unit in the </a:t>
            </a:r>
            <a:r>
              <a:rPr lang="en-US" altLang="en-US" sz="2400" u="sng" dirty="0"/>
              <a:t>bottom</a:t>
            </a:r>
            <a:r>
              <a:rPr lang="en-US" altLang="en-US" sz="2400" dirty="0"/>
              <a:t> of the fraction.</a:t>
            </a:r>
          </a:p>
        </p:txBody>
      </p:sp>
      <p:sp>
        <p:nvSpPr>
          <p:cNvPr id="63506" name="Text Box 18"/>
          <p:cNvSpPr txBox="1">
            <a:spLocks noChangeArrowheads="1"/>
          </p:cNvSpPr>
          <p:nvPr/>
        </p:nvSpPr>
        <p:spPr bwMode="auto">
          <a:xfrm>
            <a:off x="3345658" y="5254508"/>
            <a:ext cx="373230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000" dirty="0"/>
              <a:t> The unwanted unit </a:t>
            </a:r>
            <a:r>
              <a:rPr lang="en-US" altLang="en-US" sz="2000" dirty="0" err="1">
                <a:solidFill>
                  <a:srgbClr val="3333FF"/>
                </a:solidFill>
              </a:rPr>
              <a:t>lb</a:t>
            </a:r>
            <a:r>
              <a:rPr lang="en-US" altLang="en-US" sz="2000" dirty="0"/>
              <a:t> cancels.</a:t>
            </a:r>
          </a:p>
        </p:txBody>
      </p:sp>
      <p:sp>
        <p:nvSpPr>
          <p:cNvPr id="63507" name="Text Box 19"/>
          <p:cNvSpPr txBox="1">
            <a:spLocks noChangeArrowheads="1"/>
          </p:cNvSpPr>
          <p:nvPr/>
        </p:nvSpPr>
        <p:spPr bwMode="auto">
          <a:xfrm>
            <a:off x="3345658" y="5893930"/>
            <a:ext cx="85784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000" dirty="0"/>
              <a:t> The desired unit </a:t>
            </a:r>
            <a:r>
              <a:rPr lang="en-US" altLang="en-US" sz="2000" dirty="0">
                <a:solidFill>
                  <a:srgbClr val="3333FF"/>
                </a:solidFill>
              </a:rPr>
              <a:t>kg</a:t>
            </a:r>
            <a:r>
              <a:rPr lang="en-US" altLang="en-US" sz="2000" dirty="0"/>
              <a:t> does not cancel, and is on the </a:t>
            </a:r>
            <a:r>
              <a:rPr lang="en-US" altLang="en-US" sz="2000" b="1" u="sng" dirty="0"/>
              <a:t>top</a:t>
            </a:r>
            <a:r>
              <a:rPr lang="en-US" altLang="en-US" sz="2000" dirty="0"/>
              <a:t> of the fraction</a:t>
            </a:r>
          </a:p>
          <a:p>
            <a:pPr eaLnBrk="1" hangingPunct="1"/>
            <a:r>
              <a:rPr lang="en-US" altLang="en-US" sz="2000" dirty="0"/>
              <a:t> </a:t>
            </a:r>
            <a:r>
              <a:rPr lang="en-US" altLang="en-US" sz="2000" dirty="0">
                <a:sym typeface="Wingdings" panose="05000000000000000000" pitchFamily="2" charset="2"/>
              </a:rPr>
              <a:t> </a:t>
            </a:r>
            <a:r>
              <a:rPr lang="en-US" altLang="en-US" sz="2000" dirty="0"/>
              <a:t> final unit is kg</a:t>
            </a:r>
          </a:p>
        </p:txBody>
      </p:sp>
      <p:sp>
        <p:nvSpPr>
          <p:cNvPr id="37908" name="Text Box 7"/>
          <p:cNvSpPr txBox="1">
            <a:spLocks noChangeArrowheads="1"/>
          </p:cNvSpPr>
          <p:nvPr/>
        </p:nvSpPr>
        <p:spPr bwMode="auto">
          <a:xfrm>
            <a:off x="2173301" y="212811"/>
            <a:ext cx="410721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How many kg in 1.3×10</a:t>
            </a:r>
            <a:r>
              <a:rPr lang="en-US" altLang="en-US" sz="2400" baseline="30000" dirty="0"/>
              <a:t>2</a:t>
            </a:r>
            <a:r>
              <a:rPr lang="en-US" altLang="en-US" sz="2400" dirty="0"/>
              <a:t> </a:t>
            </a:r>
            <a:r>
              <a:rPr lang="en-US" altLang="en-US" sz="2400" dirty="0" err="1"/>
              <a:t>lb</a:t>
            </a:r>
            <a:r>
              <a:rPr lang="en-US" altLang="en-US" sz="2400" dirty="0"/>
              <a:t> ?</a:t>
            </a:r>
          </a:p>
        </p:txBody>
      </p:sp>
      <p:sp>
        <p:nvSpPr>
          <p:cNvPr id="25" name="Text Box 8"/>
          <p:cNvSpPr txBox="1">
            <a:spLocks noChangeArrowheads="1"/>
          </p:cNvSpPr>
          <p:nvPr/>
        </p:nvSpPr>
        <p:spPr bwMode="auto">
          <a:xfrm>
            <a:off x="6920897" y="185227"/>
            <a:ext cx="20907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400" dirty="0"/>
              <a:t>2.21 </a:t>
            </a:r>
            <a:r>
              <a:rPr lang="en-US" altLang="en-US" sz="2400" dirty="0" err="1"/>
              <a:t>lb</a:t>
            </a:r>
            <a:r>
              <a:rPr lang="en-US" altLang="en-US" sz="2400" dirty="0"/>
              <a:t> = 1 kg</a:t>
            </a:r>
          </a:p>
        </p:txBody>
      </p:sp>
    </p:spTree>
    <p:extLst>
      <p:ext uri="{BB962C8B-B14F-4D97-AF65-F5344CB8AC3E}">
        <p14:creationId xmlns:p14="http://schemas.microsoft.com/office/powerpoint/2010/main" val="103834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  <p:bldP spid="63493" grpId="0" animBg="1"/>
      <p:bldP spid="63494" grpId="0" animBg="1"/>
      <p:bldP spid="32774" grpId="0"/>
      <p:bldP spid="32775" grpId="0"/>
      <p:bldP spid="63498" grpId="0" animBg="1"/>
      <p:bldP spid="63499" grpId="0" animBg="1"/>
      <p:bldP spid="63500" grpId="0"/>
      <p:bldP spid="63501" grpId="0"/>
      <p:bldP spid="63505" grpId="0"/>
      <p:bldP spid="63506" grpId="0"/>
      <p:bldP spid="63507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Content Placeholder 2"/>
          <p:cNvSpPr>
            <a:spLocks noGrp="1"/>
          </p:cNvSpPr>
          <p:nvPr>
            <p:ph idx="1"/>
          </p:nvPr>
        </p:nvSpPr>
        <p:spPr>
          <a:xfrm>
            <a:off x="1168400" y="1212273"/>
            <a:ext cx="9578009" cy="52578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800" dirty="0">
                <a:solidFill>
                  <a:srgbClr val="0070C0"/>
                </a:solidFill>
              </a:rPr>
              <a:t>Each step </a:t>
            </a:r>
            <a:r>
              <a:rPr lang="en-US" sz="2800" dirty="0"/>
              <a:t>should have a </a:t>
            </a:r>
            <a:r>
              <a:rPr lang="en-US" sz="2800" dirty="0">
                <a:solidFill>
                  <a:srgbClr val="0070C0"/>
                </a:solidFill>
              </a:rPr>
              <a:t>conversion factor</a:t>
            </a:r>
            <a:r>
              <a:rPr lang="en-US" sz="2800" dirty="0"/>
              <a:t> set up to cancel the units of the previous step</a:t>
            </a:r>
          </a:p>
          <a:p>
            <a:pPr eaLnBrk="1" hangingPunct="1"/>
            <a:endParaRPr lang="en-US" sz="2800" dirty="0"/>
          </a:p>
          <a:p>
            <a:pPr marL="0" indent="0" eaLnBrk="1" hangingPunct="1">
              <a:buNone/>
            </a:pPr>
            <a:r>
              <a:rPr lang="en-US" sz="2200" b="1" dirty="0"/>
              <a:t>Example</a:t>
            </a:r>
            <a:r>
              <a:rPr lang="en-US" sz="2200" dirty="0"/>
              <a:t>: How many km are there in 1.2x10</a:t>
            </a:r>
            <a:r>
              <a:rPr lang="en-US" sz="2200" baseline="30000" dirty="0"/>
              <a:t>4 </a:t>
            </a:r>
            <a:r>
              <a:rPr lang="en-US" sz="2200" dirty="0"/>
              <a:t>ft? </a:t>
            </a:r>
          </a:p>
          <a:p>
            <a:pPr marL="0" indent="0" eaLnBrk="1" hangingPunct="1">
              <a:buNone/>
            </a:pPr>
            <a:r>
              <a:rPr lang="en-US" sz="2200" dirty="0"/>
              <a:t>1 foot = 0.3048 m</a:t>
            </a:r>
          </a:p>
          <a:p>
            <a:pPr marL="0" indent="0" eaLnBrk="1" hangingPunct="1">
              <a:buNone/>
            </a:pPr>
            <a:endParaRPr lang="en-US" sz="2200" b="1" dirty="0"/>
          </a:p>
          <a:p>
            <a:pPr marL="0" indent="0" eaLnBrk="1" hangingPunct="1">
              <a:buNone/>
            </a:pPr>
            <a:endParaRPr lang="en-US" sz="2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68400" y="201834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Solving Multistep Unit Conversion Problems </a:t>
            </a:r>
          </a:p>
        </p:txBody>
      </p:sp>
    </p:spTree>
    <p:extLst>
      <p:ext uri="{BB962C8B-B14F-4D97-AF65-F5344CB8AC3E}">
        <p14:creationId xmlns:p14="http://schemas.microsoft.com/office/powerpoint/2010/main" val="200104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4764" y="959921"/>
            <a:ext cx="11698358" cy="3880436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b="1" dirty="0"/>
              <a:t>Example: converting cm</a:t>
            </a:r>
            <a:r>
              <a:rPr lang="en-US" b="1" baseline="30000" dirty="0"/>
              <a:t>3</a:t>
            </a:r>
            <a:r>
              <a:rPr lang="en-US" b="1" dirty="0"/>
              <a:t> to in</a:t>
            </a:r>
            <a:r>
              <a:rPr lang="en-US" b="1" baseline="30000" dirty="0"/>
              <a:t>3</a:t>
            </a:r>
            <a:r>
              <a:rPr lang="en-US" b="1" dirty="0"/>
              <a:t>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b="1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/>
              <a:t>1 in = 2.54 cm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dirty="0"/>
              <a:t>Must cube </a:t>
            </a:r>
            <a:r>
              <a:rPr lang="en-US" u="sng" dirty="0"/>
              <a:t>both sides</a:t>
            </a:r>
            <a:r>
              <a:rPr lang="en-US" dirty="0"/>
              <a:t> of the equality to obtain the proper conversion factor.</a:t>
            </a:r>
            <a:endParaRPr lang="en-US" b="1" dirty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dirty="0"/>
              <a:t>How many cubic inches in 251 cm</a:t>
            </a:r>
            <a:r>
              <a:rPr lang="en-US" baseline="30000" dirty="0"/>
              <a:t>3</a:t>
            </a:r>
            <a:r>
              <a:rPr lang="en-US" dirty="0"/>
              <a:t>?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81201" y="0"/>
            <a:ext cx="7173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Conversion with Units Raised to a Power</a:t>
            </a:r>
          </a:p>
        </p:txBody>
      </p:sp>
    </p:spTree>
    <p:extLst>
      <p:ext uri="{BB962C8B-B14F-4D97-AF65-F5344CB8AC3E}">
        <p14:creationId xmlns:p14="http://schemas.microsoft.com/office/powerpoint/2010/main" val="3710387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Content Placeholder 2"/>
          <p:cNvSpPr>
            <a:spLocks noGrp="1"/>
          </p:cNvSpPr>
          <p:nvPr>
            <p:ph idx="1"/>
          </p:nvPr>
        </p:nvSpPr>
        <p:spPr>
          <a:xfrm>
            <a:off x="1669773" y="1333933"/>
            <a:ext cx="9263270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The density of a substance is the ratio of its mass to its volume. </a:t>
            </a: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2800" dirty="0"/>
              <a:t>Water has a density of 1.0 g/mL (or 1.0 g/cm</a:t>
            </a:r>
            <a:r>
              <a:rPr lang="en-US" sz="2800" baseline="30000" dirty="0"/>
              <a:t>3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Things that are less dense (like oil) will float in water.</a:t>
            </a:r>
          </a:p>
          <a:p>
            <a:pPr marL="0" indent="0">
              <a:buNone/>
            </a:pPr>
            <a:r>
              <a:rPr lang="en-US" sz="2800" dirty="0"/>
              <a:t>Things that are more dense (like CH</a:t>
            </a:r>
            <a:r>
              <a:rPr lang="en-US" sz="2800" baseline="-25000" dirty="0"/>
              <a:t>2</a:t>
            </a:r>
            <a:r>
              <a:rPr lang="en-US" sz="2800" dirty="0"/>
              <a:t>Cl</a:t>
            </a:r>
            <a:r>
              <a:rPr lang="en-US" sz="2800" baseline="-25000" dirty="0"/>
              <a:t>2</a:t>
            </a:r>
            <a:r>
              <a:rPr lang="en-US" sz="2800" dirty="0"/>
              <a:t>) will sink.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89043" y="0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Density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597" y="2425439"/>
            <a:ext cx="6471920" cy="1239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32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247192" y="1242938"/>
            <a:ext cx="9601200" cy="5684838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sz="2400" b="1" u="sng" dirty="0"/>
              <a:t>Example:</a:t>
            </a:r>
            <a:r>
              <a:rPr lang="en-US" sz="2400" dirty="0"/>
              <a:t>  a sample of liquid has a volume of 22.5 mL and a mass of 27.2 g. </a:t>
            </a:r>
          </a:p>
          <a:p>
            <a:pPr marL="0" indent="0">
              <a:buNone/>
            </a:pPr>
            <a:r>
              <a:rPr lang="en-US" sz="2400" dirty="0"/>
              <a:t>Assuming this liquid is not </a:t>
            </a:r>
            <a:r>
              <a:rPr lang="en-US" sz="2400" i="1" dirty="0"/>
              <a:t>miscible</a:t>
            </a:r>
            <a:r>
              <a:rPr lang="en-US" sz="2400" dirty="0"/>
              <a:t> with water (that is, they will separate like oil and water and not mix), will this liquid float or sink in water?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47192" y="172796"/>
            <a:ext cx="35221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Calculating Density</a:t>
            </a:r>
          </a:p>
        </p:txBody>
      </p:sp>
    </p:spTree>
    <p:extLst>
      <p:ext uri="{BB962C8B-B14F-4D97-AF65-F5344CB8AC3E}">
        <p14:creationId xmlns:p14="http://schemas.microsoft.com/office/powerpoint/2010/main" val="34420335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Content Placeholder 2"/>
          <p:cNvSpPr>
            <a:spLocks noGrp="1"/>
          </p:cNvSpPr>
          <p:nvPr>
            <p:ph sz="half" idx="1"/>
          </p:nvPr>
        </p:nvSpPr>
        <p:spPr>
          <a:xfrm>
            <a:off x="1866900" y="1047761"/>
            <a:ext cx="7924800" cy="22860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dirty="0"/>
              <a:t>We can use the density of a substance as a conversion factor between the </a:t>
            </a:r>
            <a:r>
              <a:rPr lang="en-US" dirty="0">
                <a:solidFill>
                  <a:srgbClr val="0070C0"/>
                </a:solidFill>
              </a:rPr>
              <a:t>mass of the substance and its volume.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0659" name="Content Placeholder 3"/>
          <p:cNvSpPr>
            <a:spLocks noGrp="1"/>
          </p:cNvSpPr>
          <p:nvPr>
            <p:ph sz="half" idx="2"/>
          </p:nvPr>
        </p:nvSpPr>
        <p:spPr>
          <a:xfrm>
            <a:off x="1866900" y="3087757"/>
            <a:ext cx="8153400" cy="2849563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en-US" dirty="0"/>
              <a:t>For a liquid substance with a density of 1.32 g/cm</a:t>
            </a:r>
            <a:r>
              <a:rPr lang="en-US" baseline="30000" dirty="0"/>
              <a:t>3</a:t>
            </a:r>
            <a:r>
              <a:rPr lang="en-US" dirty="0"/>
              <a:t>, what volume in liters should be measured to deliver a mass of 68.4 g?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866900" y="85301"/>
            <a:ext cx="64219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Density as a Conversion Factor </a:t>
            </a:r>
          </a:p>
        </p:txBody>
      </p:sp>
    </p:spTree>
    <p:extLst>
      <p:ext uri="{BB962C8B-B14F-4D97-AF65-F5344CB8AC3E}">
        <p14:creationId xmlns:p14="http://schemas.microsoft.com/office/powerpoint/2010/main" val="2953890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6900" y="-18288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Accuracy vs Precision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188720"/>
            <a:ext cx="8610600" cy="5486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Accuracy is a measure of ________________________</a:t>
            </a:r>
            <a:endParaRPr lang="en-US" sz="2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sz="2200" dirty="0"/>
              <a:t>Precision is a measure of _________________________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1C340886-43EB-992F-B4C7-0588F0433B8A}"/>
                  </a:ext>
                </a:extLst>
              </p14:cNvPr>
              <p14:cNvContentPartPr/>
              <p14:nvPr/>
            </p14:nvContentPartPr>
            <p14:xfrm>
              <a:off x="0" y="1093680"/>
              <a:ext cx="11894040" cy="56858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1C340886-43EB-992F-B4C7-0588F0433B8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9360" y="1084320"/>
                <a:ext cx="11912760" cy="570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12669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52600" y="1715632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 </a:t>
            </a:r>
          </a:p>
          <a:p>
            <a:r>
              <a:rPr lang="en-US" sz="2000" dirty="0">
                <a:solidFill>
                  <a:srgbClr val="0070C0"/>
                </a:solidFill>
              </a:rPr>
              <a:t>Conversion factors</a:t>
            </a:r>
            <a:r>
              <a:rPr lang="en-US" sz="2000">
                <a:solidFill>
                  <a:srgbClr val="0070C0"/>
                </a:solidFill>
              </a:rPr>
              <a:t>: </a:t>
            </a:r>
            <a:r>
              <a:rPr lang="en-US" sz="2000"/>
              <a:t>1 </a:t>
            </a:r>
            <a:r>
              <a:rPr lang="en-US" sz="2000" dirty="0"/>
              <a:t>cm</a:t>
            </a:r>
            <a:r>
              <a:rPr lang="en-US" sz="2000" baseline="30000" dirty="0"/>
              <a:t>3</a:t>
            </a:r>
            <a:r>
              <a:rPr lang="en-US" sz="2000" dirty="0"/>
              <a:t> = 1 mL</a:t>
            </a:r>
          </a:p>
          <a:p>
            <a:r>
              <a:rPr lang="en-US" sz="2000" dirty="0"/>
              <a:t>		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 </a:t>
            </a:r>
          </a:p>
          <a:p>
            <a:r>
              <a:rPr lang="en-US" sz="2000" dirty="0"/>
              <a:t> 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05081" y="446186"/>
            <a:ext cx="8343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23.5 kg sample of ethanol is needed for a large scale reaction.  What volume in liters of ethanol should be used?  The density of ethanol is 0.789 g/cm</a:t>
            </a:r>
            <a:r>
              <a:rPr lang="en-US" sz="2400" baseline="30000" dirty="0"/>
              <a:t>3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0606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5570" y="206040"/>
            <a:ext cx="4442293" cy="1143000"/>
          </a:xfrm>
        </p:spPr>
        <p:txBody>
          <a:bodyPr/>
          <a:lstStyle/>
          <a:p>
            <a:r>
              <a:rPr lang="en-US" dirty="0"/>
              <a:t>Convert 2.6 </a:t>
            </a:r>
            <a:r>
              <a:rPr lang="en-US" dirty="0" err="1"/>
              <a:t>lb</a:t>
            </a:r>
            <a:r>
              <a:rPr lang="en-US" dirty="0"/>
              <a:t>/in</a:t>
            </a:r>
            <a:r>
              <a:rPr lang="en-US" baseline="30000" dirty="0"/>
              <a:t>3</a:t>
            </a:r>
            <a:r>
              <a:rPr lang="en-US" dirty="0"/>
              <a:t> to g</a:t>
            </a:r>
            <a:r>
              <a:rPr lang="en-US"/>
              <a:t>/ml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6380" y="1349040"/>
            <a:ext cx="2994660" cy="10592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9530" y="103675"/>
            <a:ext cx="2541270" cy="98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7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6223" y="4510386"/>
            <a:ext cx="11027770" cy="169627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first four digits are certain; the last digit is estimated.</a:t>
            </a:r>
            <a:b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greater the precision of the measurement, the greater the number of “significant figures.”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Significant figures are important!! They communicate the precision of a measurement!!</a:t>
            </a:r>
            <a:endParaRPr lang="en-US" altLang="ja-JP" sz="2900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06223" y="72887"/>
            <a:ext cx="69990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Reporting Uncertainty in Measurements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84"/>
          <a:stretch/>
        </p:blipFill>
        <p:spPr>
          <a:xfrm>
            <a:off x="2895600" y="1088245"/>
            <a:ext cx="6400800" cy="274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89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114800" y="6400800"/>
            <a:ext cx="388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FFFFFF"/>
                </a:solidFill>
                <a:latin typeface="Arial" panose="020B0604020202020204" pitchFamily="34" charset="0"/>
              </a:rPr>
              <a:t>Copyright </a:t>
            </a:r>
            <a:r>
              <a:rPr lang="en-US" altLang="en-US" sz="1000" baseline="30000">
                <a:solidFill>
                  <a:srgbClr val="FFFFFF"/>
                </a:solidFill>
                <a:latin typeface="Arial" panose="020B0604020202020204" pitchFamily="34" charset="0"/>
              </a:rPr>
              <a:t>©</a:t>
            </a:r>
            <a:r>
              <a:rPr lang="en-US" altLang="en-US" sz="1000">
                <a:solidFill>
                  <a:srgbClr val="FFFFFF"/>
                </a:solidFill>
                <a:latin typeface="Arial" panose="020B0604020202020204" pitchFamily="34" charset="0"/>
              </a:rPr>
              <a:t>  2001 Houghton Mifflin Company.  All rights reserved.</a:t>
            </a:r>
          </a:p>
        </p:txBody>
      </p:sp>
      <p:pic>
        <p:nvPicPr>
          <p:cNvPr id="14339" name="Picture 5" descr="354285_la_02jz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926" y="227014"/>
            <a:ext cx="3190875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995266" y="2037617"/>
            <a:ext cx="3200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Measurement =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     known digits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dirty="0">
                <a:latin typeface="Arial" panose="020B0604020202020204" pitchFamily="34" charset="0"/>
              </a:rPr>
              <a:t>     + 1 estimated digit</a:t>
            </a:r>
          </a:p>
        </p:txBody>
      </p:sp>
      <p:sp>
        <p:nvSpPr>
          <p:cNvPr id="137224" name="WordArt 8"/>
          <p:cNvSpPr>
            <a:spLocks noChangeArrowheads="1" noChangeShapeType="1" noTextEdit="1"/>
          </p:cNvSpPr>
          <p:nvPr/>
        </p:nvSpPr>
        <p:spPr bwMode="auto">
          <a:xfrm>
            <a:off x="4648200" y="990600"/>
            <a:ext cx="19621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3 is known</a:t>
            </a:r>
          </a:p>
        </p:txBody>
      </p:sp>
      <p:sp>
        <p:nvSpPr>
          <p:cNvPr id="137225" name="WordArt 9"/>
          <p:cNvSpPr>
            <a:spLocks noChangeArrowheads="1" noChangeShapeType="1" noTextEdit="1"/>
          </p:cNvSpPr>
          <p:nvPr/>
        </p:nvSpPr>
        <p:spPr bwMode="auto">
          <a:xfrm>
            <a:off x="8229600" y="685800"/>
            <a:ext cx="19621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.7 is estimate</a:t>
            </a:r>
          </a:p>
        </p:txBody>
      </p:sp>
      <p:sp>
        <p:nvSpPr>
          <p:cNvPr id="137226" name="AutoShape 10"/>
          <p:cNvSpPr>
            <a:spLocks noChangeArrowheads="1"/>
          </p:cNvSpPr>
          <p:nvPr/>
        </p:nvSpPr>
        <p:spPr bwMode="auto">
          <a:xfrm rot="2868199">
            <a:off x="8229600" y="1219200"/>
            <a:ext cx="381000" cy="1143000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7227" name="WordArt 11"/>
          <p:cNvSpPr>
            <a:spLocks noChangeArrowheads="1" noChangeShapeType="1" noTextEdit="1"/>
          </p:cNvSpPr>
          <p:nvPr/>
        </p:nvSpPr>
        <p:spPr bwMode="auto">
          <a:xfrm>
            <a:off x="4876800" y="5562600"/>
            <a:ext cx="21145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3.7 is known</a:t>
            </a:r>
          </a:p>
        </p:txBody>
      </p:sp>
      <p:sp>
        <p:nvSpPr>
          <p:cNvPr id="137228" name="WordArt 12"/>
          <p:cNvSpPr>
            <a:spLocks noChangeArrowheads="1" noChangeShapeType="1" noTextEdit="1"/>
          </p:cNvSpPr>
          <p:nvPr/>
        </p:nvSpPr>
        <p:spPr bwMode="auto">
          <a:xfrm>
            <a:off x="7924800" y="5715000"/>
            <a:ext cx="196215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.04 is estimate</a:t>
            </a:r>
          </a:p>
        </p:txBody>
      </p:sp>
      <p:sp>
        <p:nvSpPr>
          <p:cNvPr id="137230" name="AutoShape 14"/>
          <p:cNvSpPr>
            <a:spLocks noChangeArrowheads="1"/>
          </p:cNvSpPr>
          <p:nvPr/>
        </p:nvSpPr>
        <p:spPr bwMode="auto">
          <a:xfrm rot="6366113">
            <a:off x="8153400" y="4800600"/>
            <a:ext cx="381000" cy="1143000"/>
          </a:xfrm>
          <a:prstGeom prst="curvedLeftArrow">
            <a:avLst>
              <a:gd name="adj1" fmla="val 28444"/>
              <a:gd name="adj2" fmla="val 88444"/>
              <a:gd name="adj3" fmla="val 33333"/>
            </a:avLst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010400" y="9906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7223" name="AutoShape 7"/>
          <p:cNvSpPr>
            <a:spLocks noChangeArrowheads="1"/>
          </p:cNvSpPr>
          <p:nvPr/>
        </p:nvSpPr>
        <p:spPr bwMode="auto">
          <a:xfrm rot="-3378596">
            <a:off x="7010400" y="990600"/>
            <a:ext cx="381000" cy="1143000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086600" y="4114800"/>
            <a:ext cx="7620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7229" name="AutoShape 13"/>
          <p:cNvSpPr>
            <a:spLocks noChangeArrowheads="1"/>
          </p:cNvSpPr>
          <p:nvPr/>
        </p:nvSpPr>
        <p:spPr bwMode="auto">
          <a:xfrm rot="-8154326">
            <a:off x="7315200" y="4191000"/>
            <a:ext cx="381000" cy="1143000"/>
          </a:xfrm>
          <a:prstGeom prst="curvedLeftArrow">
            <a:avLst>
              <a:gd name="adj1" fmla="val 60000"/>
              <a:gd name="adj2" fmla="val 120000"/>
              <a:gd name="adj3" fmla="val 33333"/>
            </a:avLst>
          </a:prstGeom>
          <a:solidFill>
            <a:srgbClr val="FF66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971448" y="1828801"/>
            <a:ext cx="13917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Marked to every 1 cm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47648" y="4840069"/>
            <a:ext cx="1391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Marked to every 0.1 cm</a:t>
            </a:r>
          </a:p>
        </p:txBody>
      </p:sp>
    </p:spTree>
    <p:extLst>
      <p:ext uri="{BB962C8B-B14F-4D97-AF65-F5344CB8AC3E}">
        <p14:creationId xmlns:p14="http://schemas.microsoft.com/office/powerpoint/2010/main" val="231832315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72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7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72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7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7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7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7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2" grpId="0"/>
      <p:bldP spid="137224" grpId="0" animBg="1"/>
      <p:bldP spid="137225" grpId="0" animBg="1"/>
      <p:bldP spid="137226" grpId="0" animBg="1"/>
      <p:bldP spid="137227" grpId="0" animBg="1"/>
      <p:bldP spid="137228" grpId="0" animBg="1"/>
      <p:bldP spid="137230" grpId="0" animBg="1"/>
      <p:bldP spid="15" grpId="0" animBg="1"/>
      <p:bldP spid="137223" grpId="0" animBg="1"/>
      <p:bldP spid="16" grpId="0" animBg="1"/>
      <p:bldP spid="1372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114800" y="6400800"/>
            <a:ext cx="3886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>
                <a:solidFill>
                  <a:srgbClr val="FFFFFF"/>
                </a:solidFill>
                <a:latin typeface="Arial" panose="020B0604020202020204" pitchFamily="34" charset="0"/>
              </a:rPr>
              <a:t>Copyright </a:t>
            </a:r>
            <a:r>
              <a:rPr lang="en-US" altLang="en-US" sz="1000" baseline="30000">
                <a:solidFill>
                  <a:srgbClr val="FFFFFF"/>
                </a:solidFill>
                <a:latin typeface="Arial" panose="020B0604020202020204" pitchFamily="34" charset="0"/>
              </a:rPr>
              <a:t>©</a:t>
            </a:r>
            <a:r>
              <a:rPr lang="en-US" altLang="en-US" sz="1000">
                <a:solidFill>
                  <a:srgbClr val="FFFFFF"/>
                </a:solidFill>
                <a:latin typeface="Arial" panose="020B0604020202020204" pitchFamily="34" charset="0"/>
              </a:rPr>
              <a:t>  2001 Houghton Mifflin Company.  All rights reserved.</a:t>
            </a: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1982789" y="915989"/>
            <a:ext cx="639762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5000"/>
              </a:spcBef>
              <a:buFontTx/>
              <a:buNone/>
            </a:pPr>
            <a:r>
              <a:rPr lang="en-US" altLang="en-US" sz="2800">
                <a:solidFill>
                  <a:srgbClr val="FFFFFF"/>
                </a:solidFill>
                <a:latin typeface="Arial" panose="020B0604020202020204" pitchFamily="34" charset="0"/>
              </a:rPr>
              <a:t>Significant figures</a:t>
            </a:r>
          </a:p>
        </p:txBody>
      </p:sp>
      <p:pic>
        <p:nvPicPr>
          <p:cNvPr id="15364" name="Picture 6" descr="354285_lau_02_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594" y="185738"/>
            <a:ext cx="6297612" cy="6215062"/>
          </a:xfrm>
          <a:prstGeom prst="rect">
            <a:avLst/>
          </a:prstGeom>
          <a:noFill/>
          <a:ln w="762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271" name="AutoShape 7"/>
          <p:cNvSpPr>
            <a:spLocks noChangeArrowheads="1"/>
          </p:cNvSpPr>
          <p:nvPr/>
        </p:nvSpPr>
        <p:spPr bwMode="auto">
          <a:xfrm>
            <a:off x="3810000" y="2133600"/>
            <a:ext cx="1981200" cy="609600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9272" name="AutoShape 8"/>
          <p:cNvSpPr>
            <a:spLocks noChangeArrowheads="1"/>
          </p:cNvSpPr>
          <p:nvPr/>
        </p:nvSpPr>
        <p:spPr bwMode="auto">
          <a:xfrm>
            <a:off x="2743200" y="4214813"/>
            <a:ext cx="1981200" cy="609600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9273" name="AutoShape 9"/>
          <p:cNvSpPr>
            <a:spLocks noChangeArrowheads="1"/>
          </p:cNvSpPr>
          <p:nvPr/>
        </p:nvSpPr>
        <p:spPr bwMode="auto">
          <a:xfrm>
            <a:off x="3905250" y="4650427"/>
            <a:ext cx="228600" cy="304800"/>
          </a:xfrm>
          <a:prstGeom prst="upArrow">
            <a:avLst>
              <a:gd name="adj1" fmla="val 50000"/>
              <a:gd name="adj2" fmla="val 33333"/>
            </a:avLst>
          </a:prstGeom>
          <a:solidFill>
            <a:srgbClr val="00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9274" name="AutoShape 10"/>
          <p:cNvSpPr>
            <a:spLocks noChangeArrowheads="1"/>
          </p:cNvSpPr>
          <p:nvPr/>
        </p:nvSpPr>
        <p:spPr bwMode="auto">
          <a:xfrm>
            <a:off x="4876800" y="4214813"/>
            <a:ext cx="1981200" cy="609600"/>
          </a:xfrm>
          <a:prstGeom prst="roundRect">
            <a:avLst>
              <a:gd name="adj" fmla="val 16667"/>
            </a:avLst>
          </a:prstGeom>
          <a:noFill/>
          <a:ln w="635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9275" name="AutoShape 11"/>
          <p:cNvSpPr>
            <a:spLocks noChangeArrowheads="1"/>
          </p:cNvSpPr>
          <p:nvPr/>
        </p:nvSpPr>
        <p:spPr bwMode="auto">
          <a:xfrm>
            <a:off x="7886700" y="5029200"/>
            <a:ext cx="228600" cy="304800"/>
          </a:xfrm>
          <a:prstGeom prst="upArrow">
            <a:avLst>
              <a:gd name="adj1" fmla="val 50000"/>
              <a:gd name="adj2" fmla="val 33333"/>
            </a:avLst>
          </a:prstGeom>
          <a:solidFill>
            <a:srgbClr val="00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139276" name="AutoShape 12"/>
          <p:cNvSpPr>
            <a:spLocks noChangeArrowheads="1"/>
          </p:cNvSpPr>
          <p:nvPr/>
        </p:nvSpPr>
        <p:spPr bwMode="auto">
          <a:xfrm>
            <a:off x="6248400" y="4588354"/>
            <a:ext cx="228600" cy="304800"/>
          </a:xfrm>
          <a:prstGeom prst="upArrow">
            <a:avLst>
              <a:gd name="adj1" fmla="val 50000"/>
              <a:gd name="adj2" fmla="val 33333"/>
            </a:avLst>
          </a:prstGeom>
          <a:solidFill>
            <a:srgbClr val="00FF0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BD800A-E83F-B4D3-16C6-D6AB89AA34D9}"/>
              </a:ext>
            </a:extLst>
          </p:cNvPr>
          <p:cNvSpPr txBox="1"/>
          <p:nvPr/>
        </p:nvSpPr>
        <p:spPr>
          <a:xfrm>
            <a:off x="9016205" y="527626"/>
            <a:ext cx="30140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D5861D"/>
                </a:solidFill>
              </a:rPr>
              <a:t>Which digits are significant in </a:t>
            </a:r>
          </a:p>
          <a:p>
            <a:r>
              <a:rPr lang="en-US" sz="3000" b="1" dirty="0">
                <a:solidFill>
                  <a:srgbClr val="D5861D"/>
                </a:solidFill>
              </a:rPr>
              <a:t>0.0830  ?</a:t>
            </a:r>
          </a:p>
        </p:txBody>
      </p:sp>
    </p:spTree>
    <p:extLst>
      <p:ext uri="{BB962C8B-B14F-4D97-AF65-F5344CB8AC3E}">
        <p14:creationId xmlns:p14="http://schemas.microsoft.com/office/powerpoint/2010/main" val="3448010806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71" grpId="0" animBg="1" autoUpdateAnimBg="0"/>
      <p:bldP spid="139272" grpId="0" animBg="1" autoUpdateAnimBg="0"/>
      <p:bldP spid="139273" grpId="0" animBg="1" autoUpdateAnimBg="0"/>
      <p:bldP spid="139274" grpId="0" animBg="1" autoUpdateAnimBg="0"/>
      <p:bldP spid="139275" grpId="0" animBg="1" autoUpdateAnimBg="0"/>
      <p:bldP spid="139276" grpId="0" animBg="1" autoUpdateAnimBg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848138" y="1398105"/>
            <a:ext cx="8981661" cy="4906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b="1" dirty="0">
                <a:solidFill>
                  <a:schemeClr val="accent1"/>
                </a:solidFill>
              </a:rPr>
              <a:t>“Exact” numbers have </a:t>
            </a:r>
            <a:r>
              <a:rPr lang="en-US" sz="2400" b="1" dirty="0">
                <a:solidFill>
                  <a:srgbClr val="FFC000"/>
                </a:solidFill>
              </a:rPr>
              <a:t>unlimited </a:t>
            </a:r>
            <a:r>
              <a:rPr lang="en-US" sz="2400" b="1" dirty="0">
                <a:solidFill>
                  <a:schemeClr val="accent1"/>
                </a:solidFill>
              </a:rPr>
              <a:t>significant figures.</a:t>
            </a:r>
          </a:p>
          <a:p>
            <a:pPr eaLnBrk="1" hangingPunct="1"/>
            <a:endParaRPr lang="en-US" sz="2400" b="1" dirty="0">
              <a:solidFill>
                <a:schemeClr val="accent1"/>
              </a:solidFill>
            </a:endParaRPr>
          </a:p>
          <a:p>
            <a:pPr lvl="1"/>
            <a:r>
              <a:rPr lang="en-US" sz="2000" dirty="0"/>
              <a:t>Exact counting of discrete objects </a:t>
            </a:r>
          </a:p>
          <a:p>
            <a:pPr marL="457200" lvl="1" indent="0">
              <a:buNone/>
            </a:pPr>
            <a:r>
              <a:rPr lang="en-US" sz="2000" dirty="0"/>
              <a:t>	Ex: 7 apples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Integer numbers (whole numbers) that are part of an equation</a:t>
            </a:r>
          </a:p>
          <a:p>
            <a:pPr marL="457200" lvl="1" indent="0">
              <a:buNone/>
            </a:pPr>
            <a:r>
              <a:rPr lang="en-US" sz="2000" dirty="0"/>
              <a:t>	Ex: Radius = Diameter/2</a:t>
            </a:r>
          </a:p>
          <a:p>
            <a:pPr marL="457200" lvl="1" indent="0">
              <a:buNone/>
            </a:pPr>
            <a:endParaRPr lang="en-US" sz="2000" dirty="0"/>
          </a:p>
          <a:p>
            <a:pPr lvl="1"/>
            <a:r>
              <a:rPr lang="en-US" sz="2000" dirty="0"/>
              <a:t>Defined quantities </a:t>
            </a:r>
          </a:p>
          <a:p>
            <a:pPr lvl="2"/>
            <a:r>
              <a:rPr lang="en-US" i="1" dirty="0"/>
              <a:t>Some conversion factors are defined quantities, while others are not. </a:t>
            </a:r>
          </a:p>
          <a:p>
            <a:pPr lvl="2"/>
            <a:r>
              <a:rPr lang="en-US" i="1" dirty="0"/>
              <a:t>Treat conversion factors as defined quantities unless specified otherwise.</a:t>
            </a:r>
          </a:p>
          <a:p>
            <a:pPr eaLnBrk="1" hangingPunct="1">
              <a:buFont typeface="Arial" charset="0"/>
              <a:buNone/>
            </a:pPr>
            <a:r>
              <a:rPr lang="en-US" dirty="0"/>
              <a:t> 			1 in = 2.54 cm exact</a:t>
            </a:r>
            <a:endParaRPr lang="en-US" i="1" dirty="0"/>
          </a:p>
          <a:p>
            <a:pPr eaLnBrk="1" hangingPunct="1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918793" y="147061"/>
            <a:ext cx="5751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558ED5"/>
                </a:solidFill>
                <a:latin typeface="Arial"/>
                <a:cs typeface="Arial"/>
              </a:rPr>
              <a:t>Identifying “Exact” Numbers</a:t>
            </a:r>
          </a:p>
        </p:txBody>
      </p:sp>
    </p:spTree>
    <p:extLst>
      <p:ext uri="{BB962C8B-B14F-4D97-AF65-F5344CB8AC3E}">
        <p14:creationId xmlns:p14="http://schemas.microsoft.com/office/powerpoint/2010/main" val="313865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3"/>
          <p:cNvSpPr>
            <a:spLocks noChangeArrowheads="1"/>
          </p:cNvSpPr>
          <p:nvPr/>
        </p:nvSpPr>
        <p:spPr bwMode="auto">
          <a:xfrm>
            <a:off x="2209800" y="987426"/>
            <a:ext cx="79248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2800" dirty="0">
                <a:latin typeface="Arial" charset="0"/>
              </a:rPr>
              <a:t>How many significant figures are in each number?</a:t>
            </a:r>
          </a:p>
          <a:p>
            <a:endParaRPr lang="en-US" sz="2800" b="1" dirty="0">
              <a:solidFill>
                <a:srgbClr val="000000"/>
              </a:solidFill>
              <a:latin typeface="Times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0.0035 		</a:t>
            </a:r>
          </a:p>
          <a:p>
            <a:r>
              <a:rPr lang="en-US" sz="2800" b="1" dirty="0">
                <a:solidFill>
                  <a:srgbClr val="00B0F0"/>
                </a:solidFill>
                <a:latin typeface="Times New Roman" charset="0"/>
              </a:rPr>
              <a:t>1.080</a:t>
            </a:r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 			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2371 			</a:t>
            </a:r>
          </a:p>
          <a:p>
            <a:r>
              <a:rPr lang="en-US" sz="2800" b="1" dirty="0">
                <a:solidFill>
                  <a:srgbClr val="00B0F0"/>
                </a:solidFill>
                <a:latin typeface="Times New Roman" charset="0"/>
              </a:rPr>
              <a:t>2.97 </a:t>
            </a:r>
            <a:r>
              <a:rPr lang="en-US" sz="2800" b="1" dirty="0">
                <a:solidFill>
                  <a:srgbClr val="00B0F0"/>
                </a:solidFill>
                <a:latin typeface="Times New Roman" charset="0"/>
                <a:cs typeface="Times New Roman" charset="0"/>
              </a:rPr>
              <a:t>× </a:t>
            </a:r>
            <a:r>
              <a:rPr lang="en-US" sz="2800" b="1" dirty="0">
                <a:solidFill>
                  <a:srgbClr val="00B0F0"/>
                </a:solidFill>
                <a:latin typeface="Times New Roman" charset="0"/>
              </a:rPr>
              <a:t>10</a:t>
            </a:r>
            <a:r>
              <a:rPr lang="en-US" sz="2800" b="1" baseline="30000" dirty="0">
                <a:solidFill>
                  <a:srgbClr val="00B0F0"/>
                </a:solidFill>
                <a:latin typeface="Times New Roman" charset="0"/>
              </a:rPr>
              <a:t>5</a:t>
            </a:r>
            <a:r>
              <a:rPr lang="en-US" sz="2800" b="1" dirty="0">
                <a:latin typeface="Times New Roman" charset="0"/>
              </a:rPr>
              <a:t>		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1 dozen = 12	</a:t>
            </a:r>
          </a:p>
          <a:p>
            <a:r>
              <a:rPr lang="en-US" sz="2800" b="1" dirty="0">
                <a:solidFill>
                  <a:srgbClr val="00B0F0"/>
                </a:solidFill>
                <a:latin typeface="Times New Roman" charset="0"/>
              </a:rPr>
              <a:t>100.00 </a:t>
            </a:r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		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100,000	</a:t>
            </a:r>
          </a:p>
          <a:p>
            <a:r>
              <a:rPr lang="en-US" sz="2800" b="1" dirty="0">
                <a:solidFill>
                  <a:srgbClr val="000000"/>
                </a:solidFill>
                <a:latin typeface="Times New Roman" charset="0"/>
              </a:rPr>
              <a:t>2500</a:t>
            </a:r>
            <a:endParaRPr lang="en-US" sz="3200" dirty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9800" y="114629"/>
            <a:ext cx="5096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Counting Significant Figures</a:t>
            </a:r>
          </a:p>
        </p:txBody>
      </p:sp>
    </p:spTree>
    <p:extLst>
      <p:ext uri="{BB962C8B-B14F-4D97-AF65-F5344CB8AC3E}">
        <p14:creationId xmlns:p14="http://schemas.microsoft.com/office/powerpoint/2010/main" val="303635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ubtitle 2"/>
          <p:cNvSpPr>
            <a:spLocks noGrp="1"/>
          </p:cNvSpPr>
          <p:nvPr>
            <p:ph type="subTitle" idx="1"/>
          </p:nvPr>
        </p:nvSpPr>
        <p:spPr>
          <a:xfrm>
            <a:off x="1074872" y="1054653"/>
            <a:ext cx="10386049" cy="5486400"/>
          </a:xfrm>
        </p:spPr>
        <p:txBody>
          <a:bodyPr/>
          <a:lstStyle/>
          <a:p>
            <a:pPr algn="l" eaLnBrk="1" hangingPunct="1"/>
            <a:r>
              <a:rPr lang="en-US" sz="2800" b="1" i="1" dirty="0">
                <a:solidFill>
                  <a:srgbClr val="000000"/>
                </a:solidFill>
                <a:latin typeface="Times New Roman" charset="0"/>
              </a:rPr>
              <a:t>Rules for Rounding:</a:t>
            </a:r>
          </a:p>
          <a:p>
            <a:pPr marL="461963" indent="-461963" algn="l">
              <a:buFont typeface="Arial" charset="0"/>
              <a:buChar char="•"/>
            </a:pPr>
            <a:r>
              <a:rPr lang="en-US" dirty="0"/>
              <a:t>When numbers are used in a calculation, the result is rounded to reflect the significant figures of the </a:t>
            </a:r>
            <a:r>
              <a:rPr lang="en-US" i="1" dirty="0"/>
              <a:t>data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pPr marL="461963" indent="-461963" algn="l">
              <a:buFont typeface="Arial" charset="0"/>
              <a:buChar char="•"/>
            </a:pPr>
            <a:r>
              <a:rPr lang="en-US" dirty="0"/>
              <a:t>For calculations involving </a:t>
            </a:r>
            <a:r>
              <a:rPr lang="en-US" dirty="0">
                <a:solidFill>
                  <a:srgbClr val="00B0F0"/>
                </a:solidFill>
              </a:rPr>
              <a:t>multiple steps</a:t>
            </a:r>
            <a:r>
              <a:rPr lang="en-US" dirty="0"/>
              <a:t>, round only the final answer— </a:t>
            </a:r>
            <a:r>
              <a:rPr lang="en-US" b="1" i="1" dirty="0">
                <a:solidFill>
                  <a:srgbClr val="FF0000"/>
                </a:solidFill>
              </a:rPr>
              <a:t>do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b="1" i="1" dirty="0">
                <a:solidFill>
                  <a:srgbClr val="FF0000"/>
                </a:solidFill>
              </a:rPr>
              <a:t>not round between steps</a:t>
            </a:r>
            <a:r>
              <a:rPr lang="en-US" b="1" dirty="0">
                <a:solidFill>
                  <a:srgbClr val="FF0000"/>
                </a:solidFill>
              </a:rPr>
              <a:t>. </a:t>
            </a:r>
            <a:br>
              <a:rPr lang="en-US" b="1" dirty="0">
                <a:solidFill>
                  <a:srgbClr val="FF0000"/>
                </a:solidFill>
              </a:rPr>
            </a:br>
            <a:br>
              <a:rPr lang="en-US" dirty="0"/>
            </a:br>
            <a:endParaRPr lang="en-US" dirty="0"/>
          </a:p>
          <a:p>
            <a:pPr marL="461963" indent="-461963" algn="l">
              <a:buFont typeface="Arial" panose="020B0604020202020204" pitchFamily="34" charset="0"/>
              <a:buChar char="•"/>
            </a:pPr>
            <a:r>
              <a:rPr lang="en-US" dirty="0"/>
              <a:t>Use only the </a:t>
            </a:r>
            <a:r>
              <a:rPr lang="en-US" i="1" dirty="0">
                <a:solidFill>
                  <a:srgbClr val="00B0F0"/>
                </a:solidFill>
              </a:rPr>
              <a:t>leftmost digit being dropped</a:t>
            </a:r>
            <a:r>
              <a:rPr lang="en-US" dirty="0">
                <a:solidFill>
                  <a:srgbClr val="00B0F0"/>
                </a:solidFill>
              </a:rPr>
              <a:t> </a:t>
            </a:r>
            <a:r>
              <a:rPr lang="en-US" dirty="0"/>
              <a:t>to decide in which </a:t>
            </a:r>
            <a:r>
              <a:rPr lang="en-US" dirty="0">
                <a:solidFill>
                  <a:srgbClr val="00B0F0"/>
                </a:solidFill>
              </a:rPr>
              <a:t>direction to round</a:t>
            </a:r>
            <a:r>
              <a:rPr lang="en-US" dirty="0"/>
              <a:t> —ignore all digits to the right of it. </a:t>
            </a:r>
            <a:br>
              <a:rPr lang="en-US" dirty="0"/>
            </a:br>
            <a:endParaRPr lang="en-US" dirty="0"/>
          </a:p>
          <a:p>
            <a:pPr marL="461963" indent="-461963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Round down </a:t>
            </a:r>
            <a:r>
              <a:rPr lang="en-US" dirty="0"/>
              <a:t>if the last digit dropped is </a:t>
            </a:r>
            <a:r>
              <a:rPr lang="en-US" dirty="0">
                <a:solidFill>
                  <a:srgbClr val="FF0000"/>
                </a:solidFill>
              </a:rPr>
              <a:t>4</a:t>
            </a:r>
            <a:r>
              <a:rPr lang="en-US" dirty="0"/>
              <a:t> or less; </a:t>
            </a:r>
            <a:br>
              <a:rPr lang="en-US" dirty="0"/>
            </a:br>
            <a:r>
              <a:rPr lang="en-US" dirty="0">
                <a:solidFill>
                  <a:srgbClr val="0070C0"/>
                </a:solidFill>
              </a:rPr>
              <a:t>round up </a:t>
            </a:r>
            <a:r>
              <a:rPr lang="en-US" dirty="0"/>
              <a:t>if the last digit dropped is </a:t>
            </a:r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 or more</a:t>
            </a:r>
            <a:r>
              <a:rPr lang="en-US" dirty="0"/>
              <a:t>.</a:t>
            </a:r>
          </a:p>
          <a:p>
            <a:pPr marL="461963" indent="-461963" algn="l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27498" y="55337"/>
            <a:ext cx="60757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558ED5"/>
                </a:solidFill>
                <a:latin typeface="Arial"/>
                <a:cs typeface="Arial"/>
              </a:rPr>
              <a:t>Significant Figures in Calculations</a:t>
            </a:r>
          </a:p>
        </p:txBody>
      </p:sp>
    </p:spTree>
    <p:extLst>
      <p:ext uri="{BB962C8B-B14F-4D97-AF65-F5344CB8AC3E}">
        <p14:creationId xmlns:p14="http://schemas.microsoft.com/office/powerpoint/2010/main" val="360922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5038</TotalTime>
  <Words>1663</Words>
  <Application>Microsoft Office PowerPoint</Application>
  <PresentationFormat>Widescreen</PresentationFormat>
  <Paragraphs>262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Impact</vt:lpstr>
      <vt:lpstr>Times</vt:lpstr>
      <vt:lpstr>Times New Roman</vt:lpstr>
      <vt:lpstr>TimesNewRomanPSMT</vt:lpstr>
      <vt:lpstr>Wingdings</vt:lpstr>
      <vt:lpstr>ヒラギノ角ゴ Pro W3</vt:lpstr>
      <vt:lpstr>Office Theme</vt:lpstr>
      <vt:lpstr>Q-center: https://www.brynmawr.edu/inside/offices-services/q-center/q-center-schedule</vt:lpstr>
      <vt:lpstr>Learning Objectives</vt:lpstr>
      <vt:lpstr>Accuracy vs Precision</vt:lpstr>
      <vt:lpstr>The first four digits are certain; the last digit is estimated.  The greater the precision of the measurement, the greater the number of “significant figures.”    Significant figures are important!! They communicate the precision of a measurement!!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Accuracy vs Precision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Intensive vs Extensive Properties</vt:lpstr>
      <vt:lpstr>PowerPoint Presentation</vt:lpstr>
      <vt:lpstr>Unit Prefixes</vt:lpstr>
      <vt:lpstr>PowerPoint Presentation</vt:lpstr>
      <vt:lpstr>PowerPoint Presentation</vt:lpstr>
      <vt:lpstr>Some conversion factors</vt:lpstr>
      <vt:lpstr>Problem Solving Using the Factor-Label Method </vt:lpstr>
      <vt:lpstr>Solving Problems Using Conversion Factors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Convert 2.6 lb/in3 to g/ml 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Kinetics of Chemical Reactions</dc:title>
  <dc:creator>Tim Cook</dc:creator>
  <cp:lastModifiedBy>Tim Cook</cp:lastModifiedBy>
  <cp:revision>7</cp:revision>
  <cp:lastPrinted>2024-04-01T15:14:54Z</cp:lastPrinted>
  <dcterms:created xsi:type="dcterms:W3CDTF">2024-02-04T14:45:57Z</dcterms:created>
  <dcterms:modified xsi:type="dcterms:W3CDTF">2026-08-31T18:59:00Z</dcterms:modified>
</cp:coreProperties>
</file>