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notesSlides/notesSlide4.xml" ContentType="application/vnd.openxmlformats-officedocument.presentationml.notesSlide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80" r:id="rId4"/>
    <p:sldId id="281" r:id="rId5"/>
    <p:sldId id="263" r:id="rId6"/>
    <p:sldId id="282" r:id="rId7"/>
    <p:sldId id="283" r:id="rId8"/>
    <p:sldId id="284" r:id="rId9"/>
    <p:sldId id="286" r:id="rId10"/>
    <p:sldId id="262" r:id="rId11"/>
    <p:sldId id="296" r:id="rId12"/>
    <p:sldId id="297" r:id="rId13"/>
    <p:sldId id="291" r:id="rId14"/>
    <p:sldId id="292" r:id="rId15"/>
    <p:sldId id="293" r:id="rId16"/>
    <p:sldId id="294" r:id="rId17"/>
    <p:sldId id="2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42B82B-88BE-4E52-8803-DC34AA8D949A}" v="4" dt="2026-08-31T18:26:02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">
      <pc:chgData name="Tim Cook" userId="d1c7cfb340f2c7ab" providerId="LiveId" clId="{36966580-FC72-460E-9995-D2B4237D7D64}" dt="2026-09-02T15:20:42.992" v="217" actId="9405"/>
      <pc:docMkLst>
        <pc:docMk/>
      </pc:docMkLst>
      <pc:sldChg chg="addSp modSp mod">
        <pc:chgData name="Tim Cook" userId="d1c7cfb340f2c7ab" providerId="LiveId" clId="{36966580-FC72-460E-9995-D2B4237D7D64}" dt="2026-08-31T17:55:54.875" v="133" actId="20577"/>
        <pc:sldMkLst>
          <pc:docMk/>
          <pc:sldMk cId="2560863004" sldId="256"/>
        </pc:sldMkLst>
        <pc:spChg chg="mod">
          <ac:chgData name="Tim Cook" userId="d1c7cfb340f2c7ab" providerId="LiveId" clId="{36966580-FC72-460E-9995-D2B4237D7D64}" dt="2026-08-31T17:55:54.875" v="133" actId="20577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36966580-FC72-460E-9995-D2B4237D7D64}" dt="2026-08-31T17:54:03.289" v="14" actId="20577"/>
          <ac:spMkLst>
            <pc:docMk/>
            <pc:sldMk cId="2560863004" sldId="256"/>
            <ac:spMk id="3" creationId="{1CED3DDC-5E73-1912-F524-59D8106C30CF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6" creationId="{6C5CD47F-2EB8-4C30-6410-EEC43BFF3D52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8" creationId="{19A8ABF5-7A6D-5E2D-F245-CCD4D28687E9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10" creationId="{A8AB718E-7F20-A3F5-1F04-1FC26CE2289D}"/>
          </ac:spMkLst>
        </pc:spChg>
        <pc:cxnChg chg="add mod">
          <ac:chgData name="Tim Cook" userId="d1c7cfb340f2c7ab" providerId="LiveId" clId="{36966580-FC72-460E-9995-D2B4237D7D64}" dt="2026-08-31T17:55:11.044" v="17" actId="1076"/>
          <ac:cxnSpMkLst>
            <pc:docMk/>
            <pc:sldMk cId="2560863004" sldId="256"/>
            <ac:cxnSpMk id="11" creationId="{FDC368DD-2C81-9D62-B533-5DBAD79C8AAC}"/>
          </ac:cxnSpMkLst>
        </pc:cxnChg>
      </pc:sldChg>
      <pc:sldChg chg="add">
        <pc:chgData name="Tim Cook" userId="d1c7cfb340f2c7ab" providerId="LiveId" clId="{36966580-FC72-460E-9995-D2B4237D7D64}" dt="2026-08-31T18:02:15.753" v="135"/>
        <pc:sldMkLst>
          <pc:docMk/>
          <pc:sldMk cId="4210077767" sldId="262"/>
        </pc:sldMkLst>
      </pc:sldChg>
      <pc:sldChg chg="modSp add mod">
        <pc:chgData name="Tim Cook" userId="d1c7cfb340f2c7ab" providerId="LiveId" clId="{36966580-FC72-460E-9995-D2B4237D7D64}" dt="2026-08-31T18:03:18.546" v="209" actId="255"/>
        <pc:sldMkLst>
          <pc:docMk/>
          <pc:sldMk cId="183623894" sldId="291"/>
        </pc:sldMkLst>
        <pc:spChg chg="mod">
          <ac:chgData name="Tim Cook" userId="d1c7cfb340f2c7ab" providerId="LiveId" clId="{36966580-FC72-460E-9995-D2B4237D7D64}" dt="2026-08-31T18:03:18.546" v="209" actId="255"/>
          <ac:spMkLst>
            <pc:docMk/>
            <pc:sldMk cId="183623894" sldId="291"/>
            <ac:spMk id="3" creationId="{9B4CF29C-F960-0F1F-11D8-7AC5912279E7}"/>
          </ac:spMkLst>
        </pc:spChg>
      </pc:sldChg>
      <pc:sldChg chg="addSp add mod">
        <pc:chgData name="Tim Cook" userId="d1c7cfb340f2c7ab" providerId="LiveId" clId="{36966580-FC72-460E-9995-D2B4237D7D64}" dt="2026-09-02T15:20:42.992" v="217" actId="9405"/>
        <pc:sldMkLst>
          <pc:docMk/>
          <pc:sldMk cId="2496727763" sldId="292"/>
        </pc:sldMkLst>
        <pc:inkChg chg="add">
          <ac:chgData name="Tim Cook" userId="d1c7cfb340f2c7ab" providerId="LiveId" clId="{36966580-FC72-460E-9995-D2B4237D7D64}" dt="2026-09-02T15:20:38.423" v="214" actId="9405"/>
          <ac:inkMkLst>
            <pc:docMk/>
            <pc:sldMk cId="2496727763" sldId="292"/>
            <ac:inkMk id="3" creationId="{1785813B-8BA1-3CE9-4EC1-A5152C5FCC8F}"/>
          </ac:inkMkLst>
        </pc:inkChg>
        <pc:inkChg chg="add">
          <ac:chgData name="Tim Cook" userId="d1c7cfb340f2c7ab" providerId="LiveId" clId="{36966580-FC72-460E-9995-D2B4237D7D64}" dt="2026-09-02T15:20:40.742" v="215" actId="9405"/>
          <ac:inkMkLst>
            <pc:docMk/>
            <pc:sldMk cId="2496727763" sldId="292"/>
            <ac:inkMk id="5" creationId="{380FFF1B-008E-E258-7193-65211A717DAD}"/>
          </ac:inkMkLst>
        </pc:inkChg>
        <pc:inkChg chg="add">
          <ac:chgData name="Tim Cook" userId="d1c7cfb340f2c7ab" providerId="LiveId" clId="{36966580-FC72-460E-9995-D2B4237D7D64}" dt="2026-09-02T15:20:42.123" v="216" actId="9405"/>
          <ac:inkMkLst>
            <pc:docMk/>
            <pc:sldMk cId="2496727763" sldId="292"/>
            <ac:inkMk id="8" creationId="{591F85D6-9B76-9F55-FEF5-1FC09F54E64B}"/>
          </ac:inkMkLst>
        </pc:inkChg>
        <pc:inkChg chg="add">
          <ac:chgData name="Tim Cook" userId="d1c7cfb340f2c7ab" providerId="LiveId" clId="{36966580-FC72-460E-9995-D2B4237D7D64}" dt="2026-09-02T15:20:42.992" v="217" actId="9405"/>
          <ac:inkMkLst>
            <pc:docMk/>
            <pc:sldMk cId="2496727763" sldId="292"/>
            <ac:inkMk id="9" creationId="{E61DD31D-8E63-8DAA-8CD2-D2CB4706AB72}"/>
          </ac:inkMkLst>
        </pc:inkChg>
      </pc:sldChg>
      <pc:sldChg chg="add">
        <pc:chgData name="Tim Cook" userId="d1c7cfb340f2c7ab" providerId="LiveId" clId="{36966580-FC72-460E-9995-D2B4237D7D64}" dt="2026-08-31T18:02:15.753" v="135"/>
        <pc:sldMkLst>
          <pc:docMk/>
          <pc:sldMk cId="2889017082" sldId="293"/>
        </pc:sldMkLst>
      </pc:sldChg>
      <pc:sldChg chg="add">
        <pc:chgData name="Tim Cook" userId="d1c7cfb340f2c7ab" providerId="LiveId" clId="{36966580-FC72-460E-9995-D2B4237D7D64}" dt="2026-08-31T18:03:54.159" v="210"/>
        <pc:sldMkLst>
          <pc:docMk/>
          <pc:sldMk cId="1346709377" sldId="294"/>
        </pc:sldMkLst>
      </pc:sldChg>
      <pc:sldChg chg="add">
        <pc:chgData name="Tim Cook" userId="d1c7cfb340f2c7ab" providerId="LiveId" clId="{36966580-FC72-460E-9995-D2B4237D7D64}" dt="2026-08-31T18:03:54.159" v="210"/>
        <pc:sldMkLst>
          <pc:docMk/>
          <pc:sldMk cId="1192733405" sldId="295"/>
        </pc:sldMkLst>
      </pc:sldChg>
      <pc:sldChg chg="add">
        <pc:chgData name="Tim Cook" userId="d1c7cfb340f2c7ab" providerId="LiveId" clId="{36966580-FC72-460E-9995-D2B4237D7D64}" dt="2026-08-31T18:26:02.084" v="211"/>
        <pc:sldMkLst>
          <pc:docMk/>
          <pc:sldMk cId="511344449" sldId="296"/>
        </pc:sldMkLst>
      </pc:sldChg>
      <pc:sldChg chg="add">
        <pc:chgData name="Tim Cook" userId="d1c7cfb340f2c7ab" providerId="LiveId" clId="{36966580-FC72-460E-9995-D2B4237D7D64}" dt="2026-08-31T18:26:02.084" v="211"/>
        <pc:sldMkLst>
          <pc:docMk/>
          <pc:sldMk cId="3681322445" sldId="2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9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0 919 0 0,'0'20'398'0'0,"-1"-4"2943"0"0,0 23 6505 0 0,3 1-4682 0 0,13 82-3361 0 0,-8-76-623 0 0,63 468-224 0 0,-56-430-2291 0 0,3-31-6194 0 0,-9-36 1161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6.27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25 12 15663 0 0,'-2'-1'719'0'0,"-21"-6"4994"0"0,40 6-4434 0 0,-2-1-919 0 0,56 8 512 0 0,36 0-1812 0 0,-73-7 305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2.63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223 1 7167 0 0,'0'1'36'0'0,"0"1"-1"0"0,0-1 0 0 0,0 0 0 0 0,0 1 0 0 0,1-1 0 0 0,-1 0 0 0 0,1 0 0 0 0,-1 1 1 0 0,1-1-1 0 0,-1 0 0 0 0,1 0 0 0 0,0 0 0 0 0,0 0 0 0 0,-1 1 0 0 0,3 0 0 0 0,-1 1 55 0 0,-1-2-84 0 0,-1-1-1 0 0,0 1 0 0 0,1-1 0 0 0,-1 1 1 0 0,0-1-1 0 0,0 1 0 0 0,1 0 0 0 0,-1-1 1 0 0,0 1-1 0 0,0-1 0 0 0,0 1 0 0 0,0 0 1 0 0,0-1-1 0 0,0 1 0 0 0,0-1 0 0 0,0 1 1 0 0,0 0-1 0 0,0-1 0 0 0,0 1 0 0 0,0 0 1 0 0,0-1-1 0 0,-1 1 0 0 0,1 0 0 0 0,-1 2-7 0 0,-1 16 1090 0 0,-1 1-1 0 0,-9 28 0 0 0,2-6 291 0 0,-8 85 1466 0 0,4-25-1309 0 0,3-17-548 0 0,-3 19-209 0 0,-13 56-330 0 0,-7 30-298 0 0,19-120-143 0 0,-18 74 44 0 0,3-41-1547 0 0,23-88-712 0 0,2-8 328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2.863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39 0 1839 0 0,'-1'1'134'0'0,"-1"0"104"0"0,0 0 1 0 0,1 0-1 0 0,-1 0 1 0 0,1 0-1 0 0,-1 0 0 0 0,1 0 1 0 0,0 1-1 0 0,-1-1 1 0 0,1 0-1 0 0,0 1 1 0 0,0-1-1 0 0,0 1 0 0 0,0 0 1 0 0,0-1-1 0 0,0 3 1 0 0,-2 2 1058 0 0,1-2-415 0 0,0 0 1 0 0,0 0-1 0 0,1 1 1 0 0,-1-1-1 0 0,1 1 1 0 0,-1 5-1 0 0,1-2-174 0 0,1-1 0 0 0,0 1-1 0 0,1 12 1 0 0,-1-13-311 0 0,1 0 1 0 0,1-1-1 0 0,-1 1 0 0 0,1 0 0 0 0,1 0 1 0 0,-1-1-1 0 0,1 1 0 0 0,0-1 1 0 0,6 9-1 0 0,-6-12-175 0 0,-1 0-1 0 0,1-1 1 0 0,0 1-1 0 0,0-1 1 0 0,0 0 0 0 0,0 0-1 0 0,1 0 1 0 0,-1 0 0 0 0,5 1-1 0 0,33 10 832 0 0,-27-11-861 0 0,0 0-1 0 0,1-1 1 0 0,-1-1-1 0 0,0-1 1 0 0,24-3-1 0 0,-23 2-116 0 0,118-20 199 0 0,-124 21-281 0 0,9-3-642 0 0,25-10 0 0 0,-3-1-6148 0 0,-40 15 6751 0 0,24-9-7144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3.449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44 0 9671 0 0,'-1'0'1565'0'0,"-1"5"-104"0"0,-2 13 1092 0 0,-4 24 660 0 0,1 70-891 0 0,1-10-1620 0 0,4-79-664 0 0,-11 160 212 0 0,13-177-332 0 0,0-3-486 0 0,-1 0 1 0 0,1 1 0 0 0,1-1 0 0 0,-1 0 0 0 0,1 1 0 0 0,-1-1-1 0 0,2 5 1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3.803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52 9671 0 0,'2'-1'440'0'0,"8"-4"-146"0"0,1 0-1 0 0,0 1 1 0 0,15-3-1 0 0,8-3 2383 0 0,-24 6-1693 0 0,2 2 0 0 0,-1 0 0 0 0,13-1 0 0 0,6-1 459 0 0,-19 2-1084 0 0,0 1 0 0 0,0 0 0 0 0,-1 0 0 0 0,1 1 0 0 0,19 3 0 0 0,-28-3-18 0 0,0 2-245 0 0,-1 0-81 0 0,0-1-1 0 0,0 1 1 0 0,0-1 0 0 0,0 1 0 0 0,0 0-1 0 0,0-1 1 0 0,-1 1 0 0 0,1 0 0 0 0,0 0-1 0 0,-1 0 1 0 0,0 0 0 0 0,1-1 0 0 0,-1 1-1 0 0,0 0 1 0 0,0 0 0 0 0,0 0-1 0 0,0 0 1 0 0,0 0 0 0 0,-1-1 0 0 0,0 4-1 0 0,-2 4 54 0 0,1-1-1 0 0,-2 0 1 0 0,-5 11-1 0 0,1-5-3 0 0,-37 67 113 0 0,-4 7 33 0 0,7 14 169 0 0,35-82-237 0 0,1 0 1 0 0,1 0-1 0 0,-3 25 0 0 0,8-41-69 0 0,2 8-12 0 0,4 2-48 0 0,-3-11-50 0 0,-1-1 1 0 0,0 1-1 0 0,1 0 0 0 0,0-1 1 0 0,-1 1-1 0 0,1-1 0 0 0,0 0 1 0 0,0 0-1 0 0,0 0 0 0 0,0 0 1 0 0,1 0-1 0 0,5 1 0 0 0,-3-1-122 0 0,0-1 0 0 0,0 0 0 0 0,0 0 0 0 0,0 0 0 0 0,0-1 0 0 0,12 0 0 0 0,-1-2-247 0 0,0-1-1 0 0,0 0 1 0 0,-1-2 0 0 0,25-9 0 0 0,-22 5-395 0 0,0 0 1 0 0,0-2 0 0 0,20-15 0 0 0,-17 12-390 0 0,9-8-671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4.066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251 62 5983 0 0,'0'-2'126'0'0,"1"0"0"0"0,-1 0 0 0 0,1 0-1 0 0,-1 0 1 0 0,0 0 0 0 0,0 0-1 0 0,0 0 1 0 0,0 0 0 0 0,0 0-1 0 0,0 1 1 0 0,0-1 0 0 0,-1 0 0 0 0,1 0-1 0 0,-1 0 1 0 0,0 0 0 0 0,1 0-1 0 0,-1 0 1 0 0,0 0 0 0 0,0 1 0 0 0,0-1-1 0 0,0 0 1 0 0,0 1 0 0 0,0-1-1 0 0,-1 1 1 0 0,1-1 0 0 0,-1 1 0 0 0,-2-2-1 0 0,2 1 112 0 0,0 1 0 0 0,-1 0-1 0 0,1 0 1 0 0,-1 0-1 0 0,1 0 1 0 0,-1 0 0 0 0,1 1-1 0 0,-1-1 1 0 0,0 1 0 0 0,1-1-1 0 0,-1 1 1 0 0,0 0 0 0 0,1 0-1 0 0,-1 0 1 0 0,0 1-1 0 0,0-1 1 0 0,1 1 0 0 0,-1-1-1 0 0,1 1 1 0 0,-4 1 0 0 0,-3 2-54 0 0,0 1 0 0 0,0 0 0 0 0,0 1 0 0 0,1-1 0 0 0,0 2 0 0 0,0-1 0 0 0,1 1 1 0 0,-1 0-1 0 0,1 1 0 0 0,1 0 0 0 0,0 0 0 0 0,-7 12 0 0 0,3-4 21 0 0,1 0 0 0 0,0 1 0 0 0,2 0 0 0 0,0 1 0 0 0,-8 33 0 0 0,11-34 12 0 0,1 1-1 0 0,0-1 1 0 0,2 1 0 0 0,0-1 0 0 0,2 30 0 0 0,0-41-132 0 0,0 0 0 0 0,0 0 0 0 0,1 0-1 0 0,0 0 1 0 0,0 0 0 0 0,0 0 0 0 0,1 0-1 0 0,4 7 1 0 0,-5-9-27 0 0,1-1 0 0 0,0 1-1 0 0,0-1 1 0 0,0 0-1 0 0,0 0 1 0 0,1 0 0 0 0,-1 0-1 0 0,1-1 1 0 0,-1 1 0 0 0,1-1-1 0 0,0 0 1 0 0,0 0 0 0 0,5 2-1 0 0,-5-3 15 0 0,0-1 0 0 0,0 1-1 0 0,-1-1 1 0 0,1 1 0 0 0,0-1 0 0 0,0 0 0 0 0,0 0-1 0 0,0-1 1 0 0,0 1 0 0 0,0-1 0 0 0,0 0-1 0 0,0 0 1 0 0,0 0 0 0 0,4-3 0 0 0,-1 1 87 0 0,0 0 0 0 0,0-1 0 0 0,0 0 0 0 0,0 0 0 0 0,-1-1 0 0 0,8-6 0 0 0,-7 3-94 0 0,0 0-1 0 0,-1 0 0 0 0,0-1 1 0 0,0 0-1 0 0,0 0 0 0 0,-1 0 1 0 0,-1-1-1 0 0,0 1 0 0 0,0-1 1 0 0,-1 0-1 0 0,0-1 0 0 0,-1 1 1 0 0,0 0-1 0 0,0-1 1 0 0,-1 1-1 0 0,-1-1 0 0 0,0 1 1 0 0,0-1-1 0 0,-1 1 0 0 0,0-1 1 0 0,-1 1-1 0 0,0-1 0 0 0,-1 1 1 0 0,-6-18-1 0 0,1 13-249 0 0,1 0 1 0 0,-18-24-1 0 0,-8-3-7761 0 0,22 29 979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4.36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20 32 8287 0 0,'0'0'756'0'0,"-1"2"-476"0"0,-1 0-89 0 0,0 1-1 0 0,0-1 0 0 0,0 1 0 0 0,1-1 0 0 0,-1 1 1 0 0,1 0-1 0 0,0 0 0 0 0,0 0 0 0 0,0 0 1 0 0,0 0-1 0 0,0 0 0 0 0,1 0 0 0 0,-1 0 0 0 0,1 0 1 0 0,0 0-1 0 0,0 0 0 0 0,0 0 0 0 0,0 0 1 0 0,1 1-1 0 0,-1-1 0 0 0,1 0 0 0 0,-1 0 0 0 0,1 0 1 0 0,0 0-1 0 0,1-1 0 0 0,1 4 0 0 0,-2-1 4 0 0,1 0-1 0 0,0-1 1 0 0,0 0-1 0 0,1 1 0 0 0,0-1 1 0 0,-1 0-1 0 0,1 0 1 0 0,1-1-1 0 0,-1 1 1 0 0,0-1-1 0 0,6 5 1 0 0,-3-4 167 0 0,-4-2-190 0 0,-1-1 1 0 0,1 1 0 0 0,0-1 0 0 0,1 0-1 0 0,-1 0 1 0 0,0 1 0 0 0,0-1-1 0 0,4 0 1 0 0,-5-1-60 0 0,0 0 0 0 0,0-1 0 0 0,1 1 0 0 0,-1-1 0 0 0,0 1 0 0 0,0-1 0 0 0,1 0 0 0 0,-1 0 0 0 0,0 1 0 0 0,0-1 0 0 0,0 0 0 0 0,0 0 0 0 0,0 0 0 0 0,1-1 0 0 0,0 0 144 0 0,-1 0-70 0 0,1-1-1 0 0,0 1 1 0 0,0 0-1 0 0,-1-1 1 0 0,0 1-1 0 0,1-1 1 0 0,-1 1-1 0 0,0-1 1 0 0,0 0-1 0 0,0 1 1 0 0,0-6 0 0 0,3-30 738 0 0,-4 34-879 0 0,-1 1 0 0 0,1-1 1 0 0,-1 0-1 0 0,0 1 0 0 0,0-1 0 0 0,0 0 0 0 0,0 1 1 0 0,-1 0-1 0 0,1-1 0 0 0,-1 1 0 0 0,0 0 1 0 0,0 0-1 0 0,0 0 0 0 0,-1 0 0 0 0,-3-4 1 0 0,1 1-388 0 0,-1 2 0 0 0,1-1 1 0 0,-1 1-1 0 0,0 0 0 0 0,0 0 1 0 0,-12-5-1 0 0,4 5-5115 0 0,0 5-1713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4.82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197 9 9215 0 0,'-3'-1'87'0'0,"-1"-1"0"0"0,1 1 1 0 0,0 0-1 0 0,-1 0 0 0 0,1 0 0 0 0,-1 0 0 0 0,1 1 0 0 0,-1 0 0 0 0,1-1 0 0 0,-1 1 0 0 0,1 0 0 0 0,-6 1 0 0 0,-5 0 636 0 0,7-1-376 0 0,1 1 1 0 0,-1-1 0 0 0,0 2-1 0 0,1-1 1 0 0,-1 1-1 0 0,1 0 1 0 0,-1 0-1 0 0,1 0 1 0 0,0 1-1 0 0,0 0 1 0 0,-8 6-1 0 0,10-6-225 0 0,0-1 0 0 0,1 1 0 0 0,-1 0 0 0 0,1 0 0 0 0,0 0 0 0 0,0 1 0 0 0,0-1 0 0 0,1 1 0 0 0,-1-1 0 0 0,1 1 0 0 0,0 0 0 0 0,0 0-1 0 0,0 0 1 0 0,0 0 0 0 0,1 1 0 0 0,-1-1 0 0 0,0 7 0 0 0,2-9 217 0 0,1 15 617 0 0,3-9-781 0 0,-3-6 47 0 0,2-1-116 0 0,2 2-44 0 0,1 0 1 0 0,-1 0 0 0 0,1-1 0 0 0,0 0-1 0 0,-1 0 1 0 0,1-1 0 0 0,0 0 0 0 0,10 1-1 0 0,-12-2-28 0 0,-1 0 0 0 0,1 0 0 0 0,0-1 0 0 0,-1 1 0 0 0,1-1 0 0 0,-1 0 0 0 0,0 0-1 0 0,1 0 1 0 0,-1 0 0 0 0,0-1 0 0 0,0 1 0 0 0,1-1 0 0 0,-1 0 0 0 0,-1 0 0 0 0,1 0-1 0 0,0 0 1 0 0,3-4 0 0 0,20-17 2046 0 0,-26 25-1973 0 0,3 34-102 0 0,-2-34-94 0 0,0 1-55 0 0,2 5-77 0 0,5 14-52 0 0,-5-8-2752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5.22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3 130 6911 0 0,'0'2'315'0'0,"1"78"600"0"0,2 44 6582 0 0,-6 7-1952 0 0,2-123-5193 0 0,1-7 504 0 0,0-3-768 0 0,-2-21-59 0 0,1-1 1 0 0,2 0-1 0 0,0 1 0 0 0,1-1 1 0 0,1 1-1 0 0,2 0 0 0 0,6-24 1 0 0,-2 17-525 0 0,0 0 1 0 0,27-57 0 0 0,-31 78 383 0 0,0 0 1 0 0,1 0 0 0 0,0 0 0 0 0,0 1 0 0 0,1 0 0 0 0,0 0 0 0 0,0 1 0 0 0,1 0 0 0 0,0 0 0 0 0,0 1-1 0 0,0 0 1 0 0,19-10 0 0 0,-24 15 189 0 0,0 0-1 0 0,1 0 1 0 0,-1 0-1 0 0,0 0 1 0 0,0 0 0 0 0,1 1-1 0 0,-1 0 1 0 0,1-1-1 0 0,-1 1 1 0 0,0 1-1 0 0,1-1 1 0 0,3 1 0 0 0,-6-1 195 0 0,5 7 193 0 0,-5-7-446 0 0,-1 1 0 0 0,1-1 0 0 0,-1 0 1 0 0,1 1-1 0 0,-1-1 0 0 0,1 0 1 0 0,-1 1-1 0 0,0-1 0 0 0,1 0 1 0 0,-1 1-1 0 0,0-1 0 0 0,1 1 0 0 0,-1-1 1 0 0,0 1-1 0 0,1-1 0 0 0,-1 1 1 0 0,0-1-1 0 0,0 1 0 0 0,0-1 0 0 0,0 1 1 0 0,1 0-1 0 0,-1-1 0 0 0,0 1 1 0 0,0-1-1 0 0,0 1 0 0 0,0-1 1 0 0,0 2-1 0 0,-4 8 69 0 0,-1 1 0 0 0,1-1-1 0 0,-2-1 1 0 0,1 1 0 0 0,-1-1 0 0 0,-12 14 0 0 0,4-7-1030 0 0,-1-1-1 0 0,-26 21 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5.623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67 7 10591 0 0,'0'0'964'0'0,"1"-1"-794"0"0,0-4 2474 0 0,-13 11-1106 0 0,9-4-1345 0 0,0 1 0 0 0,0 0 0 0 0,0-1 0 0 0,1 1-1 0 0,-1 0 1 0 0,-2 4 0 0 0,-7 8 335 0 0,9-12-454 0 0,1 0 1 0 0,0 0-1 0 0,0 0 1 0 0,0 0-1 0 0,1 1 1 0 0,-1-1 0 0 0,1 1-1 0 0,0-1 1 0 0,-1 1-1 0 0,2-1 1 0 0,-2 7-1 0 0,1 0 130 0 0,0 0 0 0 0,0 1 0 0 0,2 10 0 0 0,-1-21-169 0 0,0 1 0 0 0,0-1-1 0 0,0 1 1 0 0,0-1 0 0 0,0 1 0 0 0,0-1-1 0 0,0 1 1 0 0,0-1 0 0 0,0 1 0 0 0,1-1-1 0 0,-1 1 1 0 0,0-1 0 0 0,0 1 0 0 0,1-1-1 0 0,-1 1 1 0 0,0-1 0 0 0,1 0 0 0 0,-1 1-1 0 0,0-1 1 0 0,1 0 0 0 0,-1 1 0 0 0,0-1-1 0 0,1 0 1 0 0,-1 1 0 0 0,1-1 0 0 0,0 1-1 0 0,0-1-7 0 0,0 0-1 0 0,0 0 1 0 0,0 0-1 0 0,0 0 1 0 0,1 0-1 0 0,-1 0 1 0 0,0 0-1 0 0,0 0 1 0 0,0 0-1 0 0,0 0 0 0 0,2-1 1 0 0,4-2 14 0 0,0 0 1 0 0,0 0 0 0 0,6-4-1 0 0,-10 5 41 0 0,2-2-57 0 0,0 0-1 0 0,-1 0 1 0 0,1-1 0 0 0,-1 1-1 0 0,0-1 1 0 0,-1 0-1 0 0,1 0 1 0 0,-1 0 0 0 0,0-1-1 0 0,0 1 1 0 0,0-1 0 0 0,3-11-1 0 0,-4 6 290 0 0,0 3 422 0 0,-1 35-322 0 0,-1-20-420 0 0,0 0 1 0 0,1-1-1 0 0,2 13 0 0 0,-2-17-116 0 0,1 1-593 0 0,23 35-3279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9.5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10135 0 0,'0'0'778'0'0,"23"27"4855"0"0,17 54-1916 0 0,5 50-3221 0 0,-37-105-346 0 0,35 135-1608 0 0,30 233 0 0 0,-57-291-1505 0 0,-11-75-2612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5.939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21 84 3223 0 0,'0'2'240'0'0,"-1"19"-370"0"0,-5 39 10464 0 0,2-34-8571 0 0,-5 36 5558 0 0,9-64-7250 0 0,1-15-35 0 0,2 0 0 0 0,0 0 0 0 0,1 0 0 0 0,0 0 1 0 0,1 1-1 0 0,1 0 0 0 0,15-28 0 0 0,-20 40-36 0 0,1-1 0 0 0,12-9 0 0 0,18-20-193 0 0,-28 30-7 0 0,-1 1 0 0 0,1 0 0 0 0,0 0 0 0 0,7-4 0 0 0,-3 2-223 0 0,-6 4-184 0 0,-1 0-1 0 0,1 0 1 0 0,0 1-1 0 0,0-1 1 0 0,0 0-1 0 0,0 1 0 0 0,0-1 1 0 0,3 1-1 0 0,-2-1 232 0 0,10-2-5532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6.139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44 47 5983 0 0,'4'-8'623'0'0,"0"-5"-527"0"0,1-2 643 0 0,0 5 7586 0 0,-5 14-8059 0 0,-1 1 0 0 0,0-1 0 0 0,0 1 0 0 0,0-1 0 0 0,0 0 0 0 0,-1 1 0 0 0,-2 3 0 0 0,-5 17 130 0 0,3 4-255 0 0,-3 50 0 0 0,0 4-146 0 0,5-57 6 0 0,0 31 0 0 0,-1 10-17 0 0,1 3-939 0 0,3-48 476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16.34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13 5527 0 0,'5'-6'5439'0'0,"-2"5"-4449"0"0,1-1-1 0 0,0 1 1 0 0,0 0 0 0 0,0 1-1 0 0,0-1 1 0 0,-1 0 0 0 0,8 1-1 0 0,34 2 2228 0 0,-27 1-2831 0 0,1 2-1 0 0,-1-1 1 0 0,26 12-1 0 0,-28-10-764 0 0,5 2-354 0 0,0 1-46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8:20:46.41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8964 7209 20271 0,'-5'-3'1792'0,"5"3"-1424"0,0 0-368 0,0 0 0 0,-5-3 2272 0,5 3 384 15,0 0 80-15,0 0 16 0,0 0-720 0,8-4-144 16,2 1-32-16,6 1 0 0,1-1-704 0,4 2-160 16,3-2-32-16,4 1 0 0,2 0 64 0,2 0 0 15,4-1 0-15,1-1 0 0,5 0-192 0,2 0-16 16,2-1-16-16,2 0 0 0,3 0-336 0,1 0-64 16,2 2-16-16,0-1 0 0,0-1-128 0,-2 1-48 15,1 0 0-15,0 1 0 0,-3-2-16 0,1 4 0 16,0 1 0-16,-1 0 0 0,-2 1-64 0,-2 2-128 0,-3 1 176 15,-4-2-176-15,-3 1 144 0,-1 0-144 0,-2-1 0 0,-3-1 144 16,-3-1-144-16,1 0 128 0,-5 0-128 0,-2 0 128 16,-3-2-128-16,-1 1 0 0,-2-2 0 0,-2 0 128 15,0 2-272-15,-2 1-64 0,-1-1-16 0,-3 1 0 16,-7 0-1456-16,0 0-304 16,8 2-48-16,-1 1-11472 0,-7-3-2304 0</inkml:trace>
  <inkml:trace contextRef="#ctx0" brushRef="#br0" timeOffset="1">11653 6907 3679 0,'0'0'160'0,"-3"-8"32"0,-1 0-192 0,1-1 0 16,1 3 0-16,2-2 0 0,1-1 5312 0,2 0 1008 15,-1-2 208-15,4 1 32 0,1-1-4480 0,5 2-896 16,2 0-176-16,2 0-48 0,1-1-688 0,1 2-144 15,1 1-128-15,1 3 192 0,0-1 208 0,0 2 48 16,-5 1 16-16,2 2 0 0,1 2-48 0,-1 2-16 16,-4 0 0-16,-2 0 0 0,-2 5-80 0,0 2 0 0,-4 2-16 0,-2 1 0 15,-3 4-64-15,-3 6-16 0,-1 6 0 0,-2 1 0 16,-3 3-96-16,-3 1 0 0,-1 0-128 0,-1-1 192 16,-1 0-64-16,0-3-128 0,-1-1 176 0,0-1-176 15,2 0 512-15,1 0 0 0,0-2 0 0,2-1 0 16,2-1-48-16,3-2-16 0,1-2 0 0,2-1 0 0,3-3-80 0,3-3-32 15,1-1 0-15,2-3 0 0,2-1-80 0,4-2-32 16,2-4 0-16,4-1 0 16,3 0-224-16,1-4 0 0,2-3 0 0,2 0 0 15,2-3-1200-15,4-2-272 16,-1 0-64-16,2 0-10096 0,-1-3-2000 0</inkml:trace>
  <inkml:trace contextRef="#ctx0" brushRef="#br0" timeOffset="2">12488 6921 24991 0,'-15'7'544'0,"7"-1"112"16,-4 0 32-16,0 3 16 0,1 1-560 0,0 2-144 0,2-4 0 0,1 2 0 0,2 2 1456 0,2-3 256 16,1 3 48-16,3-1 16 0,4 2-944 0,1 0-176 0,2-1-32 0,3 0-16 15,5 0-608-15,0-1 0 0,2 1 0 0,3 0 0 16,2 0 0-16,0-1 144 15,2 2-16-15,-2-2-128 0,0 2 672 0,-1-3 32 16,-3 3 0-16,-2-1 0 0,-2-1 592 0,-5 0 128 16,-1 2 32-16,-4 3 0 0,-3-3 16 0,-2 3 0 15,-6 1 0-15,-2 2 0 0,-5-1-272 0,-3 2-48 0,-4 1-16 0,1 0 0 16,-2 1-464-16,0-3-96 0,0 1 0 0,-1-2-16 0,-2-2-368 0,0-2-192 0,-1 0 192 16,-1-3-192 15,0-2-2320-31,1-2-576 0</inkml:trace>
  <inkml:trace contextRef="#ctx0" brushRef="#br0" timeOffset="3">7704 4658 17503 0,'-16'-4'1552'0,"9"4"-1232"0,1 0-320 0,6 0 0 16,-5 3 3200-16,5-3 592 0,0 0 112 0,0 0 32 16,0 0-2048-16,5 6-416 0,4-1-64 0,4-1-32 15,4 0-464-15,4 0-80 0,5 0-32 0,3-1 0 16,-1-2-112-16,4 2-32 0,3-2 0 0,3 2 0 0,-1-1-400 0,3-1-96 15,1 1-16-15,1-2 0 0,1-2-144 0,1 1 0 16,1 1 0-16,2-4 0 0,0 2-144 0,2-4-64 16,2 3-16-16,1 0 0 15,-1 0-2528-15,0 1-496 0,0-2-96 0</inkml:trace>
  <inkml:trace contextRef="#ctx0" brushRef="#br0" timeOffset="4">9408 4522 28559 0,'0'0'1264'0,"0"0"272"0,1 10-1232 0,-1-10-304 0,2 6 0 0,4-2 0 0,2 0 2144 16,2-1 368-16,2-2 80 0,2 0 16 16,2 2-1072-16,3-2-192 0,3-2-64 0,4 1 0 15,3 0-1008-15,2 1-272 0,1-2 0 0,0-1 0 16,2 1 0-16,3 0 128 0,-1 0-128 0,1-1 0 16,1 2-240-16,-1-1-80 0,2 0-32 0,1 1 0 15,0 0-1680-15,2 0-336 0,-2 0-64 0,3 0-8368 16,-1 0-1680-16</inkml:trace>
  <inkml:trace contextRef="#ctx0" brushRef="#br0" timeOffset="5">11045 4352 17503 0,'0'0'1552'0,"8"1"-1232"0,4 0-320 0,1 2 0 15,1-2 3376-15,3 2 608 0,2-1 128 0,5 1 32 16,2 0-1648-16,4 1-320 0,3-3-64 0,2 1 0 16,1 1-1280-16,3-3-240 15,3 1-48-15,22-1-16 0,-4 0-336 0,-4-1-192 0,-4 1 192 0,-14 0-192 0,2 0 240 0,2 0-64 16,-1 0-16-16,13 1 0 15,-5 2-1664-15,-3 0-336 0,-2-3-64 0,-17 2-15184 16</inkml:trace>
  <inkml:trace contextRef="#ctx0" brushRef="#br0" timeOffset="6">9043 6748 28559 0,'-10'-4'2544'0,"5"4"-2032"0,1 0-512 0,0 0 0 0,4 0 1472 0,0 0 208 16,0 0 48-16,0 0 0 0,0 0-368 0,11-8-64 15,1 2-16-15,3 2 0 0,2-1-912 0,1 1-192 16,3-2-48-16,1 1 0 0,2 3-128 0,1-2 0 0,2 0 0 0,2-3 0 15,-2 2-224-15,2-1-80 16,-2-2-16-16,2 2 0 0,-1 4 464 0,-1 2 96 16,-3 1 16-16,0 2 0 0,-2 1-256 0,-2 2 144 15,-2 2-144-15,-3 5 128 0,0 4 240 0,-5 8 32 16,2 1 16-16,-3 5 0 0,-2 4 320 0,-2 3 64 0,-3 3 16 0,0 2 0 0,-1 2-352 16,-1 1-64-16,-1-3-16 0,-2-5 0 0,-1-1-240 0,2 0-144 15,0-3 160-15,0-2-160 16,-1 1 0-16,0-3 0 0,0-1-176 15,0-3 176 1,0-1-3376-16,1-5-544 0</inkml:trace>
  <inkml:trace contextRef="#ctx0" brushRef="#br0" timeOffset="7">7711 4215 24063 0,'0'0'1072'0,"0"0"208"0,0 0-1024 0,3-5-256 0,0-2 0 0,1 1 0 16,2-1 800-16,3-2 96 0,3 0 32 0,2 1 0 15,3 0-208-15,3 0-32 0,-1 2-16 0,4-1 0 16,0 1-480-16,2-1-192 0,0 1 128 0,1 0-128 15,0 3 240-15,-2 0-48 0,-1 3 0 0,-3 1 0 16,0 2 160-16,-3 2 32 0,-3 4 0 0,-2 6 0 16,-3 2 176-16,-2 6 32 0,-3 4 16 0,-2 7 0 15,-2 5 96-15,-1 3 32 0,0 1 0 0,-3 0 0 16,0 0-320-16,-1 1-64 0,-1 2-16 0,2 1 0 16,1 1-192-16,-1 1-144 0,1 0 192 0,0 1-192 0,2-2-192 0,1-1-160 15,1-4-32-15,3-3-10800 16,0-2-2160-16</inkml:trace>
  <inkml:trace contextRef="#ctx0" brushRef="#br0" timeOffset="8">9280 4095 22111 0,'-5'-1'1968'0,"-1"-1"-1584"16,1 1-384-16,0-2 0 0,1-1 2208 0,1-1 352 0,3 0 80 0,3-2 16 15,1 2-992-15,5 0-208 0,4-1-48 0,3-1 0 16,1 0-1088-16,2 1-320 0,2-1 144 0,4 2-144 16,2 0 0-16,2 0 0 0,0 0 0 0,1-1 0 0,1 0 0 0,2 2-128 15,-1 1 128-15,1 3 0 16,-2 3 0-16,-1 0 0 0,-1 0 0 0,-3 4 0 16,-3 2 0-16,-2 5 0 0,-3 1 0 0,-3 7-128 15,-4 0 128-15,-3 7-128 0,-3 2 128 0,-2 6-128 16,-3 3 128-16,-3 3 0 0,-1 0 160 0,-1 1-160 15,-3 2 384-15,2-2-32 0,-3 1 0 0,0-1 0 16,1-1-192-16,0 3-32 0,2-3-128 0,0-2 192 16,4 2-1296-1,0-3-272-15,2-4-48 0,2-1-14160 0</inkml:trace>
  <inkml:trace contextRef="#ctx0" brushRef="#br0" timeOffset="9">10952 3842 29823 0,'0'0'1328'0,"0"0"272"0,0 0-1280 0,0 0-320 0,0 0 0 0,0 0 0 16,0 0 576-16,0 0 48 0,10 3 16 0,1-2 0 15,2 0 48-15,4-1 16 0,3 0 0 0,2 0 0 16,2 0-464-16,2-1-96 0,1 0-16 0,2 1 0 16,-1 0 0-16,1 1-128 0,-2 0 192 0,-1 3-64 15,-1 0-128-15,-1 1 0 0,-2 2 0 0,-1 1 128 16,-2-1-128-16,-2 2 0 0,-2 2 0 0,-2 2 0 15,-3 0 496-15,-2 4 16 0,-3 1 0 0,-2 4 0 16,-6 3 352-16,-3 6 80 0,-4 7 16 0,-1 5 0 0,-4 7-176 16,-2 2-16-16,2 1-16 0,-2 1 0 15,0 1-128-15,3-6-32 0,0-3 0 0,5-1 0 0,3 0-400 0,3 2-192 16,3-3 160-16,3 2-160 16,1-3-2112-16,4 0-528 0</inkml:trace>
  <inkml:trace contextRef="#ctx0" brushRef="#br0" timeOffset="10">13121 4477 7359 0,'0'0'656'0,"0"0"-528"0,0 0-128 0,0 0 0 0,0 0 1552 0,0 0 288 16,0 0 48-16,0 0 16 0,0 0-1504 0,0 0-400 16,0 0 128-16,0 0-128 0,15-8 0 0,-16 1 0 15,-3 1 0-15,0-3 0 0,0 0 896 0,0-2 240 16,0 0 32-16,0-1 16 0,1 0 416 0,-3-1 64 16,1-1 32-16,1-2 0 0,0-1-656 0,3-1-128 0,1-2-16 0,3-1-16 15,-1-1-144-15,2-1-32 16,3-1 0-16,-1 0 0 0,2-2-48 0,1-1-16 15,2 4 0-15,-1-2 0 0,-1 3-80 0,3 2-32 16,1 2 0-16,1 0 0 0,2 2-240 0,-1 3-48 0,0 3-16 16,0 2 0-16,2 3-224 0,0 2 0 0,0 2 0 15,0 4 0-15,0 3 192 0,0 3-48 0,0 3-16 0,-1 2 0 16,-3 3 64-16,0 3 16 0,-1 2 0 0,-3 1 0 16,-3 3-32-16,-1 1-16 0,-1 4 0 0,-2 1 0 15,-5 2 0-15,0 2 0 0,-3 0 0 16,-2-3 0-16,-2-1 0 0,-3-1 0 0,-2-3 0 0,0-2 0 0,-2-1-32 0,0-3 0 15,0-3 0-15,1-2 0 16,0-2-128-16,2-2 160 0,1-3-160 0,-1 1 160 0,-1-5-160 16,4-3 0-16,0-2-192 0,3-2 192 15,2-2 288-15,2-1 176 0,1-1 48 0,3 1 0 16,2-4-304-16,3 3-48 0,4 0-16 0,1 1 0 16,1 0 80-16,1 1 16 0,2 2 0 0,3 1 0 15,2 0-240-15,4 1 176 0,1 2-176 0,1 0 160 16,1 1-160-16,2-1 0 0,-2 0 0 0,1 1 0 15,3 1-1056-15,0 2-240 0,0-3-48 0,0-2-16 16,-4 2-2096-16,0-4-400 16,25 1-96-16,-16-1-16 0</inkml:trace>
  <inkml:trace contextRef="#ctx0" brushRef="#br0" timeOffset="11">13830 4470 24015 0,'0'0'1056'0,"0"0"224"0,0 0-1024 0,5 9-256 16,0 1 0-16,2 3 0 0,1-2 1264 0,2 5 192 15,0 1 32-15,2 2 16 0,1 4-528 0,2 1-96 16,-2 2-32-16,-2 1 0 0,1-1-208 0,1 0-32 16,-1-2-16-16,0 1 0 0,-3-3 16 0,0-1 0 0,0-1 0 0,-3-3 0 0,1-2-96 0,-3-2 0 31,-2-1-16-31,0-5 0 0,-2-7-48 0,0 0 0 0,0 0 0 0,0 0 0 16,0 0-64-16,-5-4 0 0,-2-4-16 0,2-5 0 15,0-4-224-15,1-4-144 0,0-5 192 0,1-4-192 31,1-3-288-31,-1-2-160 0,2-3-48 0,-1 1 0 16,2-1-128-16,0 0-16 0,0-1-16 0,2 1 0 0,2 0 400 0,1 3 64 0,1 4 32 0,2 2 0 16,1 3 160-16,2 4 128 0,-1 5-128 0,3 4 176 15,0 3 192-15,2 3 32 0,0 3 16 0,1 1 0 16,-1 2 144-16,0 2 16 0,-2 3 16 0,-1 2 0 16,-2 0 208-16,-1 2 32 0,-2 1 16 0,-2 1 0 15,-3 1 96-15,-2 1 16 0,-5 1 0 0,-4 1 0 16,-3 3-128-16,-3 0-32 0,-4 0 0 0,0 1 0 15,-2 0-352-15,-1-2-80 0,-2-3-16 0,2 0 0 0,-1-4-352 16,-1 0 0-16,1-1 0 0,1-1 0 16,1-3-1904-16,0 0-400 0,4-2-64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8:20:55.575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12354 13921 16575 0,'0'0'1472'0,"0"0"-1168"0,0 0-304 0,21-2 0 16,-21 2 1664-16,0 0 288 0,0 0 48 0,7-2 16 0,0 0-464 0,3 0-80 15,-1-1-32-15,3 0 0 16,0 3-192-16,2-2-32 0,3-1-16 0,-1 2 0 0,2 0-80 0,2 0-16 16,1 0 0-16,2 1 0 0,0 0-160 0,1 0-48 15,-1 0 0-15,3 1 0 0,-2 0-352 0,2 0-80 16,1 1-16-16,-2 0 0 0,2 0 0 0,1-2-16 15,0 0 0-15,1 0 0 0,-1 0-32 0,0-2 0 16,1 0 0-16,0 1 0 0,1 0-64 0,-1 0-16 16,1-2 0-16,-1 1 0 0,0 4-64 0,0-2-32 15,0-3 0-15,1 2 0 0,-1-1-96 0,2 2-128 16,-3 0 176-16,2 0-176 0,1 2 176 0,0-4-176 16,0 1 160-16,-1 1-160 0,1-2 192 0,-1 2-64 15,3 0-128-15,-1-1 192 0,-2 0-32 0,2 1-16 16,-3-3 0-16,1 2 0 0,-2 0-144 0,2 1 192 0,-2-1-192 0,1-1 192 15,-1-1-192-15,0 2 160 0,2 1-160 16,-1 0 160-16,-3 0 0 0,2 0 0 0,2 0 0 0,-1 1 0 16,0 0-160-16,0 1 192 0,-2-2-192 0,-1 2 192 15,-1-2-16-15,3 1 0 0,1 0 0 0,-2 0 0 16,0-1-32-16,1 3 0 0,-1-6 0 0,1 2 0 16,2 1-16-16,-2-2-128 0,0 0 192 0,-1 0-64 15,3 1 16-15,-2 0 0 0,-2-2 0 0,-1 3 0 16,2 0-144-16,-3 0 160 0,0 0-160 0,1 0 160 15,-1 0-160-15,-1 3 0 0,0-3 144 0,1 0-144 16,0 0 0-16,1 1 128 0,0-1-128 0,-1 0 0 16,0 1 0-16,1 1 144 0,0-2-144 0,1 2 0 0,-3-2 160 0,1 0-160 15,0 0 128-15,-1 1-128 0,1 0 160 0,-2 0-160 16,1-1 192-16,-2 0-192 0,1 0 176 0,-1-1-176 16,2 0 160-16,-1 0-160 0,-1-3 128 0,2 3-128 15,0 2 0-15,0-1 0 0,-1-1 128 0,-1 0-128 16,0 1 0-16,1 0 144 0,-2 0-144 0,2-3 0 15,1 3 0-15,-1 0 0 0,0 0 0 0,0 0 0 16,-2 0 0-16,0 0 0 0,0 0 0 0,0 0 0 0,-1 0 0 0,0 0 0 16,-1-1 0-16,-1 1 0 15,2 0 0-15,-1 0 0 0,-1 1 0 0,-1-1 0 16,2-1 0-16,-2 1 0 0,0 0 0 0,13 0 0 16,-12 0 0-16,-2 0-208 0,1 0-32 15,-3 1 0-15,2-1 0 16,-2-1-928-16,3-1-192 0,-1 1-48 0,1 1 0 15,-1 0-1280-15,0-1-272 0,-3-2-48 0,2 0-15408 0</inkml:trace>
  <inkml:trace contextRef="#ctx0" brushRef="#br0" timeOffset="1">15951 13576 12895 0,'-12'3'1152'0,"12"-3"-928"0,0 0-224 0,0 0 0 0,-5 3 3744 0,5-3 704 16,-1 6 144-16,2 1 16 15,1 1-3136-15,3-1-624 0,2 3-128 0,2-1-16 0,1-1 0 0,1 0 16 16,1 0 0-16,1 0 0 0,-1 0-384 16,2-1-80-16,-2 1 0 0,-1 0-16 0,1 3 96 0,-2-3 32 15,0 3 0-15,-2-1 0 0,0 2 528 0,-3 1 96 16,-1 0 32-16,-2 0 0 0,-2 0 48 0,-1 0 16 15,-1 2 0-15,-2 2 0 0,-1-2-208 0,-3 3-48 0,0-2 0 0,-2 1 0 16,1 1-448-16,-2-3-112 16,0 4-16-16,0 1 0 15,-1 0-1024-15,1 3-224 0,1 0-32 0,-2 3-12672 16,1 0-2544-16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627 293 4607 0 0,'0'0'1916'0'0,"25"-21"4122"0"0,-24 19-5891 0 0,11-13 990 0 0,-1-1 1 0 0,0 0-1 0 0,-2-1 0 0 0,0 0 0 0 0,9-23 0 0 0,-17 36-978 0 0,0 1 0 0 0,0-1 0 0 0,0 0 0 0 0,0 0 0 0 0,0 0 0 0 0,-1 0 0 0 0,0 0-1 0 0,0 0 1 0 0,0 0 0 0 0,0 0 0 0 0,-1 0 0 0 0,0 0 0 0 0,1 1 0 0 0,-1-1 0 0 0,-1 0 0 0 0,1 0 0 0 0,0 1 0 0 0,-1-1-1 0 0,0 0 1 0 0,0 1 0 0 0,0 0 0 0 0,0-1 0 0 0,-1 1 0 0 0,1 0 0 0 0,-1 0 0 0 0,0 0 0 0 0,0 1 0 0 0,0-1 0 0 0,0 1-1 0 0,0-1 1 0 0,0 1 0 0 0,-5-2 0 0 0,-3-2 3 0 0,-1 1 1 0 0,1 1-1 0 0,-1 0 1 0 0,0 0-1 0 0,0 1 0 0 0,0 1 1 0 0,0 0-1 0 0,0 0 0 0 0,-1 1 1 0 0,1 1-1 0 0,0 0 1 0 0,-1 1-1 0 0,1 0 0 0 0,0 1 1 0 0,-15 4-1 0 0,-4 2-21 0 0,1 1-1 0 0,1 2 1 0 0,-1 1 0 0 0,-49 29-1 0 0,58-28-137 0 0,1 1 1 0 0,1 0-1 0 0,0 2 0 0 0,1 0 0 0 0,1 2 0 0 0,0-1 0 0 0,1 2 0 0 0,1 0 0 0 0,1 1 0 0 0,1 1 0 0 0,1 0 0 0 0,0 1 0 0 0,2 0 0 0 0,0 0 0 0 0,2 1 0 0 0,1 0 0 0 0,0 1 1 0 0,2 0-1 0 0,0 0 0 0 0,2 0 0 0 0,1 0 0 0 0,1 1 0 0 0,1-1 0 0 0,1 1 0 0 0,1-1 0 0 0,9 42 0 0 0,-8-54 1 0 0,0-1 0 0 0,1 0 0 0 0,1 1 0 0 0,0-1 1 0 0,0-1-1 0 0,1 1 0 0 0,1-1 0 0 0,-1 0 0 0 0,2 0 0 0 0,-1-1 0 0 0,2 0 0 0 0,-1 0 0 0 0,17 12 1 0 0,-10-11 44 0 0,-1-1 1 0 0,1 0 0 0 0,1-1-1 0 0,0-1 1 0 0,0-1 0 0 0,0 0-1 0 0,0-1 1 0 0,31 5 0 0 0,-3-5 35 0 0,0-2 1 0 0,1-1 0 0 0,-1-3-1 0 0,1-1 1 0 0,-1-3-1 0 0,71-16 1 0 0,2-8 66 0 0,-11 2-1746 0 0,-34 13-3297 0 0,-59 11 3096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14223 0 0,'0'0'1291'0'0,"2"23"846"0"0,0 113 1898 0 0,1 48-3039 0 0,-5-128-2179 0 0,-11 68 1 0 0,10-105-762 0 0,-2-2-94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5983 0 0,'0'0'542'0'0,"10"-1"-436"0"0,-8 0 442 0 0,-1 0-1 0 0,1 1 1 0 0,0 0-1 0 0,0 0 0 0 0,0-1 1 0 0,1 1-1 0 0,-1 0 0 0 0,0 1 1 0 0,0-1-1 0 0,0 0 0 0 0,0 1 1 0 0,0-1-1 0 0,-1 1 1 0 0,1-1-1 0 0,0 1 0 0 0,0 0 1 0 0,3 2-1 0 0,-2-1-164 0 0,0 0 0 0 0,-1 0 0 0 0,1 1 1 0 0,-1-1-1 0 0,1 1 0 0 0,-1 0 0 0 0,0-1 0 0 0,0 1 0 0 0,2 5 0 0 0,1 2-72 0 0,-1 1 0 0 0,0 0 0 0 0,0-1 0 0 0,3 20 0 0 0,25 267 1117 0 0,-8-44-1848 0 0,-6-187-3812 0 0,-12-49-2655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14799 0 0,'0'0'679'0'0,"5"13"224"0"0,57 212 1483 0 0,-60-220-2416 0 0,113 351 1262 0 0,-84-235-3644 0 0,-5 0-4056 0 0,-21-91 1658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20415 0 0,'0'0'2052'0'0,"22"7"-1753"0"0,-1-7-9 0 0,0 0 0 0 0,0-2 0 0 0,0-1 1 0 0,0 0-1 0 0,-1-2 0 0 0,1 0 0 0 0,26-11 0 0 0,29-6 238 0 0,-32 12-3026 0 0,-14 3-2076 0 0,6-1-3394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9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0 117 12895 0 0,'0'0'6635'0'0,"15"-1"-3829"0"0,6 0-2254 0 0,-1-2 0 0 0,0-1-1 0 0,0 0 1 0 0,0-1-1 0 0,26-12 1 0 0,23-14-2307 0 0,-1-3-5315 0 0,-39 18-176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14655 0 0,'0'-1'65'0'0,"0"1"-1"0"0,0-1 0 0 0,1 1 1 0 0,-1 0-1 0 0,0-1 0 0 0,1 1 1 0 0,-1-1-1 0 0,1 1 0 0 0,-1 0 0 0 0,0-1 1 0 0,1 1-1 0 0,-1 0 0 0 0,1 0 1 0 0,-1-1-1 0 0,1 1 0 0 0,-1 0 1 0 0,1 0-1 0 0,-1 0 0 0 0,1 0 1 0 0,-1 0-1 0 0,1-1 0 0 0,-1 1 1 0 0,1 0-1 0 0,0 0 0 0 0,2 2 83 0 0,-1 1 1 0 0,1-1-1 0 0,-1 0 0 0 0,0 1 0 0 0,1-1 1 0 0,-1 1-1 0 0,0-1 0 0 0,-1 1 0 0 0,1 0 0 0 0,0 0 1 0 0,-1 0-1 0 0,0 0 0 0 0,1 0 0 0 0,-1 0 0 0 0,-1 1 1 0 0,1-1-1 0 0,1 6 0 0 0,5 63 2082 0 0,-7-62-2208 0 0,19 516 2103 0 0,-18-433-6652 0 0,-1-62-2424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9671 0 0,'0'0'748'0'0,"25"-25"3216"0"0,-17 21-3511 0 0,0 0 0 0 0,1 0 1 0 0,-1 0-1 0 0,1 1 0 0 0,0 1 0 0 0,0-1 0 0 0,16-1 0 0 0,71-2 375 0 0,-22 2-585 0 0,66-12-1647 0 0,-106 10-176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223 144 6447 0 0,'-2'-4'226'0'0,"0"1"0"0"0,0 0-1 0 0,0 0 1 0 0,0 0-1 0 0,0 0 1 0 0,0 0-1 0 0,-1 0 1 0 0,0 1-1 0 0,1-1 1 0 0,-1 1 0 0 0,0 0-1 0 0,0-1 1 0 0,0 1-1 0 0,-1 1 1 0 0,1-1-1 0 0,0 0 1 0 0,-5-1-1 0 0,5 3-11 0 0,0 0 0 0 0,0-1-1 0 0,0 1 1 0 0,0 0-1 0 0,0 0 1 0 0,0 1-1 0 0,0-1 1 0 0,0 1-1 0 0,0-1 1 0 0,0 1 0 0 0,0 0-1 0 0,0 0 1 0 0,0 0-1 0 0,0 1 1 0 0,1-1-1 0 0,-5 3 1 0 0,-1 2-48 0 0,0 1 1 0 0,1-1-1 0 0,0 1 1 0 0,0 0-1 0 0,1 1 1 0 0,0-1-1 0 0,0 2 0 0 0,1-1 1 0 0,0 0-1 0 0,0 1 1 0 0,-5 15-1 0 0,2-4-161 0 0,1 1 0 0 0,1 0 0 0 0,1 0-1 0 0,1 0 1 0 0,1 1 0 0 0,1 0 0 0 0,1 0-1 0 0,1-1 1 0 0,4 35 0 0 0,-3-46 53 0 0,2 1 0 0 0,-1 0 0 0 0,1-1 0 0 0,1 0 1 0 0,0 0-1 0 0,0 0 0 0 0,1 0 0 0 0,1-1 0 0 0,-1 1 0 0 0,1-1 0 0 0,1-1 1 0 0,0 1-1 0 0,0-1 0 0 0,1 0 0 0 0,-1-1 0 0 0,2 0 0 0 0,-1 0 0 0 0,1-1 0 0 0,0 0 1 0 0,0 0-1 0 0,11 4 0 0 0,-11-6 11 0 0,1 1-1 0 0,0-2 1 0 0,0 1 0 0 0,0-1-1 0 0,0-1 1 0 0,0 0 0 0 0,1 0-1 0 0,-1-1 1 0 0,1-1 0 0 0,-1 1-1 0 0,1-2 1 0 0,-1 1 0 0 0,1-2-1 0 0,-1 1 1 0 0,0-1 0 0 0,1-1-1 0 0,-1 0 1 0 0,0 0 0 0 0,-1-1-1 0 0,1-1 1 0 0,-1 1 0 0 0,1-1-1 0 0,-1-1 1 0 0,-1 0 0 0 0,1 0-1 0 0,-1-1 1 0 0,9-9 0 0 0,-3 1 122 0 0,-1 0 0 0 0,-1-1-1 0 0,0-1 1 0 0,-2 0 0 0 0,1-1 0 0 0,-2 0 0 0 0,-1 0 0 0 0,0-1 0 0 0,-1 0 0 0 0,-1 0 0 0 0,-1-1 0 0 0,3-22 0 0 0,-6 28-185 0 0,-1-1 0 0 0,-1 0 0 0 0,0 0 0 0 0,-1 1 0 0 0,0-1 0 0 0,-1 1 0 0 0,-1-1 0 0 0,0 1 0 0 0,-1 0 0 0 0,-1 0 0 0 0,0 0 0 0 0,-1 0 0 0 0,0 1 0 0 0,-1 0 0 0 0,-1 1 0 0 0,0-1 0 0 0,-14-15 0 0 0,15 20-264 0 0,0 0 0 0 0,-1 0 0 0 0,0 1 0 0 0,0 1 0 0 0,-1-1 0 0 0,0 1 0 0 0,0 1 0 0 0,0 0-1 0 0,-1 0 1 0 0,0 0 0 0 0,0 2 0 0 0,0-1 0 0 0,0 1 0 0 0,-1 1 0 0 0,-16-3 0 0 0,-4 4-1717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0 919 0 0,'0'20'398'0'0,"-1"-4"2943"0"0,0 23 6505 0 0,3 1-4682 0 0,13 82-3361 0 0,-8-76-623 0 0,63 468-224 0 0,-56-430-2291 0 0,3-31-6194 0 0,-9-36 1161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10135 0 0,'0'0'778'0'0,"23"27"4855"0"0,17 54-1916 0 0,5 50-3221 0 0,-37-105-346 0 0,35 135-1608 0 0,30 233 0 0 0,-57-291-1505 0 0,-11-75-2612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0 117 12895 0 0,'0'0'6635'0'0,"15"-1"-3829"0"0,6 0-2254 0 0,-1-2 0 0 0,0-1-1 0 0,0 0 1 0 0,0-1-1 0 0,26-12 1 0 0,23-14-2307 0 0,-1-3-5315 0 0,-39 18-176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447 157 7831 0 0,'-1'-9'585'0'0,"-1"0"0"0"0,-1 1-1 0 0,1-1 1 0 0,-1 1-1 0 0,0 0 1 0 0,-1 0 0 0 0,0 0-1 0 0,0 0 1 0 0,-1 0-1 0 0,0 1 1 0 0,-1 0-1 0 0,1 0 1 0 0,-1 1 0 0 0,0-1-1 0 0,-1 1 1 0 0,-8-6-1 0 0,10 9-405 0 0,0 0-1 0 0,0 0 1 0 0,0 1-1 0 0,0 0 1 0 0,0 0-1 0 0,0 0 1 0 0,-1 1-1 0 0,1 0 1 0 0,-1 0-1 0 0,1 0 1 0 0,-1 0-1 0 0,1 1 1 0 0,-1 0-1 0 0,1 0 1 0 0,-1 1-1 0 0,1 0 1 0 0,-1 0-1 0 0,1 0 1 0 0,0 0-1 0 0,-1 1 1 0 0,1 0-1 0 0,0 0 1 0 0,0 0-1 0 0,0 1 1 0 0,0 0-1 0 0,0-1 1 0 0,-4 5-1 0 0,-5 5-51 0 0,0 0 0 0 0,1 0 0 0 0,0 1 0 0 0,1 1 0 0 0,0 0 0 0 0,1 1 0 0 0,1 0 0 0 0,0 1 0 0 0,-13 30 0 0 0,6-6-3 0 0,2 0 1 0 0,1 0 0 0 0,-8 47-1 0 0,17-63-60 0 0,1 0-1 0 0,1-1 1 0 0,2 1 0 0 0,0 0 0 0 0,1 1-1 0 0,1-1 1 0 0,2 0 0 0 0,0-1-1 0 0,1 1 1 0 0,14 39 0 0 0,-14-49-17 0 0,2-1 0 0 0,0 0 1 0 0,0-1-1 0 0,2 1 1 0 0,-1-2-1 0 0,1 1 0 0 0,1-1 1 0 0,0 0-1 0 0,1 0 0 0 0,0-1 1 0 0,0-1-1 0 0,1 0 0 0 0,0 0 1 0 0,1-1-1 0 0,0 0 1 0 0,0-1-1 0 0,1-1 0 0 0,0 0 1 0 0,18 6-1 0 0,0-3 82 0 0,0-2 1 0 0,1-1-1 0 0,-1-1 1 0 0,1-2-1 0 0,0-1 0 0 0,0-2 1 0 0,0-1-1 0 0,-1-1 0 0 0,40-8 1 0 0,-40 3-384 0 0,0-1 1 0 0,0-1-1 0 0,49-22 0 0 0,-57 20-692 0 0,-1-1-1 0 0,-1 0 1 0 0,0-2-1 0 0,0-1 1 0 0,18-17-1 0 0,-12 5-6789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17 919 0 0,'-2'-16'13714'0'0,"15"46"-9760"0"0,-6 6-3267 0 0,-1-1 0 0 0,-2 1 0 0 0,0 64 0 0 0,-3-34-448 0 0,5 56-623 0 0,11 207 1205 0 0,5-111-9447 0 0,-17-189 2840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10135 0 0,'0'0'919'0'0,"8"21"545"0"0,-2-5-33 0 0,-2-1 0 0 0,0 0 1 0 0,4 28-1 0 0,-1 101 261 0 0,-6-85-1246 0 0,12 138 131 0 0,1 49-4104 0 0,-14-232 1807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19063 0 0,'0'0'1912'0'0,"20"19"-299"0"0,11 11-843 0 0,1-2 0 0 0,1-2 0 0 0,2-1 0 0 0,43 23 0 0 0,-28-21-898 0 0,1-2-1 0 0,2-3 1 0 0,0-2 0 0 0,108 24-1 0 0,-106-31-1053 0 0,7 0-4490 0 0,-47-9-1399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6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447 157 7831 0 0,'-1'-9'585'0'0,"-1"0"0"0"0,-1 1-1 0 0,1-1 1 0 0,-1 1-1 0 0,0 0 1 0 0,-1 0 0 0 0,0 0-1 0 0,0 0 1 0 0,-1 0-1 0 0,0 1 1 0 0,-1 0-1 0 0,1 0 1 0 0,-1 1 0 0 0,0-1-1 0 0,-1 1 1 0 0,-8-6-1 0 0,10 9-405 0 0,0 0-1 0 0,0 0 1 0 0,0 1-1 0 0,0 0 1 0 0,0 0-1 0 0,0 0 1 0 0,-1 1-1 0 0,1 0 1 0 0,-1 0-1 0 0,1 0 1 0 0,-1 0-1 0 0,1 1 1 0 0,-1 0-1 0 0,1 0 1 0 0,-1 1-1 0 0,1 0 1 0 0,-1 0-1 0 0,1 0 1 0 0,0 0-1 0 0,-1 1 1 0 0,1 0-1 0 0,0 0 1 0 0,0 0-1 0 0,0 1 1 0 0,0 0-1 0 0,0-1 1 0 0,-4 5-1 0 0,-5 5-51 0 0,0 0 0 0 0,1 0 0 0 0,0 1 0 0 0,1 1 0 0 0,0 0 0 0 0,1 1 0 0 0,1 0 0 0 0,0 1 0 0 0,-13 30 0 0 0,6-6-3 0 0,2 0 1 0 0,1 0 0 0 0,-8 47-1 0 0,17-63-60 0 0,1 0-1 0 0,1-1 1 0 0,2 1 0 0 0,0 0 0 0 0,1 1-1 0 0,1-1 1 0 0,2 0 0 0 0,0-1-1 0 0,1 1 1 0 0,14 39 0 0 0,-14-49-17 0 0,2-1 0 0 0,0 0 1 0 0,0-1-1 0 0,2 1 1 0 0,-1-2-1 0 0,1 1 0 0 0,1-1 1 0 0,0 0-1 0 0,1 0 0 0 0,0-1 1 0 0,0-1-1 0 0,1 0 0 0 0,0 0 1 0 0,1-1-1 0 0,0 0 1 0 0,0-1-1 0 0,1-1 0 0 0,0 0 1 0 0,18 6-1 0 0,0-3 82 0 0,0-2 1 0 0,1-1-1 0 0,-1-1 1 0 0,1-2-1 0 0,0-1 0 0 0,0-2 1 0 0,0-1-1 0 0,-1-1 0 0 0,40-8 1 0 0,-40 3-384 0 0,0-1 1 0 0,0-1-1 0 0,49-22 0 0 0,-57 20-692 0 0,-1-1-1 0 0,-1 0 1 0 0,0-2-1 0 0,0-1 1 0 0,18-17-1 0 0,-12 5-6789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653 0 1375 0 0,'-9'0'629'0'0,"-13"2"4616"0"0,-45 13 5467 0 0,5 6-5956 0 0,34-8-4369 0 0,1 0 1 0 0,1 2-1 0 0,0 1 0 0 0,-36 30 1 0 0,-189 154-1527 0 0,196-146-4018 0 0,38-31 3238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470 241 7367 0 0,'0'0'334'0'0,"4"-30"132"0"0,-4-16 4960 0 0,-2-18 204 0 0,1 57-5403 0 0,-1 0 0 0 0,1 1 0 0 0,-1-1 0 0 0,-1 1 0 0 0,1-1 1 0 0,-1 1-1 0 0,0 0 0 0 0,0 0 0 0 0,-5-6 0 0 0,5 9-133 0 0,1 0 1 0 0,0 1-1 0 0,-1 0 0 0 0,1-1 1 0 0,-1 1-1 0 0,0 0 1 0 0,0 0-1 0 0,0 0 0 0 0,0 1 1 0 0,0-1-1 0 0,0 1 1 0 0,0 0-1 0 0,0 0 0 0 0,-1 0 1 0 0,1 0-1 0 0,0 0 1 0 0,-1 1-1 0 0,1-1 0 0 0,-6 1 1 0 0,-1 1-27 0 0,0 1 0 0 0,0 0 1 0 0,0 0-1 0 0,0 1 1 0 0,1 0-1 0 0,0 1 0 0 0,-1 0 1 0 0,1 1-1 0 0,0 0 0 0 0,1 0 1 0 0,0 1-1 0 0,-1 0 0 0 0,2 0 1 0 0,-1 1-1 0 0,1 0 0 0 0,0 0 1 0 0,-9 13-1 0 0,-6 7-45 0 0,1 2 0 0 0,2 1-1 0 0,-27 54 1 0 0,25-41 37 0 0,2 1-1 0 0,2 1 1 0 0,-16 65 0 0 0,29-92 19 0 0,0-1 0 0 0,1 1 0 0 0,1 0 0 0 0,1 1 0 0 0,1-1-1 0 0,0 0 1 0 0,2 0 0 0 0,0 0 0 0 0,0 0 0 0 0,2 0 0 0 0,0-1 0 0 0,8 21 0 0 0,-8-30-18 0 0,0 1 0 0 0,1-1 0 0 0,0 0-1 0 0,0 0 1 0 0,1-1 0 0 0,0 1 0 0 0,0-1-1 0 0,0-1 1 0 0,1 1 0 0 0,0-1 0 0 0,1 0-1 0 0,10 6 1 0 0,-5-4 47 0 0,0-2-1 0 0,1 1 1 0 0,0-2-1 0 0,0 0 1 0 0,0-1-1 0 0,0 0 1 0 0,19 2-1 0 0,1-3 68 0 0,0-1-1 0 0,0-2 0 0 0,1-1 1 0 0,-1-1-1 0 0,0-2 1 0 0,35-9-1 0 0,-40 5-170 0 0,0 0-1 0 0,-1-2 0 0 0,42-21 1 0 0,-44 17-2158 0 0,42-29-1 0 0,-45 25-6806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82 16327 0 0,'-14'0'495'0'0,"1"1"0"0"0,-1 1 0 0 0,1 0 0 0 0,0 1 0 0 0,-15 5 3798 0 0,46-6-3020 0 0,19 2-756 0 0,0-2 0 0 0,-1-1-1 0 0,1-2 1 0 0,43-7-1 0 0,185-36-280 0 0,-223 34-2346 0 0,71-26 0 0 0,-93 28 454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12 132 14279 0 0,'0'0'1103'0'0,"-2"1"-720"0"0,-8 2 3986 0 0,28 0-3653 0 0,0-1 1 0 0,0 0 0 0 0,0-2-1 0 0,0 0 1 0 0,-1 0 0 0 0,1-2-1 0 0,20-4 1 0 0,127-33-1053 0 0,-140 32 524 0 0,140-36-736 0 0,-96 25-2090 0 0,0 0-4560 0 0,-35 8 566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1 144 10591 0 0,'0'0'1470'0'0,"26"0"5088"0"0,-10-3-5109 0 0,0-1-1 0 0,0 0 1 0 0,19-8-1 0 0,37-8-483 0 0,161-26-464 0 0,27-3-4397 0 0,-223 44 2336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316 254 9007 0 0,'1'0'28'0'0,"-1"0"0"0"0,1-1 0 0 0,0 1 0 0 0,0 0 0 0 0,0 0 0 0 0,0 0 0 0 0,0 0 0 0 0,0 0 0 0 0,0 0 0 0 0,0 0 0 0 0,0 0 0 0 0,-1 0 0 0 0,1 1 0 0 0,0-1 0 0 0,0 0 0 0 0,0 0 0 0 0,0 1 0 0 0,0-1 0 0 0,-1 1 0 0 0,1-1-1 0 0,0 1 1 0 0,0-1 0 0 0,1 2 0 0 0,-2-2-22 0 0,0 0 0 0 0,1 1 0 0 0,-1-1 0 0 0,0 0 0 0 0,1 1 0 0 0,-1-1 0 0 0,0 0 0 0 0,1 0-1 0 0,-1 1 1 0 0,1-1 0 0 0,-1 0 0 0 0,1 0 0 0 0,-1 0 0 0 0,0 0 0 0 0,1 1 0 0 0,-1-1 0 0 0,1 0 0 0 0,-1 0-1 0 0,1 0 1 0 0,-1 0 0 0 0,1 0 0 0 0,-1 0 0 0 0,1 0 0 0 0,-1 0 0 0 0,1 0 0 0 0,-1-1 0 0 0,1 1 0 0 0,-1 0-1 0 0,1 0 1 0 0,-1 0 0 0 0,0 0 0 0 0,1-1 0 0 0,-1 1 0 0 0,1 0 0 0 0,-1 0 0 0 0,0-1 0 0 0,1 1-1 0 0,-1 0 1 0 0,0-1 0 0 0,1 1 0 0 0,-1-1 0 0 0,0 1 0 0 0,1 0 0 0 0,-1-1 0 0 0,0 1 0 0 0,0-1 0 0 0,0 1-1 0 0,1-1 1 0 0,64-89 3350 0 0,-54 74-2194 0 0,-4 7-438 0 0,-1 1 0 0 0,0-1 1 0 0,-1 0-1 0 0,0-1 0 0 0,0 0 0 0 0,4-12 0 0 0,-9 20-594 0 0,1-1-1 0 0,-1 1 0 0 0,0 0 1 0 0,0-1-1 0 0,0 1 0 0 0,0 0 1 0 0,0-1-1 0 0,0 1 0 0 0,0-1 1 0 0,-1 1-1 0 0,0 0 0 0 0,1-1 1 0 0,-1 1-1 0 0,0 0 0 0 0,0 0 0 0 0,0 0 1 0 0,0 0-1 0 0,0 0 0 0 0,-1 0 1 0 0,1 0-1 0 0,-1 0 0 0 0,1 0 1 0 0,-1 0-1 0 0,0 1 0 0 0,1-1 1 0 0,-1 1-1 0 0,0-1 0 0 0,0 1 1 0 0,0 0-1 0 0,0-1 0 0 0,-1 1 1 0 0,1 1-1 0 0,-4-3 0 0 0,2 2-28 0 0,-1 0-1 0 0,0 0 1 0 0,0 0-1 0 0,0 1 1 0 0,0-1-1 0 0,0 1 1 0 0,0 1-1 0 0,1-1 1 0 0,-1 0-1 0 0,0 1 1 0 0,0 0-1 0 0,0 0 1 0 0,0 1-1 0 0,-5 2 1 0 0,-6 2 33 0 0,0 0 0 0 0,-27 17 1 0 0,19-8-112 0 0,1 1 0 0 0,0 1 1 0 0,1 1-1 0 0,1 1 0 0 0,1 0 0 0 0,0 2 1 0 0,2 1-1 0 0,-19 26 0 0 0,27-32 31 0 0,0 0 0 0 0,1 1-1 0 0,1 0 1 0 0,1 0 0 0 0,0 1-1 0 0,1 0 1 0 0,1 0 0 0 0,0 0 0 0 0,2 1-1 0 0,0 0 1 0 0,1 0 0 0 0,1-1-1 0 0,2 24 1 0 0,0-31 0 0 0,1 1 1 0 0,1-1-1 0 0,0 1 0 0 0,1-1 1 0 0,0 0-1 0 0,0 0 0 0 0,2-1 1 0 0,-1 1-1 0 0,1-1 0 0 0,0 0 1 0 0,1-1-1 0 0,0 1 0 0 0,1-1 1 0 0,0-1-1 0 0,0 1 0 0 0,11 7 1 0 0,-3-4 18 0 0,-1 0 0 0 0,1-1 0 0 0,1-1 1 0 0,0-1-1 0 0,0 0 0 0 0,0-1 0 0 0,1-1 1 0 0,1-1-1 0 0,18 4 0 0 0,2-1-20 0 0,-1-2 0 0 0,1-2-1 0 0,0-2 1 0 0,0-1 0 0 0,1-2 0 0 0,-1-2 0 0 0,0-1-1 0 0,0-3 1 0 0,57-14 0 0 0,-84 15-429 0 0,-1 0 1 0 0,0-1-1 0 0,0 0 1 0 0,-1-1-1 0 0,1 0 1 0 0,12-12-1 0 0,5-4-2184 0 0,-13 12 429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6911 0 0,'0'0'623'0'0,"27"-7"4713"0"0,41-19 3963 0 0,-52 19-8554 0 0,0 0 0 0 0,0 1 1 0 0,28-5-1 0 0,42-8-15 0 0,12-2-942 0 0,-32 15-2817 0 0,-48 6 1325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11055 0 0,'0'0'4432'0'0,"-1"4"-2637"0"0,-4 75-1009 0 0,-4 34 1079 0 0,5 0 0 0 0,11 118 0 0 0,-6-222-1873 0 0,2 27-585 0 0,2 0 1 0 0,16 63 0 0 0,-20-97-632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13103 0 0,'0'0'1186'0'0,"6"15"-956"0"0,0 9 398 0 0,-1-1-1 0 0,-2 1 0 0 0,0 1 1 0 0,-1-1-1 0 0,-2 0 0 0 0,-4 47 1 0 0,1-4 238 0 0,14 252-316 0 0,-5-138-622 0 0,-2-38-1624 0 0,4-48-2841 0 0,-5-73 2810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16007 0 0,'0'0'1452'0'0,"43"-21"3759"0"0,-33 17-4753 0 0,-1 1 0 0 0,1-1 0 0 0,0 2 0 0 0,0 0 0 0 0,0 0 1 0 0,1 0-1 0 0,-1 2 0 0 0,11-1 0 0 0,51-7-2517 0 0,-46 0-4006 0 0,1-3-1973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7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17 919 0 0,'-2'-16'13714'0'0,"15"46"-9760"0"0,-6 6-3267 0 0,-1-1 0 0 0,-2 1 0 0 0,0 64 0 0 0,-3-34-448 0 0,5 56-623 0 0,11 207 1205 0 0,5-111-9447 0 0,-17-189 2840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10591 0 0,'0'0'4016'0'0,"22"4"32"0"0,15-9-3154 0 0,-1-1-1 0 0,0-2 1 0 0,62-23 0 0 0,-12 4-3725 0 0,-60 20 1367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8751 0 0,'0'0'674'0'0,"0"-1"-438"0"0,0-6 4273 0 0,13 30-1092 0 0,-4 0-2783 0 0,-1 1 0 0 0,-1-1 0 0 0,-1 2 0 0 0,-1-1 0 0 0,-1 0 0 0 0,-2 1 0 0 0,1 29 0 0 0,1 4-323 0 0,6 54-369 0 0,11 102 489 0 0,-15-176-1499 0 0,2 0 0 0 0,1 0 0 0 0,21 52 0 0 0,-22-73-548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11055 0 0,'0'0'2203'0'0,"4"14"124"0"0,33 211 2369 0 0,-11-58-4298 0 0,71 424-983 0 0,-87-534-2638 0 0,22 64-1 0 0,-11-83-2040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14743 0 0,'0'0'3182'0'0,"20"-4"2132"0"0,-2 0-4576 0 0,0 0 0 0 0,0-2 0 0 0,17-8 0 0 0,23-12-3876 0 0,-35 15-1372 0 0,7-3-3458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17135 0 0,'0'0'1918'0'0,"-3"23"-154"0"0,3 18-728 0 0,2-1 0 0 0,11 67 0 0 0,-1-18-905 0 0,-2 62 1 0 0,-6-75-368 0 0,19 112-1 0 0,-14-149-519 0 0,-1-16-2516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11055 0 0,'0'0'6931'0'0,"8"27"-2981"0"0,24 73-2446 0 0,29 166-1 0 0,-6 109-5223 0 0,-42-274 747 0 0,-8-66 1266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41 2303 0 0,'-29'12'15406'0'0,"44"-11"-8583"0"0,1 2-4854 0 0,22 2-1638 0 0,133-27-81 0 0,-59-3-3044 0 0,-58 10-5975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9215 0 0,'0'0'707'0'0,"-6"0"4674"0"0,9 44-1706 0 0,8 30-2333 0 0,-3-1 0 0 0,-3 105-1 0 0,-23 148-1149 0 0,3-77-316 0 0,19-206-812 0 0,-4-42-317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1375 0 0,'3'-6'-238'0'0,"0"-2"1078"0"0,13-12 12532 0 0,-4 27-10864 0 0,6 9-1026 0 0,-10-1-1009 0 0,1 0 0 0 0,-2 1-1 0 0,0-1 1 0 0,-1 2 0 0 0,6 23-1 0 0,13 89 236 0 0,-21-106-552 0 0,70 463-365 0 0,-42-318-3508 0 0,-25-134 1955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13823 0 0,'-14'32'2943'0'0,"14"-30"-2571"0"0,1 1 1 0 0,-1-1-1 0 0,1 1 0 0 0,-1-1 1 0 0,1 1-1 0 0,0-1 1 0 0,0 0-1 0 0,0 1 0 0 0,0-1 1 0 0,0 0-1 0 0,1 0 0 0 0,-1 0 1 0 0,1 0-1 0 0,0 0 1 0 0,-1 0-1 0 0,1 0 0 0 0,3 2 1 0 0,-2-2-192 0 0,-1-1 1 0 0,1 1 0 0 0,0-1 0 0 0,0 0-1 0 0,0 0 1 0 0,0 0 0 0 0,0-1 0 0 0,1 1-1 0 0,-1-1 1 0 0,0 1 0 0 0,0-1-1 0 0,5 0 1 0 0,9-2-314 0 0,-1-1 0 0 0,1-1 1 0 0,0 0-1 0 0,23-10 0 0 0,-9 4 447 0 0,25-7-2555 0 0,-29 9 888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7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10135 0 0,'0'0'919'0'0,"8"21"545"0"0,-2-5-33 0 0,-2-1 0 0 0,0 0 1 0 0,4 28-1 0 0,-1 101 261 0 0,-6-85-1246 0 0,12 138 131 0 0,1 49-4104 0 0,-14-232 1807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1 919 0 0,'-1'2'10358'0'0,"-2"15"-7844"0"0,1 10-1109 0 0,1 1 0 0 0,1 0 0 0 0,5 32 0 0 0,0 30-539 0 0,-10 101-225 0 0,1 7-811 0 0,8-68-2949 0 0,-4-120 1001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5983 0 0,'0'0'4130'0'0,"7"11"931"0"0,5 16-4131 0 0,-1 0-1 0 0,-1 2 1 0 0,-1-1 0 0 0,4 33 0 0 0,14 126-316 0 0,-15-89-368 0 0,8 73-208 0 0,-3-27-4786 0 0,-13-114-1218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52 919 0 0,'-23'16'18656'0'0,"30"-15"-16341"0"0,29-7-1733 0 0,0-1-1 0 0,57-19 1 0 0,-8 3-1711 0 0,-53 16 462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9671 0 0,'0'0'1320'0'0,"-8"22"4339"0"0,2 50-963 0 0,14 41-3316 0 0,0-28-1094 0 0,13 184-484 0 0,0-157-3255 0 0,-16-95 1395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11519 0 0,'0'0'1478'0'0,"-3"23"3407"0"0,9 31-1449 0 0,15 30-2497 0 0,-6-31-848 0 0,35 207-759 0 0,-29-134-1517 0 0,-9-51-924 0 0,-7-42 1378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1 124 13823 0 0,'0'0'1690'0'0,"15"-14"2558"0"0,7 0-3727 0 0,0 2 1 0 0,0 1 0 0 0,1 1 0 0 0,0 1-1 0 0,36-10 1 0 0,-20 7-558 0 0,-5 1-723 0 0,1-1-298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7055 0 0,'0'0'638'0'0,"5"26"2578"0"0,-5-24-3104 0 0,0 0 123 0 0,-1 1 1 0 0,1-1-1 0 0,0 0 1 0 0,0 1-1 0 0,0-1 1 0 0,0 1-1 0 0,1-1 1 0 0,-1 1-1 0 0,1-1 1 0 0,-1 0-1 0 0,1 1 0 0 0,1 2 1 0 0,-1-4 88 0 0,20 21 1179 0 0,-17-18-1439 0 0,1 0 1 0 0,-1 0 0 0 0,1-1 0 0 0,0 1 0 0 0,0-1 0 0 0,0 0 0 0 0,1-1-1 0 0,-1 1 1 0 0,1-1 0 0 0,-1 0 0 0 0,1 0 0 0 0,0-1 0 0 0,0 0-1 0 0,-1 0 1 0 0,1 0 0 0 0,0-1 0 0 0,0 0 0 0 0,0 0 0 0 0,0 0 0 0 0,0-1-1 0 0,6-1 1 0 0,10-6-2 0 0,-14 5-3 0 0,0 0 0 0 0,1 0 0 0 0,-1 0 0 0 0,0 1-1 0 0,1 0 1 0 0,-1 1 0 0 0,1 0 0 0 0,0 1 0 0 0,8 0 0 0 0,0 2-8 0 0,-1 0 1 0 0,0-1 0 0 0,0-1-1 0 0,0 0 1 0 0,0-1 0 0 0,1-1-1 0 0,28-7 1 0 0,-37 8-41 0 0,0 1 0 0 0,1 0-1 0 0,-1 1 1 0 0,0 0 0 0 0,11 2 0 0 0,51 5 34 0 0,-56-10-46 0 0,-1-1 0 0 0,0 1 0 0 0,0-2 0 0 0,0 0 0 0 0,19-9 0 0 0,-17 7-348 0 0,0 1-1 0 0,0 0 1 0 0,1 1 0 0 0,-1 1-1 0 0,1 0 1 0 0,24 0-1 0 0,38-6-909 0 0,-77 9 315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45 205 455 0 0,'1'-95'279'0'0,"-1"76"8964"0"0,5 18-8019 0 0,28-1 4768 0 0,-25 8-3513 0 0,-18 11-1640 0 0,9-16-828 0 0,0 0-1 0 0,0 0 1 0 0,0 0-1 0 0,0 0 0 0 0,-1 0 1 0 0,1-1-1 0 0,0 1 1 0 0,0 0-1 0 0,-1 0 1 0 0,1-1-1 0 0,0 1 1 0 0,-1-1-1 0 0,1 1 1 0 0,0-1-1 0 0,-1 1 0 0 0,1-1 1 0 0,-1 0-1 0 0,1 0 1 0 0,0 0-1 0 0,-1 0 1 0 0,1 0-1 0 0,-1 0 1 0 0,1 0-1 0 0,-1 0 1 0 0,1 0-1 0 0,0-1 0 0 0,-1 1 1 0 0,1-1-1 0 0,-1 1 1 0 0,1-1-1 0 0,0 1 1 0 0,0-1-1 0 0,-1 0 1 0 0,1 0-1 0 0,0 0 1 0 0,0 1-1 0 0,0-1 0 0 0,0 0 1 0 0,0 0-1 0 0,0-1 1 0 0,0 1-1 0 0,0 0 1 0 0,0 0-1 0 0,0 0 1 0 0,1-1-1 0 0,-2-1 1 0 0,-2-3-11 0 0,1-1 1 0 0,0 1-1 0 0,0-1 1 0 0,0 1-1 0 0,1-1 1 0 0,0 0 0 0 0,-2-11-1 0 0,6 2-10 0 0,2 8-44 0 0,-4 7 48 0 0,1 0 0 0 0,-1 0 0 0 0,1 0 0 0 0,0 1 0 0 0,-1-1 0 0 0,1 0 0 0 0,0 0 0 0 0,0 0 0 0 0,0 1 0 0 0,-1-1 0 0 0,1 0 0 0 0,0 1 0 0 0,0-1 0 0 0,0 1 0 0 0,0-1 0 0 0,0 1 0 0 0,0 0 0 0 0,0-1 0 0 0,0 1 0 0 0,0 0 0 0 0,1 0 0 0 0,-1-1 0 0 0,0 1 0 0 0,0 0 0 0 0,0 0 0 0 0,0 0 0 0 0,0 1 0 0 0,1-1 0 0 0,4 0-17 0 0,3 1 12 0 0,-8-1 15 0 0,0 1-1 0 0,0-1 1 0 0,0 0-1 0 0,-1 0 1 0 0,1 1-1 0 0,0-1 1 0 0,0 1 0 0 0,0-1-1 0 0,-1 1 1 0 0,1-1-1 0 0,0 1 1 0 0,0-1-1 0 0,-1 1 1 0 0,1 0-1 0 0,-1-1 1 0 0,1 1 0 0 0,0 0-1 0 0,-1 0 1 0 0,1 0-1 0 0,-1-1 1 0 0,0 1-1 0 0,1 0 1 0 0,-1 0-1 0 0,0 0 1 0 0,1 0-1 0 0,-1 0 1 0 0,0 1 0 0 0,-1 30 188 0 0,1-26-161 0 0,-1-4-26 0 0,1 0 1 0 0,0 0-1 0 0,-1 0 0 0 0,0 0 1 0 0,1 0-1 0 0,-1 0 0 0 0,0 0 1 0 0,0 0-1 0 0,0 0 0 0 0,0-1 1 0 0,0 1-1 0 0,0 0 0 0 0,-1-1 1 0 0,1 1-1 0 0,-1-1 0 0 0,1 1 1 0 0,-1-1-1 0 0,1 1 0 0 0,-3 0 1 0 0,3-1-481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3 1375 0 0,'0'0'14904'0'0,"-21"27"-13546"0"0,21-27-1349 0 0,-1 1 8 0 0,0-1 1 0 0,-1 1 0 0 0,1 0-1 0 0,0-1 1 0 0,-1 1 0 0 0,1-1-1 0 0,0 1 1 0 0,-1-1 0 0 0,1 0-1 0 0,-1 1 1 0 0,1-1 0 0 0,-1 0-1 0 0,1 0 1 0 0,0 0 0 0 0,-1 0-1 0 0,1 0 1 0 0,-1 0 0 0 0,1-1-1 0 0,-1 1 1 0 0,1 0 0 0 0,0-1-1 0 0,-1 1 1 0 0,1-1 0 0 0,-2 0-1 0 0,0-6-17 0 0,7 0 0 0 0,3 0 0 0 0,-7 6-4 0 0,1 0 0 0 0,-1 1-1 0 0,1-1 1 0 0,0 0 0 0 0,-1 1 0 0 0,1-1-1 0 0,-1 0 1 0 0,1 1 0 0 0,0-1 0 0 0,0 1-1 0 0,-1 0 1 0 0,1-1 0 0 0,0 1 0 0 0,0-1-1 0 0,0 1 1 0 0,0 0 0 0 0,-1 0 0 0 0,1-1-1 0 0,0 1 1 0 0,0 0 0 0 0,0 0 0 0 0,0 0-1 0 0,0 0 1 0 0,0 0 0 0 0,0 0-1 0 0,-1 0 1 0 0,1 0 0 0 0,0 1 0 0 0,0-1-1 0 0,0 0 1 0 0,0 0 0 0 0,0 1 0 0 0,-1-1-1 0 0,1 0 1 0 0,0 1 0 0 0,0-1 0 0 0,-1 1-1 0 0,1-1 1 0 0,0 1 0 0 0,-1 0 0 0 0,1-1-1 0 0,0 1 1 0 0,-1 0 0 0 0,1-1 0 0 0,-1 1-1 0 0,1 0 1 0 0,0 1 0 0 0,11 36-629 0 0,-11-33 368 0 0,-1-4-881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55 6703 0 0,'0'0'307'0'0,"-3"14"102"0"0,1-2 2749 0 0,-2-24-221 0 0,-3 20-61 0 0,-1 3-3107 0 0,-12 11 847 0 0,19-22-580 0 0,1 1 0 0 0,-1 0 0 0 0,0 0 0 0 0,0 0 0 0 0,1-1 0 0 0,-1 1 0 0 0,0-1 0 0 0,0 1 0 0 0,0 0 0 0 0,0-1 0 0 0,0 1 0 0 0,0-1 0 0 0,0 0 0 0 0,0 1 0 0 0,0-1 0 0 0,0 0 0 0 0,0 0 0 0 0,0 1 0 0 0,0-1 0 0 0,0 0 0 0 0,0 0 0 0 0,-1 0 0 0 0,1-1 202 0 0,-8-20 370 0 0,7 20-627 0 0,1-1 0 0 0,0 0 1 0 0,0 0-1 0 0,0 0 0 0 0,0 0 1 0 0,0 0-1 0 0,0 0 0 0 0,1 0 1 0 0,-1 0-1 0 0,1 0 0 0 0,-1-3 1 0 0,7-50 468 0 0,-6 53-159 0 0,1 2-251 0 0,-1 0-47 0 0,1-1 1 0 0,0 1-1 0 0,-1 0 0 0 0,1 0 1 0 0,0-1-1 0 0,-1 1 0 0 0,1 0 1 0 0,-1-1-1 0 0,1 1 0 0 0,-1 0 1 0 0,1-1-1 0 0,0 1 0 0 0,-1-1 1 0 0,1 1-1 0 0,-1-1 0 0 0,0 1 1 0 0,1-1-1 0 0,-1 1 0 0 0,1-1 1 0 0,-1 0-1 0 0,0 1 0 0 0,1-1 1 0 0,-1 0-1 0 0,0 1 0 0 0,0-1 1 0 0,0 0-1 0 0,0 1 0 0 0,1-2 1 0 0,3 6-225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8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19063 0 0,'0'0'1912'0'0,"20"19"-299"0"0,11 11-843 0 0,1-2 0 0 0,1-2 0 0 0,2-1 0 0 0,43 23 0 0 0,-28-21-898 0 0,1-2-1 0 0,2-3 1 0 0,0-2 0 0 0,108 24-1 0 0,-106-31-1053 0 0,7 0-4490 0 0,-47-9-1399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8T21:36:48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 2759 0 0,'0'-5'842'0'0,"0"8"338"0"0,0 18 1754 0 0,0-14-2095 0 0,0 1 0 0 0,-1-1 0 0 0,0 1 1 0 0,-1-1-1 0 0,-2 11 0 0 0,4-17-747 0 0,-1 1 0 0 0,1-1 0 0 0,-1 0 0 0 0,1 0 0 0 0,0 0 0 0 0,-1 0 0 0 0,0 0 0 0 0,1 1 0 0 0,-1-1 0 0 0,0 0 0 0 0,1 0 0 0 0,-1 0 0 0 0,0-1 0 0 0,0 1 0 0 0,0 0 0 0 0,0 0 0 0 0,0 0 0 0 0,0-1 0 0 0,0 1 0 0 0,0 0 0 0 0,0-1 0 0 0,0 1 0 0 0,0-1 0 0 0,-1 1 0 0 0,1-1 0 0 0,0 0 0 0 0,0 1 0 0 0,-1-1 0 0 0,1 0 0 0 0,-2 0 0 0 0,1-1-58 0 0,1 0-1 0 0,-1-1 0 0 0,0 1 1 0 0,1 0-1 0 0,0-1 1 0 0,-1 1-1 0 0,1-1 1 0 0,0 0-1 0 0,-1 1 1 0 0,1-1-1 0 0,0 0 0 0 0,0 0 1 0 0,1 0-1 0 0,-1 1 1 0 0,0-1-1 0 0,1 0 1 0 0,-1 0-1 0 0,1 0 1 0 0,-1 0-1 0 0,1 0 0 0 0,0-4 1 0 0,0 6-30 0 0,0-9 48 0 0,6-13-40 0 0,-6 20 405 0 0,5 6-188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5:20:38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5:20:40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5:20:42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5:20:42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30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653 0 1375 0 0,'-9'0'629'0'0,"-13"2"4616"0"0,-45 13 5467 0 0,5 6-5956 0 0,34-8-4369 0 0,1 0 1 0 0,1 2-1 0 0,0 1 0 0 0,-36 30 1 0 0,-189 154-1527 0 0,196-146-4018 0 0,38-31 3238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3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470 241 7367 0 0,'0'0'334'0'0,"4"-30"132"0"0,-4-16 4960 0 0,-2-18 204 0 0,1 57-5403 0 0,-1 0 0 0 0,1 1 0 0 0,-1-1 0 0 0,-1 1 0 0 0,1-1 1 0 0,-1 1-1 0 0,0 0 0 0 0,0 0 0 0 0,-5-6 0 0 0,5 9-133 0 0,1 0 1 0 0,0 1-1 0 0,-1 0 0 0 0,1-1 1 0 0,-1 1-1 0 0,0 0 1 0 0,0 0-1 0 0,0 0 0 0 0,0 1 1 0 0,0-1-1 0 0,0 1 1 0 0,0 0-1 0 0,0 0 0 0 0,-1 0 1 0 0,1 0-1 0 0,0 0 1 0 0,-1 1-1 0 0,1-1 0 0 0,-6 1 1 0 0,-1 1-27 0 0,0 1 0 0 0,0 0 1 0 0,0 0-1 0 0,0 1 1 0 0,1 0-1 0 0,0 1 0 0 0,-1 0 1 0 0,1 1-1 0 0,0 0 0 0 0,1 0 1 0 0,0 1-1 0 0,-1 0 0 0 0,2 0 1 0 0,-1 1-1 0 0,1 0 0 0 0,0 0 1 0 0,-9 13-1 0 0,-6 7-45 0 0,1 2 0 0 0,2 1-1 0 0,-27 54 1 0 0,25-41 37 0 0,2 1-1 0 0,2 1 1 0 0,-16 65 0 0 0,29-92 19 0 0,0-1 0 0 0,1 1 0 0 0,1 0 0 0 0,1 1 0 0 0,1-1-1 0 0,0 0 1 0 0,2 0 0 0 0,0 0 0 0 0,0 0 0 0 0,2 0 0 0 0,0-1 0 0 0,8 21 0 0 0,-8-30-18 0 0,0 1 0 0 0,1-1 0 0 0,0 0-1 0 0,0 0 1 0 0,1-1 0 0 0,0 1 0 0 0,0-1-1 0 0,0-1 1 0 0,1 1 0 0 0,0-1 0 0 0,1 0-1 0 0,10 6 1 0 0,-5-4 47 0 0,0-2-1 0 0,1 1 1 0 0,0-2-1 0 0,0 0 1 0 0,0-1-1 0 0,0 0 1 0 0,19 2-1 0 0,1-3 68 0 0,0-1-1 0 0,0-2 0 0 0,1-1 1 0 0,-1-1-1 0 0,0-2 1 0 0,35-9-1 0 0,-40 5-170 0 0,0 0-1 0 0,-1-2 0 0 0,42-21 1 0 0,-44 17-2158 0 0,42-29-1 0 0,-45 25-6806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37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82 16327 0 0,'-14'0'495'0'0,"1"1"0"0"0,-1 1 0 0 0,1 0 0 0 0,0 1 0 0 0,-15 5 3798 0 0,46-6-3020 0 0,19 2-756 0 0,0-2 0 0 0,-1-1-1 0 0,1-2 1 0 0,43-7-1 0 0,185-36-280 0 0,-223 34-2346 0 0,71-26 0 0 0,-93 28 454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19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627 293 4607 0 0,'0'0'1916'0'0,"25"-21"4122"0"0,-24 19-5891 0 0,11-13 990 0 0,-1-1 1 0 0,0 0-1 0 0,-2-1 0 0 0,0 0 0 0 0,9-23 0 0 0,-17 36-978 0 0,0 1 0 0 0,0-1 0 0 0,0 0 0 0 0,0 0 0 0 0,0 0 0 0 0,-1 0 0 0 0,0 0-1 0 0,0 0 1 0 0,0 0 0 0 0,0 0 0 0 0,-1 0 0 0 0,0 0 0 0 0,1 1 0 0 0,-1-1 0 0 0,-1 0 0 0 0,1 0 0 0 0,0 1 0 0 0,-1-1-1 0 0,0 0 1 0 0,0 1 0 0 0,0 0 0 0 0,0-1 0 0 0,-1 1 0 0 0,1 0 0 0 0,-1 0 0 0 0,0 0 0 0 0,0 1 0 0 0,0-1 0 0 0,0 1-1 0 0,0-1 1 0 0,0 1 0 0 0,-5-2 0 0 0,-3-2 3 0 0,-1 1 1 0 0,1 1-1 0 0,-1 0 1 0 0,0 0-1 0 0,0 1 0 0 0,0 1 1 0 0,0 0-1 0 0,0 0 0 0 0,-1 1 1 0 0,1 1-1 0 0,0 0 1 0 0,-1 1-1 0 0,1 0 0 0 0,0 1 1 0 0,-15 4-1 0 0,-4 2-21 0 0,1 1-1 0 0,1 2 1 0 0,-1 1 0 0 0,-49 29-1 0 0,58-28-137 0 0,1 1 1 0 0,1 0-1 0 0,0 2 0 0 0,1 0 0 0 0,1 2 0 0 0,0-1 0 0 0,1 2 0 0 0,1 0 0 0 0,1 1 0 0 0,1 1 0 0 0,1 0 0 0 0,0 1 0 0 0,2 0 0 0 0,0 0 0 0 0,2 1 0 0 0,1 0 0 0 0,0 1 1 0 0,2 0-1 0 0,0 0 0 0 0,2 0 0 0 0,1 0 0 0 0,1 1 0 0 0,1-1 0 0 0,1 1 0 0 0,1-1 0 0 0,9 42 0 0 0,-8-54 1 0 0,0-1 0 0 0,1 0 0 0 0,1 1 0 0 0,0-1 1 0 0,0-1-1 0 0,1 1 0 0 0,1-1 0 0 0,-1 0 0 0 0,2 0 0 0 0,-1-1 0 0 0,2 0 0 0 0,-1 0 0 0 0,17 12 1 0 0,-10-11 44 0 0,-1-1 1 0 0,1 0 0 0 0,1-1-1 0 0,0-1 1 0 0,0-1 0 0 0,0 0-1 0 0,0-1 1 0 0,31 5 0 0 0,-3-5 35 0 0,0-2 1 0 0,1-1 0 0 0,-1-3-1 0 0,1-1 1 0 0,-1-3-1 0 0,71-16 1 0 0,2-8 66 0 0,-11 2-1746 0 0,-34 13-3297 0 0,-59 11 3096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37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12 132 14279 0 0,'0'0'1103'0'0,"-2"1"-720"0"0,-8 2 3986 0 0,28 0-3653 0 0,0-1 1 0 0,0 0 0 0 0,0-2-1 0 0,0 0 1 0 0,-1 0 0 0 0,1-2-1 0 0,20-4 1 0 0,127-33-1053 0 0,-140 32 524 0 0,140-36-736 0 0,-96 25-2090 0 0,0 0-4560 0 0,-35 8 566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37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1 144 10591 0 0,'0'0'1470'0'0,"26"0"5088"0"0,-10-3-5109 0 0,0-1-1 0 0,0 0 1 0 0,19-8-1 0 0,37-8-483 0 0,161-26-464 0 0,27-3-4397 0 0,-223 44 2336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0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316 254 9007 0 0,'1'0'28'0'0,"-1"0"0"0"0,1-1 0 0 0,0 1 0 0 0,0 0 0 0 0,0 0 0 0 0,0 0 0 0 0,0 0 0 0 0,0 0 0 0 0,0 0 0 0 0,0 0 0 0 0,0 0 0 0 0,-1 0 0 0 0,1 1 0 0 0,0-1 0 0 0,0 0 0 0 0,0 0 0 0 0,0 1 0 0 0,0-1 0 0 0,-1 1 0 0 0,1-1-1 0 0,0 1 1 0 0,0-1 0 0 0,1 2 0 0 0,-2-2-22 0 0,0 0 0 0 0,1 1 0 0 0,-1-1 0 0 0,0 0 0 0 0,1 1 0 0 0,-1-1 0 0 0,0 0 0 0 0,1 0-1 0 0,-1 1 1 0 0,1-1 0 0 0,-1 0 0 0 0,1 0 0 0 0,-1 0 0 0 0,0 0 0 0 0,1 1 0 0 0,-1-1 0 0 0,1 0 0 0 0,-1 0-1 0 0,1 0 1 0 0,-1 0 0 0 0,1 0 0 0 0,-1 0 0 0 0,1 0 0 0 0,-1 0 0 0 0,1 0 0 0 0,-1-1 0 0 0,1 1 0 0 0,-1 0-1 0 0,1 0 1 0 0,-1 0 0 0 0,0 0 0 0 0,1-1 0 0 0,-1 1 0 0 0,1 0 0 0 0,-1 0 0 0 0,0-1 0 0 0,1 1-1 0 0,-1 0 1 0 0,0-1 0 0 0,1 1 0 0 0,-1-1 0 0 0,0 1 0 0 0,1 0 0 0 0,-1-1 0 0 0,0 1 0 0 0,0-1 0 0 0,0 1-1 0 0,1-1 1 0 0,64-89 3350 0 0,-54 74-2194 0 0,-4 7-438 0 0,-1 1 0 0 0,0-1 1 0 0,-1 0-1 0 0,0-1 0 0 0,0 0 0 0 0,4-12 0 0 0,-9 20-594 0 0,1-1-1 0 0,-1 1 0 0 0,0 0 1 0 0,0-1-1 0 0,0 1 0 0 0,0 0 1 0 0,0-1-1 0 0,0 1 0 0 0,0-1 1 0 0,-1 1-1 0 0,0 0 0 0 0,1-1 1 0 0,-1 1-1 0 0,0 0 0 0 0,0 0 0 0 0,0 0 1 0 0,0 0-1 0 0,0 0 0 0 0,-1 0 1 0 0,1 0-1 0 0,-1 0 0 0 0,1 0 1 0 0,-1 0-1 0 0,0 1 0 0 0,1-1 1 0 0,-1 1-1 0 0,0-1 0 0 0,0 1 1 0 0,0 0-1 0 0,0-1 0 0 0,-1 1 1 0 0,1 1-1 0 0,-4-3 0 0 0,2 2-28 0 0,-1 0-1 0 0,0 0 1 0 0,0 0-1 0 0,0 1 1 0 0,0-1-1 0 0,0 1 1 0 0,0 1-1 0 0,1-1 1 0 0,-1 0-1 0 0,0 1 1 0 0,0 0-1 0 0,0 0 1 0 0,0 1-1 0 0,-5 2 1 0 0,-6 2 33 0 0,0 0 0 0 0,-27 17 1 0 0,19-8-112 0 0,1 1 0 0 0,0 1 1 0 0,1 1-1 0 0,1 1 0 0 0,1 0 0 0 0,0 2 1 0 0,2 1-1 0 0,-19 26 0 0 0,27-32 31 0 0,0 0 0 0 0,1 1-1 0 0,1 0 1 0 0,1 0 0 0 0,0 1-1 0 0,1 0 1 0 0,1 0 0 0 0,0 0 0 0 0,2 1-1 0 0,0 0 1 0 0,1 0 0 0 0,1-1-1 0 0,2 24 1 0 0,0-31 0 0 0,1 1 1 0 0,1-1-1 0 0,0 1 0 0 0,1-1 1 0 0,0 0-1 0 0,0 0 0 0 0,2-1 1 0 0,-1 1-1 0 0,1-1 0 0 0,0 0 1 0 0,1-1-1 0 0,0 1 0 0 0,1-1 1 0 0,0-1-1 0 0,0 1 0 0 0,11 7 1 0 0,-3-4 18 0 0,-1 0 0 0 0,1-1 0 0 0,1-1 1 0 0,0-1-1 0 0,0 0 0 0 0,0-1 0 0 0,1-1 1 0 0,1-1-1 0 0,18 4 0 0 0,2-1-20 0 0,-1-2 0 0 0,1-2-1 0 0,0-2 1 0 0,0-1 0 0 0,1-2 0 0 0,-1-2 0 0 0,0-1-1 0 0,0-3 1 0 0,57-14 0 0 0,-84 15-429 0 0,-1 0 1 0 0,0-1-1 0 0,0 0 1 0 0,-1-1-1 0 0,1 0 1 0 0,12-12-1 0 0,5-4-2184 0 0,-13 12 429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1.5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6911 0 0,'0'0'623'0'0,"27"-7"4713"0"0,41-19 3963 0 0,-52 19-8554 0 0,0 0 0 0 0,0 1 1 0 0,28-5-1 0 0,42-8-15 0 0,12-2-942 0 0,-32 15-2817 0 0,-48 6 1325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1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11055 0 0,'0'0'4432'0'0,"-1"4"-2637"0"0,-4 75-1009 0 0,-4 34 1079 0 0,5 0 0 0 0,11 118 0 0 0,-6-222-1873 0 0,2 27-585 0 0,2 0 1 0 0,16 63 0 0 0,-20-97-632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2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13103 0 0,'0'0'1186'0'0,"6"15"-956"0"0,0 9 398 0 0,-1-1-1 0 0,-2 1 0 0 0,0 1 1 0 0,-1-1-1 0 0,-2 0 0 0 0,-4 47 1 0 0,1-4 238 0 0,14 252-316 0 0,-5-138-622 0 0,-2-38-1624 0 0,4-48-2841 0 0,-5-73 2810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2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16007 0 0,'0'0'1452'0'0,"43"-21"3759"0"0,-33 17-4753 0 0,-1 1 0 0 0,1-1 0 0 0,0 2 0 0 0,0 0 0 0 0,0 0 1 0 0,1 0-1 0 0,-1 2 0 0 0,11-1 0 0 0,51-7-2517 0 0,-46 0-4006 0 0,1-3-1973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3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10591 0 0,'0'0'4016'0'0,"22"4"32"0"0,15-9-3154 0 0,-1-1-1 0 0,0-2 1 0 0,62-23 0 0 0,-12 4-3725 0 0,-60 20 1367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3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8751 0 0,'0'0'674'0'0,"0"-1"-438"0"0,0-6 4273 0 0,13 30-1092 0 0,-4 0-2783 0 0,-1 1 0 0 0,-1-1 0 0 0,-1 2 0 0 0,-1-1 0 0 0,-1 0 0 0 0,-2 1 0 0 0,1 29 0 0 0,1 4-323 0 0,6 54-369 0 0,11 102 489 0 0,-15-176-1499 0 0,2 0 0 0 0,1 0 0 0 0,21 52 0 0 0,-22-73-548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4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11055 0 0,'0'0'2203'0'0,"4"14"124"0"0,33 211 2369 0 0,-11-58-4298 0 0,71 424-983 0 0,-87-534-2638 0 0,22 64-1 0 0,-11-83-2040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19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14223 0 0,'0'0'1291'0'0,"2"23"846"0"0,0 113 1898 0 0,1 48-3039 0 0,-5-128-2179 0 0,-11 68 1 0 0,10-105-762 0 0,-2-2-94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4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14743 0 0,'0'0'3182'0'0,"20"-4"2132"0"0,-2 0-4576 0 0,0 0 0 0 0,0-2 0 0 0,17-8 0 0 0,23-12-3876 0 0,-35 15-1372 0 0,7-3-3458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7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17135 0 0,'0'0'1918'0'0,"-3"23"-154"0"0,3 18-728 0 0,2-1 0 0 0,11 67 0 0 0,-1-18-905 0 0,-2 62 1 0 0,-6-75-368 0 0,19 112-1 0 0,-14-149-519 0 0,-1-16-2516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8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11055 0 0,'0'0'6931'0'0,"8"27"-2981"0"0,24 73-2446 0 0,29 166-1 0 0,-6 109-5223 0 0,-42-274 747 0 0,-8-66 1266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48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41 2303 0 0,'-29'12'15406'0'0,"44"-11"-8583"0"0,1 2-4854 0 0,22 2-1638 0 0,133-27-81 0 0,-59-3-3044 0 0,-58 10-5975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5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9215 0 0,'0'0'707'0'0,"-6"0"4674"0"0,9 44-1706 0 0,8 30-2333 0 0,-3-1 0 0 0,-3 105-1 0 0,-23 148-1149 0 0,3-77-316 0 0,19-206-812 0 0,-4-42-317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5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1375 0 0,'3'-6'-238'0'0,"0"-2"1078"0"0,13-12 12532 0 0,-4 27-10864 0 0,6 9-1026 0 0,-10-1-1009 0 0,1 0 0 0 0,-2 1-1 0 0,0-1 1 0 0,-1 2 0 0 0,6 23-1 0 0,13 89 236 0 0,-21-106-552 0 0,70 463-365 0 0,-42-318-3508 0 0,-25-134 1955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5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13823 0 0,'-14'32'2943'0'0,"14"-30"-2571"0"0,1 1 1 0 0,-1-1-1 0 0,1 1 0 0 0,-1-1 1 0 0,1 1-1 0 0,0-1 1 0 0,0 0-1 0 0,0 1 0 0 0,0-1 1 0 0,0 0-1 0 0,1 0 0 0 0,-1 0 1 0 0,1 0-1 0 0,0 0 1 0 0,-1 0-1 0 0,1 0 0 0 0,3 2 1 0 0,-2-2-192 0 0,-1-1 1 0 0,1 1 0 0 0,0-1 0 0 0,0 0-1 0 0,0 0 1 0 0,0 0 0 0 0,0-1 0 0 0,1 1-1 0 0,-1-1 1 0 0,0 1 0 0 0,0-1-1 0 0,5 0 1 0 0,9-2-314 0 0,-1-1 0 0 0,1-1 1 0 0,0 0-1 0 0,23-10 0 0 0,-9 4 447 0 0,25-7-2555 0 0,-29 9 888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6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1 919 0 0,'-1'2'10358'0'0,"-2"15"-7844"0"0,1 10-1109 0 0,1 1 0 0 0,1 0 0 0 0,5 32 0 0 0,0 30-539 0 0,-10 101-225 0 0,1 7-811 0 0,8-68-2949 0 0,-4-120 1001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6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5983 0 0,'0'0'4130'0'0,"7"11"931"0"0,5 16-4131 0 0,-1 0-1 0 0,-1 2 1 0 0,-1-1 0 0 0,4 33 0 0 0,14 126-316 0 0,-15-89-368 0 0,8 73-208 0 0,-3-27-4786 0 0,-13-114-1218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7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52 919 0 0,'-23'16'18656'0'0,"30"-15"-16341"0"0,29-7-1733 0 0,0-1-1 0 0,57-19 1 0 0,-8 3-1711 0 0,-53 16 462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1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5983 0 0,'0'0'542'0'0,"10"-1"-436"0"0,-8 0 442 0 0,-1 0-1 0 0,1 1 1 0 0,0 0-1 0 0,0 0 0 0 0,0-1 1 0 0,1 1-1 0 0,-1 0 0 0 0,0 1 1 0 0,0-1-1 0 0,0 0 0 0 0,0 1 1 0 0,0-1-1 0 0,-1 1 1 0 0,1-1-1 0 0,0 1 0 0 0,0 0 1 0 0,3 2-1 0 0,-2-1-164 0 0,0 0 0 0 0,-1 0 0 0 0,1 1 1 0 0,-1-1-1 0 0,1 1 0 0 0,-1 0 0 0 0,0-1 0 0 0,0 1 0 0 0,2 5 0 0 0,1 2-72 0 0,-1 1 0 0 0,0 0 0 0 0,0-1 0 0 0,3 20 0 0 0,25 267 1117 0 0,-8-44-1848 0 0,-6-187-3812 0 0,-12-49-2655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7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9671 0 0,'0'0'1320'0'0,"-8"22"4339"0"0,2 50-963 0 0,14 41-3316 0 0,0-28-1094 0 0,13 184-484 0 0,0-157-3255 0 0,-16-95 1395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8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11519 0 0,'0'0'1478'0'0,"-3"23"3407"0"0,9 31-1449 0 0,15 30-2497 0 0,-6-31-848 0 0,35 207-759 0 0,-29-134-1517 0 0,-9-51-924 0 0,-7-42 1378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58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1 124 13823 0 0,'0'0'1690'0'0,"15"-14"2558"0"0,7 0-3727 0 0,0 2 1 0 0,0 1 0 0 0,1 1 0 0 0,0 1-1 0 0,36-10 1 0 0,-20 7-558 0 0,-5 1-723 0 0,1-1-298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7:00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7055 0 0,'0'0'638'0'0,"5"26"2578"0"0,-5-24-3104 0 0,0 0 123 0 0,-1 1 1 0 0,1-1-1 0 0,0 0 1 0 0,0 1-1 0 0,0-1 1 0 0,0 1-1 0 0,1-1 1 0 0,-1 1-1 0 0,1-1 1 0 0,-1 0-1 0 0,1 1 0 0 0,1 2 1 0 0,-1-4 88 0 0,20 21 1179 0 0,-17-18-1439 0 0,1 0 1 0 0,-1 0 0 0 0,1-1 0 0 0,0 1 0 0 0,0-1 0 0 0,0 0 0 0 0,1-1-1 0 0,-1 1 1 0 0,1-1 0 0 0,-1 0 0 0 0,1 0 0 0 0,0-1 0 0 0,0 0-1 0 0,-1 0 1 0 0,1 0 0 0 0,0-1 0 0 0,0 0 0 0 0,0 0 0 0 0,0 0 0 0 0,0-1-1 0 0,6-1 1 0 0,10-6-2 0 0,-14 5-3 0 0,0 0 0 0 0,1 0 0 0 0,-1 0 0 0 0,0 1-1 0 0,1 0 1 0 0,-1 1 0 0 0,1 0 0 0 0,0 1 0 0 0,8 0 0 0 0,0 2-8 0 0,-1 0 1 0 0,0-1 0 0 0,0-1-1 0 0,0 0 1 0 0,0-1 0 0 0,1-1-1 0 0,28-7 1 0 0,-37 8-41 0 0,0 1 0 0 0,1 0-1 0 0,-1 1 1 0 0,0 0 0 0 0,11 2 0 0 0,51 5 34 0 0,-56-10-46 0 0,-1-1 0 0 0,0 1 0 0 0,0-2 0 0 0,0 0 0 0 0,19-9 0 0 0,-17 7-348 0 0,0 1-1 0 0,0 0 1 0 0,1 1 0 0 0,-1 1-1 0 0,1 0 1 0 0,24 0-1 0 0,38-6-909 0 0,-77 9 315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7:02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45 205 455 0 0,'1'-95'279'0'0,"-1"76"8964"0"0,5 18-8019 0 0,28-1 4768 0 0,-25 8-3513 0 0,-18 11-1640 0 0,9-16-828 0 0,0 0-1 0 0,0 0 1 0 0,0 0-1 0 0,0 0 0 0 0,-1 0 1 0 0,1-1-1 0 0,0 1 1 0 0,0 0-1 0 0,-1 0 1 0 0,1-1-1 0 0,0 1 1 0 0,-1-1-1 0 0,1 1 1 0 0,0-1-1 0 0,-1 1 0 0 0,1-1 1 0 0,-1 0-1 0 0,1 0 1 0 0,0 0-1 0 0,-1 0 1 0 0,1 0-1 0 0,-1 0 1 0 0,1 0-1 0 0,-1 0 1 0 0,1 0-1 0 0,0-1 0 0 0,-1 1 1 0 0,1-1-1 0 0,-1 1 1 0 0,1-1-1 0 0,0 1 1 0 0,0-1-1 0 0,-1 0 1 0 0,1 0-1 0 0,0 0 1 0 0,0 1-1 0 0,0-1 0 0 0,0 0 1 0 0,0 0-1 0 0,0-1 1 0 0,0 1-1 0 0,0 0 1 0 0,0 0-1 0 0,0 0 1 0 0,1-1-1 0 0,-2-1 1 0 0,-2-3-11 0 0,1-1 1 0 0,0 1-1 0 0,0-1 1 0 0,0 1-1 0 0,1-1 1 0 0,0 0 0 0 0,-2-11-1 0 0,6 2-10 0 0,2 8-44 0 0,-4 7 48 0 0,1 0 0 0 0,-1 0 0 0 0,1 0 0 0 0,0 1 0 0 0,-1-1 0 0 0,1 0 0 0 0,0 0 0 0 0,0 0 0 0 0,0 1 0 0 0,-1-1 0 0 0,1 0 0 0 0,0 1 0 0 0,0-1 0 0 0,0 1 0 0 0,0-1 0 0 0,0 1 0 0 0,0 0 0 0 0,0-1 0 0 0,0 1 0 0 0,0 0 0 0 0,1 0 0 0 0,-1-1 0 0 0,0 1 0 0 0,0 0 0 0 0,0 0 0 0 0,0 0 0 0 0,0 1 0 0 0,1-1 0 0 0,4 0-17 0 0,3 1 12 0 0,-8-1 15 0 0,0 1-1 0 0,0-1 1 0 0,0 0-1 0 0,-1 0 1 0 0,1 1-1 0 0,0-1 1 0 0,0 1 0 0 0,0-1-1 0 0,-1 1 1 0 0,1-1-1 0 0,0 1 1 0 0,0-1-1 0 0,-1 1 1 0 0,1 0-1 0 0,-1-1 1 0 0,1 1 0 0 0,0 0-1 0 0,-1 0 1 0 0,1 0-1 0 0,-1-1 1 0 0,0 1-1 0 0,1 0 1 0 0,-1 0-1 0 0,0 0 1 0 0,1 0-1 0 0,-1 0 1 0 0,0 1 0 0 0,-1 30 188 0 0,1-26-161 0 0,-1-4-26 0 0,1 0 1 0 0,0 0-1 0 0,-1 0 0 0 0,0 0 1 0 0,1 0-1 0 0,-1 0 0 0 0,0 0 1 0 0,0 0-1 0 0,0 0 0 0 0,0-1 1 0 0,0 1-1 0 0,0 0 0 0 0,-1-1 1 0 0,1 1-1 0 0,-1-1 0 0 0,1 1 1 0 0,-1-1-1 0 0,1 1 0 0 0,-3 0 1 0 0,3-1-481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7:03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3 1375 0 0,'0'0'14904'0'0,"-21"27"-13546"0"0,21-27-1349 0 0,-1 1 8 0 0,0-1 1 0 0,-1 1 0 0 0,1 0-1 0 0,0-1 1 0 0,-1 1 0 0 0,1-1-1 0 0,0 1 1 0 0,-1-1 0 0 0,1 0-1 0 0,-1 1 1 0 0,1-1 0 0 0,-1 0-1 0 0,1 0 1 0 0,0 0 0 0 0,-1 0-1 0 0,1 0 1 0 0,-1 0 0 0 0,1-1-1 0 0,-1 1 1 0 0,1 0 0 0 0,0-1-1 0 0,-1 1 1 0 0,1-1 0 0 0,-2 0-1 0 0,0-6-17 0 0,7 0 0 0 0,3 0 0 0 0,-7 6-4 0 0,1 0 0 0 0,-1 1-1 0 0,1-1 1 0 0,0 0 0 0 0,-1 1 0 0 0,1-1-1 0 0,-1 0 1 0 0,1 1 0 0 0,0-1 0 0 0,0 1-1 0 0,-1 0 1 0 0,1-1 0 0 0,0 1 0 0 0,0-1-1 0 0,0 1 1 0 0,0 0 0 0 0,-1 0 0 0 0,1-1-1 0 0,0 1 1 0 0,0 0 0 0 0,0 0 0 0 0,0 0-1 0 0,0 0 1 0 0,0 0 0 0 0,0 0-1 0 0,-1 0 1 0 0,1 0 0 0 0,0 1 0 0 0,0-1-1 0 0,0 0 1 0 0,0 0 0 0 0,0 1 0 0 0,-1-1-1 0 0,1 0 1 0 0,0 1 0 0 0,0-1 0 0 0,-1 1-1 0 0,1-1 1 0 0,0 1 0 0 0,-1 0 0 0 0,1-1-1 0 0,0 1 1 0 0,-1 0 0 0 0,1-1 0 0 0,-1 1-1 0 0,1 0 1 0 0,0 1 0 0 0,11 36-629 0 0,-11-33 368 0 0,-1-4-881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7:04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55 6703 0 0,'0'0'307'0'0,"-3"14"102"0"0,1-2 2749 0 0,-2-24-221 0 0,-3 20-61 0 0,-1 3-3107 0 0,-12 11 847 0 0,19-22-580 0 0,1 1 0 0 0,-1 0 0 0 0,0 0 0 0 0,0 0 0 0 0,1-1 0 0 0,-1 1 0 0 0,0-1 0 0 0,0 1 0 0 0,0 0 0 0 0,0-1 0 0 0,0 1 0 0 0,0-1 0 0 0,0 0 0 0 0,0 1 0 0 0,0-1 0 0 0,0 0 0 0 0,0 0 0 0 0,0 1 0 0 0,0-1 0 0 0,0 0 0 0 0,0 0 0 0 0,-1 0 0 0 0,1-1 202 0 0,-8-20 370 0 0,7 20-627 0 0,1-1 0 0 0,0 0 1 0 0,0 0-1 0 0,0 0 0 0 0,0 0 1 0 0,0 0-1 0 0,0 0 0 0 0,1 0 1 0 0,-1 0-1 0 0,1 0 0 0 0,-1-3 1 0 0,7-50 468 0 0,-6 53-159 0 0,1 2-251 0 0,-1 0-47 0 0,1-1 1 0 0,0 1-1 0 0,-1 0 0 0 0,1 0 1 0 0,0-1-1 0 0,-1 1 0 0 0,1 0 1 0 0,-1-1-1 0 0,1 1 0 0 0,-1 0 1 0 0,1-1-1 0 0,0 1 0 0 0,-1-1 1 0 0,1 1-1 0 0,-1-1 0 0 0,0 1 1 0 0,1-1-1 0 0,-1 1 0 0 0,1-1 1 0 0,-1 0-1 0 0,0 1 0 0 0,1-1 1 0 0,-1 0-1 0 0,0 1 0 0 0,0-1 1 0 0,0 0-1 0 0,0 1 0 0 0,1-2 1 0 0,3 6-225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7:04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 2759 0 0,'0'-5'842'0'0,"0"8"338"0"0,0 18 1754 0 0,0-14-2095 0 0,0 1 0 0 0,-1-1 0 0 0,0 1 1 0 0,-1-1-1 0 0,-2 11 0 0 0,4-17-747 0 0,-1 1 0 0 0,1-1 0 0 0,-1 0 0 0 0,1 0 0 0 0,0 0 0 0 0,-1 0 0 0 0,0 0 0 0 0,1 1 0 0 0,-1-1 0 0 0,0 0 0 0 0,1 0 0 0 0,-1 0 0 0 0,0-1 0 0 0,0 1 0 0 0,0 0 0 0 0,0 0 0 0 0,0 0 0 0 0,0-1 0 0 0,0 1 0 0 0,0 0 0 0 0,0-1 0 0 0,0 1 0 0 0,0-1 0 0 0,-1 1 0 0 0,1-1 0 0 0,0 0 0 0 0,0 1 0 0 0,-1-1 0 0 0,1 0 0 0 0,-2 0 0 0 0,1-1-58 0 0,1 0-1 0 0,-1-1 0 0 0,0 1 1 0 0,1 0-1 0 0,0-1 1 0 0,-1 1-1 0 0,1-1 1 0 0,0 0-1 0 0,-1 1 1 0 0,1-1-1 0 0,0 0 0 0 0,0 0 1 0 0,1 0-1 0 0,-1 1 1 0 0,0-1-1 0 0,1 0 1 0 0,-1 0-1 0 0,1 0 1 0 0,-1 0-1 0 0,1 0 0 0 0,0-4 1 0 0,0 6-30 0 0,0-9 48 0 0,6-13-40 0 0,-6 20 405 0 0,5 6-188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8:12:55.26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2864 14128 24639 0,'3'-3'1088'0,"14"-27"240"0,-13 24-1072 0,-3-1-256 16,2 2 0-16,-3-2 0 0,0 1 1984 0,-2-1 320 15,-2-1 80-15,1 2 16 0,-4-1-464 0,0 5-80 16,0-2-32-16,-4 3 0 0,-3 2-704 0,0 3-144 15,-2-2-16-15,0 5-16 0,2 3-384 0,-4 2-80 0,-2 2-16 0,2 5 0 16,-2 3-192-16,-1 4-32 16,-1 3-16-16,3 3 0 0,3 5 112 0,2 1 32 15,-2 1 0-15,3-2 0 0,4 0 144 0,2-3 16 16,4-2 16-16,3 1 0 0,0-3-96 0,2-1-32 16,5-2 0-16,2 0 0 0,0-3-80 0,4-1-16 0,3-2 0 15,2-1 0-15,5-3-48 0,-1-3-16 0,1-2 0 16,1-3 0-16,4-3-16 0,0 0-16 0,2-2 0 0,2-3 0 15,2-2-224-15,-2-3 176 0,-1 0-176 0,2-3 160 16,0 2-160-16,-1-7 0 0,0 1 0 0,-1-1 0 31,-2-1-528-31,-2 1-192 0,-1 0-48 0,0 4 0 16,-1-2-2368-16,-4 2-496 0,14-6-80 0,-10 3-32 0</inkml:trace>
  <inkml:trace contextRef="#ctx0" brushRef="#br0" timeOffset="1">2742 12963 16575 0,'0'0'1472'0,"0"0"-1168"0,0 0-304 0,0 0 0 16,0 8 3136-16,0 1 576 0,0 2 128 0,1 2 0 16,0 3-1856-16,2 2-384 0,-2 3-80 0,3 3-16 0,0 4-480 0,0 2-80 15,-3 1-32-15,2 3 0 0,1 2-592 0,-3 1-128 16,-1-1-32-16,1-2 0 0,1-2-160 0,2 0 0 16,0 3 0-16,1 2 128 0,1-2-416 0,-2 3-96 15,-3-3 0-15,-1 2-16 16,0-1-2624-16,0 1-528 0,2-3-96 0</inkml:trace>
  <inkml:trace contextRef="#ctx0" brushRef="#br0" timeOffset="2">1473 14420 31727 0,'-8'8'1408'0,"8"-8"288"0,0 0-1360 0,0 0-336 16,0 0 0-16,2 5 0 0,-1 1 1104 0,4-1 160 16,2 1 16-16,2 0 16 0,3-1 0 0,2-1 0 15,2 0 0-15,1 0 0 0,1-1-144 0,4 1-16 16,1 0-16-16,5-2 0 0,2-1-608 0,0 3-128 16,0-4-32-16,4 0 0 0,2-2-352 0,2 0 144 15,0 0-144-15,1-1 0 16,-1-1-416-16,-1-1-192 0,1 0-32 0,1 0-12752 15,-5 0-2544-15</inkml:trace>
  <inkml:trace contextRef="#ctx0" brushRef="#br0" timeOffset="3">2867 15094 29599 0,'0'0'1312'0,"0"0"272"0,0 0-1264 0,0 0-320 0,0 0 0 0,0 0 0 16,0 0 1680-16,6 6 288 0,2 5 48 0,-1 0 16 16,-1 4-432-16,-1 3-64 0,1 7-32 0,-1 2 0 15,0 3-736-15,0 3-160 0,-1 2-32 0,1 1 0 16,-3 2-256-16,-1-1-48 0,0-1-16 0,1-3 0 16,-2-2-256-16,0 2 160 0,-2 1-160 0,0 1 128 15,-1 4-128-15,1-1 0 0,2-2-160 0,0-2 160 16,0-1-3264-16,1-3-544 0</inkml:trace>
  <inkml:trace contextRef="#ctx0" brushRef="#br0" timeOffset="4">3653 14421 28559 0,'0'0'2544'0,"0"0"-2032"0,0 0-512 0,0 0 0 15,0 0 1472-15,0 0 208 0,0 0 48 0,9-3 0 16,3-3-208-16,1 2-48 0,1 1 0 0,3 2 0 16,3 0-400-16,1-1-96 0,1 2-16 0,1 2 0 15,1-1-464-15,0 2-112 0,1-2 0 0,1 3-16 0,3-2-368 16,0 2 128-16,-2 0-128 0,2-1 0 0,-1-2 0 0,1-1 0 16,0 0 0-16,-1 0 0 0,-1-1 0 0,0 1-240 15,2 0 48-15,-2 0 0 16,-1 0-1568-16,-1 0-304 0,-3 0-64 0</inkml:trace>
  <inkml:trace contextRef="#ctx0" brushRef="#br0" timeOffset="5">7887 15374 28559 0,'-2'-1'1264'0,"1"-2"272"0,29-31-1232 0,-28 34-304 0,0 0 0 0,0 0 0 16,0 0 1440-16,9 5 224 15,-1 1 64-15,3 0 0 0,0 1-80 0,4-1-16 16,3 2 0-16,4 0 0 0,3-3-224 0,4 4-32 16,1-2-16-16,3-1 0 0,4-1-400 0,1-1-64 15,3-1-32-15,3 0 0 0,1-2-288 0,-1-1-64 16,2-1-16-16,0-2 0 0,-1 0-272 0,4 1-48 15,0-3-16-15,-1-1 0 0,-2 4-160 0,-2-4 160 16,1 3-160-16,-4 0 160 0,-2 0-160 0,-3 2 0 16,-5 0 0-16,-2-1 0 0,-3 2 0 0,-1 2 0 15,-2-1 0-15,-1 0 0 16,-1 1-576-16,0-1-208 0,-2 0-48 0,2 3 0 16,-2-4-1872-16,-3 0-384 0,0 0-80 0</inkml:trace>
  <inkml:trace contextRef="#ctx0" brushRef="#br0" timeOffset="6">6581 12936 27647 0,'0'0'2448'0,"0"0"-1952"16,-6 5-496-16,6-5 0 15,0 0 1488-15,0 0 208 0,2 7 32 0,3-1 16 16,3 0-320-16,1-3-64 0,4 0-16 0,2 1 0 0,2 2-80 0,4-3-32 16,1-2 0-16,4 2 0 0,-1-3-464 0,2 0-112 15,3-3-16-15,0 1 0 0,3 0-320 0,-1-3-80 16,2-1-16-16,3 1 0 0,-1-1-224 0,1 1 144 15,-1 1-144-15,2 0 128 0,4 0-400 0,-3 3-96 16,0-2-16-16,1 3 0 16,3-2-2096-16,0 1-416 0,3-2-96 0,-2 0-8576 15,-1-1-1712-15</inkml:trace>
  <inkml:trace contextRef="#ctx0" brushRef="#br0" timeOffset="7">8504 12847 29487 0,'-14'2'2624'0,"14"-2"-2112"0,-7 2-512 0,2 2 0 0,1 1 2000 0,4-5 304 15,0 0 48-15,0 0 16 0,0 0-768 0,0 0-128 16,8 2-48-16,2 0 0 0,6 0-416 0,2-1-96 16,3 2-16-16,1-3 0 0,2-2-416 0,2 1-96 15,1 0 0-15,2 1-16 0,1-2-240 0,0 1-128 16,-1 0 128-16,1-1-128 0,0 2 0 0,0 0 0 0,-2 0 0 16,1 0 0-1,0 2-576-15,-1-1-16 0,0 0-16 0,0-1 0 16,0 0-1504-16,-1 2-288 0,-1-1-64 0,0 2-16 15,0-3-736-15,0 0-160 0,23-4-16 0,-15 0-16 0</inkml:trace>
  <inkml:trace contextRef="#ctx0" brushRef="#br0" timeOffset="8">9914 12788 31679 0,'0'0'1408'0,"0"0"272"0,0 0-1344 0,4 8-336 16,0 2 0-16,1-1 0 0,3 0 1008 0,1-1 128 15,3 1 16-15,4-1 16 0,7 4 16 0,1-3 0 16,2 0 0-16,4-1 0 0,3-3-416 0,4 0-96 15,0-3-16-15,2-1 0 0,2-1-208 0,-1-3-64 16,2-1 0-16,1 1 0 0,-1-1-128 0,0-2-48 16,-1 1 0-16,2-1 0 0,-1-2-208 0,0 0-208 15,-3 0 32-15,-1 0 16 16,-2 2-240-16,-2-3-48 0,-1 1-16 0,14-1 0 16,-6 0-3104-16,-6 1-608 0</inkml:trace>
  <inkml:trace contextRef="#ctx0" brushRef="#br0" timeOffset="9">7912 14982 22111 0,'0'0'1968'0,"0"0"-1584"16,0 0-384-16,0 0 0 0,8-3 832 0,0-1 96 0,1-1 16 0,3-2 0 15,1 0-272-15,2-1-48 0,4 0-16 0,0 0 0 16,2 2-400-16,1-2-80 0,-1 3 0 0,1-1-128 16,-1 2 0-16,1 0 0 0,0 3 0 0,-2 1 0 15,-3 4 144-15,0 0-144 0,-1 3 0 0,-1 2 144 16,0 2 688-16,-2 4 128 0,-2 2 16 0,0 1 16 16,-3 1 64-16,-2 5 16 0,-2 5 0 0,-3 1 0 15,-1 2 80-15,-2 6 0 0,-1 5 16 0,-2 3 0 16,-3-1-96-16,-1 2-32 0,0 0 0 0,0-1 0 15,0-3-464-15,-1-1-112 0,3-1-16 0,-1-2 0 16,0 2-288-16,3-2-160 0,-2-1 160 0,3-3-160 16,0-3-1376-16,2-2-368 0,-1-1-80 15</inkml:trace>
  <inkml:trace contextRef="#ctx0" brushRef="#br0" timeOffset="10">6861 12549 16575 0,'0'0'1472'0,"-5"-4"-1168"0,5 4-304 0,-4-3 0 16,2-3 1920-16,0-2 336 0,2 0 64 0,2 0 16 16,0-5-848-16,4 0-160 0,0 4-48 0,2-1 0 15,0-3-448-15,1 0-80 0,3 0-32 0,1 0 0 16,0 1-432-16,2 0-96 0,2 0 0 0,0 2-16 16,0 0-176-16,0 0 0 0,0 4 0 0,0 3 128 15,-1 3 16-15,-1 2 0 0,0 3 0 0,-1 1 0 16,-2 3 176-16,-2 6 48 0,-2 0 0 0,-2 6 0 0,-2 4-32 0,-2 6 0 15,-4 3 0-15,0 5 0 0,-3 4-80 0,-5 4-32 16,1 5 0-16,-1 2 0 0,-1-2-48 0,0 3-16 16,-1 0 0-16,0 1 0 0,1 1-160 0,0 2 0 15,2-1 144-15,1-2-144 16,2-2-384-16,2-3-128 0,1-4-48 0,3-3-10224 16,0-2-2048-16</inkml:trace>
  <inkml:trace contextRef="#ctx0" brushRef="#br0" timeOffset="11">8496 12356 25391 0,'-13'-1'1120'0,"13"1"240"0,0 0-1088 0,0 0-272 0,0 0 0 0,0 0 0 31,0 0 768-31,0 0 80 0,0 0 32 0,0 0 0 0,9 2 96 0,2-2 32 16,1-2 0-16,1 0 0 0,2 2-352 0,4-4-64 16,1-1-16-16,4 1 0 0,1 0-336 0,1 2-80 15,1-1-16-15,0 3 0 0,0 1-144 0,-3 3 0 16,0 2 0-16,-2 1 0 0,-1 5 0 0,-3 1 0 16,-4 3 0-16,-2 5 0 0,-4 3 272 0,-4 5 32 15,-4 6 0-15,-3 2 0 0,-3 2 272 0,-3 3 48 16,-4 1 16-16,0 1 0 0,-2 3-16 0,0 0 0 15,-4-1 0-15,1 0 0 0,1 0-352 0,0 1-64 16,3-1-16-16,1-1 0 0,1-2-192 0,3-1 0 16,1-3 0-16,4-2 0 15,2-3-2496-15,3-3-432 0,3-3-80 0,2-1-32 0</inkml:trace>
  <inkml:trace contextRef="#ctx0" brushRef="#br0" timeOffset="12">10004 12450 8287 0,'0'0'368'0,"-5"-1"80"0,-2 0-448 0,7 1 0 16,0 0 0-16,0 0 0 0,0 0 5792 0,0 0 1072 16,0 0 224-16,1-7 32 0,3-1-4736 0,5 2-944 15,4-3-192-15,2 1-32 0,0-1-336 0,4-1-64 16,2 1-16-16,11-2 0 0,-1 2-400 0,-1 2-80 15,-1 3 0-15,-2 1-16 0,-2 2-304 0,-1 1 128 0,-3 0-128 0,-7 3 0 16,0 1 0-16,-1 0 0 0,0 1 0 0,-1 3 0 16,0 1 160-16,-4 5-160 0,-3 4 128 0,-3 6-128 15,-2 4 336-15,-2 6-16 0,-5 6 0 0,-1 4 0 16,-1 3 192-16,-2 4 48 0,-4 3 0 0,1 4 0 16,0 0-128-16,1 2-32 0,0-2 0 0,-1-2 0 15,4-1-160-15,0-3-48 0,0-4 0 0,3-2 0 16,-1 0-192-16,3 0 0 0,-1 0 0 0,4-3 0 31,0-1-2016-31,2 1-496 0</inkml:trace>
  <inkml:trace contextRef="#ctx0" brushRef="#br0" timeOffset="16">9021 14152 24127 0,'0'0'1072'0,"2"7"208"0,-1 2-1024 0,2 1-256 0,0 2 0 0,1 2 0 0,0-1 1008 0,1 2 144 15,1 0 16-15,-1 2 16 0,1 3-288 0,1-3-64 16,-1 2-16-16,1-3 0 0,-1 2-208 0,1-2-32 16,-2-3-16-16,0-1 0 0,1-1-208 0,-1-4-32 15,0-2-16-15,-5-5 0 0,0 0-96 0,0 0-16 16,0 0 0-16,0 0 0 0,4-8 16 0,-1-2 0 15,-2-3 0-15,-1-3 0 0,-1-2-352 0,-1-2-80 16,2 1-16-16,-2-5 0 0,-4-2 448 0,3-1 96 16,-1-2 16-16,1-1 0 0,0-1-496 0,2 0-80 0,1-1-32 15,3 2 0-15,-1 2 96 0,2 4 0 0,3 5 16 16,1 2 0-16,-1 4 320 0,1 2 64 16,0 5 16-16,1 1 0 0,2 3 160 0,-1 5 16 0,0 1 16 15,0 4 0-15,-1 2 352 0,0 2 80 0,-1 1 16 16,-2-2 0-16,-1 3 80 0,-1 0 16 0,-1-1 0 15,-3 1 0-15,-3-3-192 0,-1-1-48 0,-1 1 0 0,-1 0 0 16,-3-2-336-16,-1-1-80 0,0-3-16 0,1-1 0 31,0 2-1312-31,0-4-272 0,-2 1-48 0,-1-3-18192 0</inkml:trace>
  <inkml:trace contextRef="#ctx0" brushRef="#br1" timeOffset="17">12354 13957 16575 0,'0'0'1472'0,"0"0"-1168"0,0 0-304 0,23-3 0 16,-23 3 1664-16,0 0 288 0,0 0 48 0,8-2 16 0,0 0-464 0,3 0-80 15,-1-2-32-15,3 1 0 16,0 3-192-16,3-2-32 0,2-1-16 0,0 2 0 0,2-1-80 0,2 1-16 16,1 0 0-16,2 1 0 0,1 0-160 0,0 0-48 15,0 0 0-15,2 1 0 0,-1 0-352 0,2 1-80 16,0 0-16-16,-1 0 0 0,2 0 0 0,1-2-16 15,-1 0 0-15,2 0 0 0,-1 0-32 0,0-2 0 16,1 0 0-16,0 1 0 0,1 0-64 0,-1-1-16 16,1-1 0-16,0 1 0 0,-2 4-64 0,1-2-32 15,1-3 0-15,0 2 0 0,-1-1-96 0,2 2-128 16,-3 0 176-16,2 0-176 0,1 2 176 0,0-4-176 16,0 1 160-16,0 0-160 0,0-1 192 0,-1 2-64 15,3 0-128-15,-1-1 192 0,-1 0-32 0,1 1-16 16,-3-3 0-16,1 2 0 0,-2 0-144 0,2 1 192 0,-2-2-192 0,1 0 192 15,-1-1-192-15,0 2 160 0,2 1-160 16,-1 0 160-16,-3 0 0 0,1 0 0 0,4 0 0 0,-2 1 0 16,0 0-160-16,-1 1 192 0,-1-2-192 0,-1 2 192 15,-1-2-16-15,2 2 0 0,2-1 0 0,-2 0 0 16,0-1-32-16,1 3 0 0,-1-6 0 0,1 2 0 16,2 1-16-16,-2-3-128 0,-1 1 192 0,0 0-64 15,3 1 16-15,-2 0 0 0,-2-2 0 0,-1 2 0 16,1 1-144-16,-2 1 160 0,-1-2-160 0,2 1 160 15,-2 1-160-15,0 2 0 0,-1-3 144 0,2 0-144 16,-1 0 0-16,2 1 128 0,-1-1-128 0,0 0 0 16,-1 1 0-16,2 1 144 0,-1-2-144 0,2 2 0 0,-3-2 160 0,0 0-160 15,0 0 128-15,0 2-128 0,0-1 160 0,-1 0-160 16,0-1 192-16,-2 0-192 0,2 0 176 0,-2-1-176 16,2 0 160-16,-1-1-160 0,0-2 128 0,1 3-128 15,0 2 0-15,1-1 0 0,-2-1 128 0,-1 0-128 16,0 1 0-16,1 0 144 0,-1 0-144 0,1-3 0 15,1 3 0-15,-1 0 0 0,1-1 0 0,-1 1 0 16,-2 0 0-16,0 0 0 0,0 0 0 0,0 0 0 0,-1 0 0 0,0 0 0 16,-1-1 0-16,-1 1 0 15,2 0 0-15,-1 0 0 0,-2 1 0 0,0-1 0 16,2-1 0-16,-2 1 0 0,-1 0 0 0,15 0 0 16,-13 0 0-16,-2 0-208 0,0 0-32 15,-2 1 0-15,1-1 0 16,-1-1-928-16,2-1-192 0,0 1-48 0,0 1 0 15,0 0-1280-15,-1-1-272 0,-2-2-48 0,1-1-15408 0</inkml:trace>
  <inkml:trace contextRef="#ctx0" brushRef="#br1" timeOffset="18">16323 13576 12895 0,'-13'3'1152'0,"13"-3"-928"0,0 0-224 0,0 0 0 0,-6 4 3744 0,6-4 704 16,-1 6 144-16,2 2 16 15,2 1-3136-15,2-1-624 0,3 2-128 0,2 0-16 0,1-1 0 0,1 0 16 16,1 0 0-16,1 0 0 0,0 0-384 16,1-2-80-16,-2 2 0 0,0 0-16 0,0 3 96 0,-2-3 32 15,0 3 0-15,-2-1 0 0,-1 2 528 0,-2 2 96 16,-2-1 32-16,-1 0 0 0,-3 1 48 0,-1-1 16 15,-2 3 0-15,-1 1 0 0,-2-1-208 0,-2 3-48 0,-1-3 0 0,-2 2 0 16,1 1-448-16,-2-3-112 16,0 4-16-16,-1 1 0 15,0 0-1024-15,1 3-224 0,1 1-32 0,-2 2-12672 16,0 1-2544-16</inkml:trace>
  <inkml:trace contextRef="#ctx0" brushRef="#br1" timeOffset="46">18712 13793 14735 0,'0'0'1312'0,"0"0"-1056"0,0 0-256 0,0 0 0 0,0 0 3024 0,0 0 560 0,0 0 96 0,0 0 32 0,0 0-1760 0,0 0-352 15,0 0-64-15,26-7 0 0,-26 7-256 0,11 0-64 16,2 0 0-16,0-1 0 0,-1-2 32 0,-1 2 0 16,4 1 0-16,0-1 0 0,2-1-192 0,1 0-32 15,2 0-16-15,4 1 0 0,-2 0-304 0,8-1-48 16,-3 1-16-16,2 0 0 0,1 0-144 0,0-1-48 0,0 2 0 0,0-2 0 16,0 2-128-16,-2 0-16 15,1 0-16-15,0 0 0 0,-3 0-96 0,-1-2 0 16,-1 1-16-16,2 1 0 0,-2-1-176 0,-1 1 160 15,1-3-160-15,-2 2 160 0,-1 0-16 0,1-1 0 16,0 0 0-16,-2 0 0 0,-5 1-144 0,0 0 0 0,-1 1-160 16,-1-3 160-16,-1 2 0 0,-2-2 0 0,1 2 0 0,-2 0 0 15,-1-1 0-15,-2 2-224 0,-6 0 64 0,0 0 16 32,7 3-1760-32,-7-3-336 0,6 4-80 0,1 1-18352 0</inkml:trace>
  <inkml:trace contextRef="#ctx0" brushRef="#br1" timeOffset="47">20507 13697 29599 0,'0'0'640'0,"0"0"144"0,0 0 32 0,0 0 16 0,0 0-656 0,0 0-176 0,0 0 0 0,0 0 0 15,0 0 1344-15,0 0 256 16,14 6 32-16,-5-5 16 0,-2 2 16 0,5-1 0 16,3 1 0-16,1 1 0 0,4-3-528 0,1 2-112 15,0-1 0-15,1 0-16 0,1 0-320 0,3 1-64 0,-1-1-16 0,1 2 0 16,0-1-160-16,2 1-16 15,-2 0-16-15,1-2 0 0,-1 5-208 0,0-3-32 16,0 0-16-16,1-2 0 0,0 0-160 0,0-2 192 16,-1 0-192-16,0 0 192 0,0-2-192 0,-2 2 128 15,-2-2-128-15,-2 0 128 0,-2 0-128 0,-1-1 0 0,-3 1 0 16,1 0 0-16,-2 0 0 0,-2 0 0 0,0 0 0 16,-1 2 0-1,-1-4-1024-15,-1 1-144 0,-8 3-32 0,8-1 0 16,-8 1-1744-16,9-1-336 0,0-2-80 0</inkml:trace>
  <inkml:trace contextRef="#ctx0" brushRef="#br1" timeOffset="48">22141 13696 17503 0,'0'0'1552'0,"0"0"-1232"0,0 0-320 0,0 0 0 0,0 0 2640 0,0 0 480 16,0 0 80-16,0 0 32 0,0 0-832 0,8 3-160 15,4-1-48-15,-1 0 0 0,2-2-336 0,4 2-64 16,3 0 0-16,3 0-16 0,2-1-608 0,4 1-112 16,2 2-32-16,2-4 0 0,1 1-560 0,-1 0-112 15,1 1-32-15,-1-2 0 0,0 0-144 0,-1 0-48 0,3 0 0 0,-1 0 0 16,-1-2-128-16,-2 2 0 15,-1-1 0-15,-1 0 128 0,-2 1-128 0,-1-3 0 16,-1 2 0-16,-2-1 0 0,-2 2 0 0,-2 0 0 16,-4-1-192-16,-2 1 192 15,-2 0-544-15,-2 0 16 0,-1 0 0 0,-2-2 0 16,-6 2-1216-16,0 0-240 0,7-2-64 0,-7 2 0 16,0 0-1024-16,0 0-224 0,0 0-32 0</inkml:trace>
  <inkml:trace contextRef="#ctx0" brushRef="#br1" timeOffset="49">24028 13571 19343 0,'0'0'1728'0,"-7"5"-1392"0,-1 0-336 0,2 1 0 15,-1-4 2736-15,7-2 464 0,0 0 112 0,0 0 16 16,0 0-1056-16,0 0-208 0,0 0-32 0,9 5-16 15,3 1-64-15,1 0-16 0,3-2 0 0,1 0 0 16,1 0-528-16,0 0-96 0,0 0-32 0,1 1 0 16,0 0-480-16,1-1-96 0,1 0-32 0,-1 1 0 15,1-3-272-15,0 0-48 0,1 1-16 0,3-1 0 16,1-2-160-16,0 0-48 0,-1 0 0 0,1 0 0 16,1-1-128-16,1 1 0 0,1 0 0 0,1-1 128 15,1-1-128-15,-1 1 160 0,-2 1-160 0,0 0 160 16,-2-2-160-16,-1 0-192 0,-1-3 32 0,-1 1 16 15,-4 1-800-15,-2 2-144 0,-1 1-48 16,-2-2 0-16,-1 0-1120 0,0 2-240 0,-4 0-32 0</inkml:trace>
  <inkml:trace contextRef="#ctx0" brushRef="#br1" timeOffset="50">20475 15225 2751 0,'0'0'128'16,"0"0"16"-16,0 0-144 0,0 0 0 0,-5-6 0 0,-1 1 0 15,1 2 6624-15,-3-1 1296 0,1 0 256 0,-3 2 48 0,1 2-5296 0,-1-4-1072 16,-2 5-192-16,-1 2-64 0,-3-3-640 0,1 2-144 16,-2 2-32-16,0 0 0 0,0 0-464 0,0 0-112 15,-1 2-16-15,2 1 0 0,2-1-192 0,1 2 0 16,0 0 0-16,1 0 0 0,2 4 0 0,2-3 0 0,1 2 0 0,5 1 0 16,0 0-224-16,5 0 64 15,2-1 16-15,3 2 0 0,2 2-64 0,5-1-16 16,2-1 0-16,1 2 0 0,4-1-48 0,0 0-16 15,0-1 0-15,1 0 0 0,-1-1 96 0,0 1 32 16,0-1 0-16,-1 0 0 0,0 1 160 0,-4 0 0 0,-4 0 0 16,-3 2 0-16,-1-3 384 0,-3 2 96 15,-4 2 32-15,-2 0 0 0,-4 1 400 0,-2 1 96 0,-3-1 16 0,-3-2 0 16,-1 1-240-16,-1 0-32 0,-2-2-16 0,-1 0 0 0,-1 2-320 0,-1-3-64 16,1-4-16-16,0 0 0 15,-2-2-192-15,2-1-144 0,0-2 192 0,1 0-192 31,1-1-1488-31,2-2-416 0,0-2-80 0,2 1-17488 0</inkml:trace>
  <inkml:trace contextRef="#ctx0" brushRef="#br1" timeOffset="51">20884 15540 26719 0,'0'0'1184'0,"-1"9"240"0,1 4-1136 0,1 5-288 0,2 3 0 0,1 4 0 15,2 2 1088-15,2 4 144 0,1 3 48 0,2 3 0 16,0-1-16-16,2 3 0 0,2-2 0 0,0-1 0 16,2-4-560-16,-2-1-96 0,-4-1-32 0,1-4 0 15,-1-4-288-15,-2-1-64 0,0-3-16 0,-1-1 0 16,-3-2 384-16,0-1 80 0,-1-5 16 0,-1-1 0 0,-3-8-368 0,0 0-80 15,0 0-16-15,0 0 0 0,0 0 80 0,0 0 16 16,-6-4 0-16,-1-4 0 0,-1-1-96 0,-3-3-16 16,0-2 0-16,-1-7 0 0,-1-2-16 0,0-6 0 0,0-6 0 0,1-6 0 31,0-4-672-31,2-2-144 0,1-2-16 0,1 4-16 16,1-2-240-16,3 5-32 0,2 3-16 0,1 4 0 0,2 4 672 0,3 3 128 0,2 5 144 0,2 1-208 0,1 5 400 15,3 5 96-15,1 3 16 0,3 2 0 16,-1 2 80-16,2 4 32 0,2 2 0 0,-1 2 0 15,0 2 352-15,-1 1 80 16,0 2 16-16,-3 0 0 0,-1 0-224 0,-2 1-64 0,-3 1 0 0,-5 2 0 0,-3 0 64 0,-2 1 16 31,-5 1 0-31,-3 3 0 0,-3 3-144 0,-1-2-16 16,-3 0-16-16,-2 2 0 0,0-3-272 0,-2 2-48 0,0-2-16 0,0-1 0 16,2-3-144-16,2-1 0 0,0-3 0 0,2 0 0 31,2-1-1536-31,2-3-352 0,1-1-64 0,4-3-18656 0</inkml:trace>
  <inkml:trace contextRef="#ctx0" brushRef="#br1" timeOffset="52">21322 14807 28559 0,'0'0'2544'0,"0"0"-2032"16,0 0-512-16,0-7 0 0,3 1 1104 0,1-1 128 0,1 2 32 0,3-1 0 16,1-1 144-16,3 1 48 0,2-1 0 0,3 2 0 15,0 2-560-15,1 2-96 0,2-2-32 0,1 2 0 16,-2 1-192-16,1 1-32 0,-1 2-16 0,0 0 0 16,-3-1-96-16,1 2-32 0,-2 0 0 0,-1 0 0 15,-2 1-96-15,-2 0-32 0,-2 1 0 0,-1 0 0 16,-2 1-64-16,-3-1-16 0,-2 2 0 0,-2 1 0 15,-3 1-32-15,-2 2-16 0,-2 0 0 0,-3 0 0 16,-1-1-144-16,-1 0 160 0,-2-2-160 0,1 0 160 16,-1 0-160-16,2-1-176 0,-1-1 48 0,4-1 0 15,-1 1-112-15,1-4-16 0,2 1 0 0,3-1 0 16,6-3 112-16,0 0 16 0,0 0 0 0,0 0 0 16,1 8 0-16,3 0 0 0,2-2 0 0,5 2 0 15,3 1 0-15,1-1 0 0,2-2 0 0,-1 1 0 16,1-1 128-16,2 1 0 0,-2-2 0 0,-2 2 0 15,-2 1 192-15,-1-2 32 0,-3 1 0 0,-2-2 0 0,-3 1 304 0,-2 2 64 16,-3 0 16-16,-3 1 0 0,-4-1 224 0,-2 1 32 16,-5 0 16-16,-2 2 0 0,-2-4-320 0,-2 1-64 15,-1-1-16-15,0 1 0 0,2-2-288 0,-2 1-48 16,-2-1-16-16,2-1 0 16,3 1-560-16,-1-1-112 0,2 0-32 0,1 2-14656 0,1-1-2928 15</inkml:trace>
  <inkml:trace contextRef="#ctx0" brushRef="#br1" timeOffset="53">22918 15122 29823 0,'-8'-7'1328'0,"2"-1"272"0,-1 0-1280 0,2 0-320 0,2 2 0 0,1-1 0 0,-1-3 832 0,3 3 96 15,0 7 32-15,0 0 0 0,4-5 320 0,-4 5 64 16,0 0 0-16,9 3 16 0,0 2-848 0,-3 0-192 15,0 4-16-15,1 5-16 0,-1 6 304 0,1 5 64 16,-1 3 16-16,-1 8 0 0,1-2-272 0,-1 12-48 16,0-1-16-16,-2-2 0 0,-2-3-160 0,0-3-48 15,1-1 0-15,-1-6 0 0,-1-1-128 0,1-4 0 16,2-4 144-16,-2-3-144 0,0-5 0 0,2-1 0 0,0-3 0 0,-3-9 128 16,2 5-432-16,-2-5-80 15,0 0 0-15,7 0-16 0,-1-7 80 0,-2-2 32 16,0-2 0-16,0-4 0 0,0-2 288 0,1 0-192 15,0-2 192-15,0-1-160 0,2 1 288 0,1-1 64 16,0-1 16-16,-1 4 0 0,1 2 448 0,1 2 96 0,1 2 16 16,-1 3 0-16,0 3 48 0,1 2 16 0,1 3 0 0,-1 3 0 0,-2 0-304 15,2 3-48-15,2 2-16 0,1 2 0 16,-2 4-304-16,0-1-160 0,1 1 160 0,0 0-160 16,-1 2 0-16,0 0-208 0,-1 0 16 0,1-1 0 31,-1-2-1792-31,1 0-336 0,-1-3-80 0,0 2-16 15,0 1-1104-15,-4-4-208 0</inkml:trace>
  <inkml:trace contextRef="#ctx0" brushRef="#br1" timeOffset="54">23440 15469 29599 0,'0'0'1312'0,"0"0"272"0,0 0-1264 0,0 0-320 0,0 0 0 0,0 0 0 15,0 0 1072-15,0 0 144 0,0 0 48 0,6 7 0 0,-1 1-864 0,-1-1-160 16,0 1-48-16,1 1 0 15,2-1-1264-15,1 1-256 0,-3 2-48 0,1-2-16 16,0-1-1168-16,0-2-224 0,-1-1-48 0,3 1-4304 16,1-3-864-16</inkml:trace>
  <inkml:trace contextRef="#ctx0" brushRef="#br1" timeOffset="55">23566 15549 4607 0,'0'0'400'0,"0"0"-400"16,0 0 0-16,0 0 0 0,5-4 4224 0,-5 4 752 16,0 0 144-16,5 5 48 0,-1 0-2016 0,-1 3-400 0,-2 2-64 15,1 4-32-15,0 1-960 0,-1 5-192 0,-1 3-32 0,0 3-16 16,-1 2-640-16,0-2-128 0,1 1-32 15,0-1 0-15,0 0-416 0,0-2-96 16,1-1-16-16,0-1 0 16,2-6-2256-16,1-2-464 0,0-3-96 0</inkml:trace>
  <inkml:trace contextRef="#ctx0" brushRef="#br1" timeOffset="56">23793 14976 28559 0,'0'0'1264'0,"0"0"272"0,0 0-1232 0,0 0-304 0,0 0 0 0,1 11 0 16,0 2 2096-16,1 5 352 0,0 2 80 0,1 4 16 15,1 5-1248-15,0 1-240 0,0 4-48 0,0 4-16 16,0-2-656-16,-1 1-128 0,1-3-16 0,0 1-16 16,-1 0-176-16,-1-2 128 0,0-3-128 0,-2-3 128 15,-2-2-128-15,1-2 0 0,0-3 0 0,-2-2 128 16,1-2-128-16,-1-5-176 0,-1 3 48 0,2-3 0 15,-1 0-480-15,0-5-96 0,3-6 0 0,0 0-16 16,0 0-368-16,0 0-80 0,0-10-16 0,3-3 0 16,0-3-384-16,-1-2-80 0,3 1-16 0,2-3 0 15,1-1 720-15,0-1 144 0,1 0 32 0,0 1 0 0,0 2 1232 0,3 2 256 16,-1 2 48-16,6 1 16 0,0 4 896 0,0 3 176 0,-1 3 48 0,-2 6 0 0,-3 3-688 16,-2 3-144-1,2 3-32-15,-1 2 0 0,-3 4-48 0,1 0-16 0,-3 0 0 16,-1 1 0-16,-1 7-288 0,-3-1-64 0,-3-2-16 15,-2 0 0-15,0 1-320 0,-3 2-64 16,-2-3-16-16,-1-1 0 0,1-5-208 0,-1 0 128 0,1-2-128 0,1-2 0 31,0-3-1648-31,1-3-416 0,1-6-96 0,2 0-10240 0,0-5-2048 0</inkml:trace>
  <inkml:trace contextRef="#ctx0" brushRef="#br1" timeOffset="57">24160 15407 30175 0,'3'15'1344'0,"0"-4"256"0,1 2-1280 0,1 1-320 0,0 2 0 0,0-2 0 15,2 3 1936-15,-2 1 320 0,0-1 64 0,0 3 16 16,1-2-800-16,-1 2-176 0,-1-2-16 0,0 0-16 16,0-2-736-16,-1-1-144 0,1-2-16 0,-1 0-16 15,-2-1-112-15,2-3-32 0,-2-2 0 0,-1-7 0 16,0 0 112-16,0 0 0 0,0 0 16 0,0 0 0 0,0 0 256 0,0 0 48 15,0-7 16-15,0-4 0 0,0-1-336 0,2-1-64 16,-1-7 0-16,0 1-16 0,2 0-160 0,1-1-16 16,0-3-128-16,1 1 192 0,0 1-192 0,2 1 0 15,-1 0 0-15,2 2 0 16,-2 1-464-16,4 0-48 0,-1 2 0 0,1 5 0 16,0-2-384-16,2 4-64 0,0 2-32 0,1 2 0 15,0 1-1392-15,0 3-288 0,-1 2-48 0,1 2-16 16,0 2-720-16,-1 1-128 0,-1 2-48 0,1 3 0 0,0 1-80 15,0 2-32-15,-2-2 0 0,0 4 0 0,1-4 2176 0,-1 4 432 16,-2-2 96-16,0 0 16 0,-2 1 2672 0,1-1 528 16,-1 1 128-16,1 0 0 0,-2-1 320 0,0 0 64 0,-2-1 16 15,0-2 0-15,-1 0-352 0,0-3-80 0,-1 0-16 0,-1-1 0 16,0-8-240-16,0 0-48 0,0 0-16 16,0 0 0-16,0 0-1152 0,0 0-224 0,0 0-64 0,0 0 0 15,0 0-640-15,0 0-144 0,0 0-32 0,0 0 0 31,-4-8-1936-31,0 1-400 0,-1 1-80 0,0-1-7408 0,-2-2-1488 0</inkml:trace>
  <inkml:trace contextRef="#ctx0" brushRef="#br1" timeOffset="58">24910 15433 21183 0,'0'0'944'0,"0"0"192"0,0 0-912 0,0 0-224 16,0 0 0-16,0 0 0 0,0 0 2016 0,-5-6 352 15,5 6 80-15,-7-2 16 0,0-1-640 0,-1 2-128 16,-1 0-32-16,-1 2 0 0,1 0-768 0,-1 3-176 15,-2 0-16-15,0 5-16 0,2 0-368 0,1 3-64 16,0 1 0-16,1 3-16 0,1 1-240 0,2 0 0 16,1-2 0-16,3 2 0 0,2 1 0 0,2 1 0 15,1-1 0-15,4-2-160 0,1-1 160 0,1-3 0 16,1-2 0-16,-1-2-128 0,1-1 128 0,0-7-208 0,1 0 80 16,1-4 128-16,1 1 0 0,-2-6 0 0,-3-3 0 0,0-2 0 15,-1-4 0-15,0-2 208 0,1-3 0 0,-1-3 0 16,-3-3-208-16,-1-2 0 0,-1-6 0 0,-1 1 0 15,0-3 144-15,-1-2-144 0,0-1 128 0,-1-1-128 16,-1-1 640-16,-2-4 32 0,-1 1 16 0,0 1 0 16,-1 2-432-16,1 4-64 0,-1 2-32 0,3 7 0 15,-1 8 176-15,0 8 48 0,-1 4 0 0,-1 6 0 0,0 9 224 0,1 8 48 16,1 9 16-16,1 2 0 16,1 7-112-16,2 5-32 0,3 4 0 0,4 3 0 15,1 2-144-15,1 1-16 0,1 2-16 0,2-4 0 0,2 1-352 16,2-1 144-16,1-1-144 0,1-2-14704 15,-1-1-3008-15</inkml:trace>
  <inkml:trace contextRef="#ctx0" brushRef="#br1" timeOffset="59">21029 16987 30639 0,'0'0'1344'0,"0"0"304"0,0 0-1328 0,0 0-320 16,-4 2 0-16,-1 1 0 0,0 0 816 0,-1 2 80 15,1 3 32-15,0 2 0 0,0 3-32 0,1 3-16 16,-1 2 0-16,2 1 0 0,2 1-512 0,2 0-112 15,3-1 0-15,1 2-16 0,2 0-240 0,2-3 0 16,1-2 0-16,2-2-160 0,0-2 160 0,1-2 128 16,1-2-128-16,0-3 176 0,1-2 32 0,0-4 16 15,0-1 0-15,-4-2 0 0,1-1 480 0,-3-3 80 16,-1-1 32-16,-1-4 0 0,-3 0-208 0,-2 3-32 16,-1-2-16-16,-3 0 0 0,-3-1-176 0,-3-2-48 0,-3 0 0 0,0 2 0 0,-2-4-208 15,0 2-128-15,0-2 128 0,0 1-128 16,0 3-1024-16,1 1-256 15,1 2-64-15,4 2-16 16,0 1-1632-16,7 7-320 0,0 0-64 0,0 0-16 0</inkml:trace>
  <inkml:trace contextRef="#ctx0" brushRef="#br1" timeOffset="60">21384 17100 30463 0,'2'20'1344'0,"1"-11"288"0,-1 4-1312 0,2 1-320 0,2-3 0 0,0 0 0 0,1 1 1312 0,-2 0 192 15,0 1 32-15,0-3 16 0,0 1-272 0,-1-5-48 16,-4-6-16-16,6 7 0 0,-6-7-432 0,0 0-80 16,0 0-32-16,0 0 0 0,7-5 32 0,-1-2 0 15,-4 1 0-15,1-4 0 0,-2 1-224 0,0-4-32 16,1-1-16-16,-2 1 0 0,0 1-304 0,0 0-128 16,0-1 0-16,2 0 128 15,-3-1-656-15,4 0-144 0,-1 1-32 0,2-2 0 16,0 0-1568-16,3-2-320 0,0 0-64 0,4-2-16 15,-1 1-336-15,1-1-64 0,0-1 0 0,1 1-16 16,0-2 80-16,0 1 0 0,-2-2 16 0,2 1 0 16,0 0 880-16,-2 2 192 0,0-1 16 0,-1-1 16 0,1-1 1232 15,-1 1 240-15,-3 0 48 0,3 2 16 0,-1 1 3344 0,0-2 656 16,-1 3 144-16,-1 0 32 0,1 4-384 0,-3 1-80 16,-1 5-16-16,-3 7 0 0,0 0-992 0,0 0-208 15,6 9-32-15,0 4-16 0,1 4-1280 0,-1 5-256 0,1 5-48 0,1 7-16 16,-1 4-96-16,1 4-16 0,-1-3 0 0,1 1 0 15,-1 1-192-15,1-1-64 0,0-4 0 0,-2 0 0 16,1-8-128-16,0 0 160 0,-2-5-160 0,0-5 160 16,0 1-32-16,-1-5-128 0,-1-2 192 0,-2-2-64 0,2-1-128 0,-3-9-192 15,0 0 32-15,0 0 16 32,0 0-544-32,0 0-96 0,0 0-32 0,0 0 0 0,4-6-16 0,1-3-16 15,0-3 0-15,0-4 0 0,0-2 144 0,2-3 16 0,-1-1 16 0,2 2 0 0,1 2 224 0,2 1 32 16,3 3 16-16,0 5 0 15,3 4 400-15,0 2 0 0,0 3 144 0,2 5-144 16,-1 2 704-16,-1 3 48 0,0 3 0 0,-4 3 0 0,-2-1 448 0,-1 1 80 0,-3-2 32 0,-1 1 0 16,-2-1 192-1,-3-1 32-15,-2 0 16 0,-3 0 0 0,-3 0-512 0,-2 2-96 16,-3-4-32-16,-1 2 0 0,0 2-480 0,-1-1-112 16,-2-1 0-16,1-1-16 0,-1-2-304 0,2-2 0 15,-1 1 0-15,2-2 0 16,1-6-1536-16,2-1-320 0,2 0-64 0,3-1-11728 15,0-7-2352-15</inkml:trace>
  <inkml:trace contextRef="#ctx0" brushRef="#br1" timeOffset="61">22257 16955 14735 0,'-4'6'1312'0,"2"4"-1056"0,0 4-256 0,0 2 0 15,-1 1 5136-15,2 0 976 0,-1 1 192 0,1-3 32 16,1 0-4800-16,0-2-960 0,1 0-192 0,1-2-32 31,-2 2-1600-31,2-4-320 0,2 1-64 0,0-2-16 0</inkml:trace>
  <inkml:trace contextRef="#ctx0" brushRef="#br1" timeOffset="62">22303 16692 15839 0,'0'0'704'0,"-3"-6"128"0,-2-2-656 0,1-1-176 0,0 2 0 0,1 1 0 0,2-4 368 0,1 1 32 16,-1 2 16-16,3-1 0 16</inkml:trace>
  <inkml:trace contextRef="#ctx0" brushRef="#br1" timeOffset="63">22446 16500 24351 0,'0'0'1088'0,"0"0"208"0,1 10-1040 0,2-1-256 16,0 2 0-16,1 5 0 0,-1-2 864 0,4 9 112 15,-1-4 32-15,2 7 0 0,1 4-48 0,1 7-16 16,0 0 0-16,2 5 0 0,-2 3-720 0,3 0-224 16,-1 3 128-16,2-2-128 0,-1-4 0 0,0-2 0 15,0-3 0-15,-1-2 0 16,0-3-1840-16,-2 0-416 0,-2-7-96 0</inkml:trace>
  <inkml:trace contextRef="#ctx0" brushRef="#br1" timeOffset="64">22609 17172 4607 0,'-16'-28'400'0,"9"17"-400"0,-4-9 0 0,1 1 0 16,-2-2 4096-16,2 1 752 0,0 3 144 0,4 2 16 16,-1 0-3600-16,4 4-736 0,3 0-144 0,2 3-16 15,2 0-176-15,3 3-16 0,2 3-16 0,4-4 0 16,4 3-304-16,2 0-304 0,2 0 64 0,1 1 16 31,2 0-832-31,-1 1-160 0,-1 0-48 0,2 1 0 16,-1 0 560-16,-2 0 96 0,-3 0 32 0,-1-2 0 0,-1 2 2064 0,-3 0 432 0,-1 2 64 0,-4-1 32 15,-8-1-144-15,7 0-16 0,-7 0-16 0,0 0 0 16,0 0-624-16,0 0-112 0,0 0-16 0,0 0-16 16,0 0-320-16,-1 9-64 0,-2-1-16 0,0 2 0 15,-4 2-480-15,1-1-192 0,-1 2 176 0,0-3-176 0,-2 1 0 0,0-1 0 16,1 2 0-16,1-3 0 0,0-1 0 0,2-1 0 16,2 0 0-16,3-7 0 0,0 0 0 0,0 0-288 15,0 0 64-15,0 0 16 16,0 0-192-16,8 0-48 0,0-3 0 0,1-1 0 0,0-1 112 0,2-1 16 15,-1-3 0-15,0-2 0 0,1-1 128 0,-2 1 16 16,1-2 16-16,1 0 0 0,-2 0 400 0,0 2 80 16,-1-1 0-16,-2 3 16 0,0 1 384 0,-2 1 80 0,-4 7 16 15,0 0 0-15,0 0 16 0,0 0 16 16,0 0 0-16,0 0 0 0,0 10-528 0,-2 2-128 16,0 2 0-16,0 3-16 0,1 3-176 0,0-3 0 15,-1 2 0-15,2 1 0 0,2-2-256 0,-1 0 0 16,2-1 16-16,1-1 0 15,-1-3-2064-15,3-1-432 0,-1-2-80 0</inkml:trace>
  <inkml:trace contextRef="#ctx0" brushRef="#br1" timeOffset="65">23194 16401 30399 0,'2'-27'2704'0,"-1"18"-2160"0,2 0-544 0,-1 4 0 0,-2 5 2720 0,0 0 432 0,0 0 96 0,0 6 16 16,-1 8-2288-16,0 7-448 0,-1 7-80 0,1 6-32 16,0-1 32-16,-2 5 16 0,-2 0 0 0,0 2 0 0,-1 3-464 0,3 3 0 15,0 0 0-15,0 1 0 16,2 0-1216-16,2-2-352 0,-1-2-64 0,3-1-10800 16,1-3-2160-16</inkml:trace>
  <inkml:trace contextRef="#ctx0" brushRef="#br1" timeOffset="66">23571 16765 10127 0,'-4'-21'896'0,"2"15"-704"15,-2-2-192-15,1-1 0 0,-1-2 6704 0,0 1 1296 16,-1 2 272-16,-1 2 48 0,-1-2-6048 0,1 3-1216 16,-4-1-240-16,1 5-48 0,-1 1-496 0,-1 3-80 15,1 2-32-15,1 1 0 0,0 2-400 0,-2 3-80 0,4 0 0 0,0 2-16 31,2 2-304-31,1 0-64 0,3 4-16 0,-1-4 0 16,2 2-240-16,2 0-32 0,3-1-16 0,1-2 0 16,2 2 352-16,3-2 64 0,0 0 16 0,2 2 0 0,2 0 576 0,-1-1 0 0,-1 1 144 0,0 0-16 15,0-1 960-15,-2 0 208 0,-2-2 48 0,-1 0 0 16,-1 0 336-16,-1-1 80 0,-4-1 16 0,-1 1 0 16,-2 0-592-16,-4-1-112 0,-4-1-32 0,-2 1 0 15,0 0-464-15,-1 0-80 0,-4 1-32 0,1-1 0 16,-1-2-1168-16,-1-3-256 0,-1 2-32 0,0 1-16 0</inkml:trace>
  <inkml:trace contextRef="#ctx0" brushRef="#br1" timeOffset="67">23628 10506 6447 0,'0'0'272'0,"0"0"80"0,0 0-352 0,3-5 0 16,4 1 0-16,-2 0 0 0,0 0 2512 0,2 2 432 16,1-1 96-16,-2 3 16 0,-6 0-1824 0,9-1-352 15,-1 2-80-15,0 2-16 0,0 2 176 0,-2-1 16 16,0 0 16-16,-1 1 0 0,0-1-384 0,0 1-80 15,-5-5-16-15,0 0 0 0,4 6 128 0,0 2 32 16,-4-8 0-16,1 8 0 0,-1 0 192 0,-2 0 32 0,-2 1 16 0,-1-3 0 16,-2 2-304-16,1 1-64 15,-2 0-16-15,0 1 0 0,-1-3-224 0,2 0-48 16,1-1-16-16,-1-2 0 0,1-1-16 0,-1-2 0 0,-1-1 0 0,1-1 0 16,-1-2-48-16,3-3-16 0,-3-2 0 0,1 0 0 15,3 0-160-15,0-1-176 0,2 0 48 0,-1 0 0 16,1 0 400-16,0-2 96 0,4 2 16 0,-2-2 0 15,1-1-192-15,1 0-16 0,1 0-16 0,2 2 0 16,2 1-160-16,-1-2 192 0,1 2-192 0,-1 1 192 0,1 2-192 16,1 1 0-16,-1 1 144 0,1 1-144 15,1 2 160-15,1 1-32 0,-1 1-128 0,0 3 192 16,0 1 128-16,-1 3 32 0,-2 0 0 0,1 2 0 16,-2 2 16-16,0 0 0 0,-1-2 0 0,-1 3 0 15,-3-2-128-15,-2 1-32 0,1 2 0 0,-1-1 0 16,-1-3-80-16,-1 3 0 0,-2-2-128 0,-1 1 192 15,-1-2-48-15,-1 0-16 0,0-3 0 0,0-3 0 16,0 0 16-16,0-2 0 0,-2-2 0 0,2 0 0 0,-3-4-144 0,1-1 0 16,-1-3-160-16,1 2 160 0,0-5 0 0,3 4 192 15,-1-3-16-15,1 1 0 0,1-2-176 0,2 0-256 16,1 1 64-16,2-1 16 0,0 1 176 0,2-1-208 16,0 2 80-16,3-1 128 0,2 2-144 0,0 0 144 0,1 0 0 0,-1 2 0 15,1-1-240-15,3 5 64 16,2-3 16-16,1 5 0 0,-1 1 160 0,1 3-128 15,0-3 128-15,-1 4-128 0,1-1 128 0,0 3 192 0,0-2-32 0,-1 1-16 16,0 1 48-16,-3 1 0 16,-2-2 0-16,-1 1 0 0,-1-1 64 0,-2 2 32 15,-4 1 0-15,0-1 0 0,-3 0-16 0,-1 1 0 16,-2-1 0-16,1 2 0 0,-2-3-128 0,-1 1-16 0,1-3-128 0,-2-2 192 16,-1 0-192-16,-1-1 128 0,2-1-128 0,0-2 0 15,-2-3 144-15,0-3-144 0,2 1 128 0,-1-2-128 16,3-1-192-16,0-2-128 0,0-2-32 15,1 0 0-15,3 0 32 0,0-1 16 0,1-2 0 0,3 1 0 16,-1 0 176-16,2 0 128 0,2 2-192 0,0 1 192 0,2 1-176 0,1 2 176 16,2 3-160-16,-1-1 160 15,2 1-144-15,0-1 144 0,2 5-128 0,2 3 128 16,-1 2 0-16,0 2 0 0,0-3 0 0,-1 4 0 0,1 0 144 16,-1 2 64-16,0 1 16 0,1 3 0 15,-1 1-48-15,-1 1-16 0,-1 2 0 0,-3-3 0 16,-1-1 112-16,-2-1 32 0,-4 0 0 0,0 1 0 15,-2-1-112-15,-1 1-32 0,-1-2 0 0,0 1 0 0,-1-1-32 0,0-1-128 16,-3-1 192-16,0 0-64 0,-2-4-128 0,1 0 192 0,0-4-192 16,3 0 192-16,-2 0-192 0,1-5 160 15,-2-1-160-15,2 1 160 0,-1-1-160 0,1-2 0 16,2-1-160-16,-1-2 160 0,2 2-304 0,2-3 48 16,0 1 0-16,1-1 0 0,3 0 64 0,0 2 0 15,2-3 16-15,0 2 0 0,1 0 176 0,1 3-192 16,1-1 192-16,1 2-192 0,2 1 192 0,1 0-160 15,2 4 160-15,1-1-160 0,1 6 160 0,0-3 0 16,1 2 0-16,0 2 0 0,-1 2 0 0,2 0-160 16,-2 2 160-16,0 0 0 0,-1 1 0 0,-2-3 224 15,-10-6-16-15,8 9 0 0,-2 2 48 0,-2-1 16 16,-4-10 0-16,-1 11 0 0,1 1-32 0,-4-1-16 0,-3 1 0 16,0 0 0-16,-2-1-96 0,-1 1 0 15,3-3-128-15,-4-1 192 0,-1-1-64 0,1-2-128 0,-2-3 176 0,1 0-176 16,-2-4 176-16,2 0-176 0,-1-5 160 0,1 1-160 15,0-2 0-15,3-1 0 0,-1 0 0 0,1 0 0 16,2-2-192-16,2-2 0 0,1-1 16 0,1-2 0 16,1 2 32-16,2-4 0 0,1 1 0 0,2 1 0 0,1 3 144 15,2 0-160-15,-1 1 160 0,2 3-160 16,1 1 160-16,2 2-128 0,2 2 128 0,1 1-128 16,0 1 128-16,1 3 0 0,2 3 0 0,0-2 0 15,-1 4 0-15,2-1 0 0,-1 1 144 0,1 2-144 16,-2 3 256-16,0 0-48 0,-2-3-16 0,-2 1 0 0,-1 2 64 0,-4 0 16 15,-2 1 0-15,-1 0 0 16,-3-2 16-16,-3 2 0 0,0 0 0 0,-3 1 0 16,-3-3-128-16,-3 2-32 0,0-2 0 0,1 1 0 15,-2-2-128-15,0-1 160 0,-1-3-160 0,1-1 160 0,0 0-160 16,-1-4 160-16,-2 0-160 0,2-5 160 0,-2-2-160 0,2-1 0 16,1-1-160-16,1-1 160 0,3-2-384 0,-1-1 0 15,1-1 16-15,1-2 0 0,3 0 112 0,1-2 0 16,0 0 16-16,2 0 0 0,2 2 48 0,3 2 0 15,1 1 0-15,3 1 0 0,0 1 48 0,4 4 16 16,-1-1 0-16,2 3 0 0,1 1 128 0,3 2-192 16,1-2 192-16,1 4-192 0,-1 2 192 0,1 0 0 15,2 2 0-15,0 1-128 0,0 2 128 0,0 1 0 16,-2 1 0-16,-1 1 0 0,-2 2 0 0,-3 0 144 16,-3 0 0-16,-2-1 0 0,-3 4 64 0,-2-2 16 15,-3 0 0-15,-2 0 0 0,-2 0-48 0,-1 0-16 0,-3 0 0 0,-2-3 0 0,-1 2-160 0,-2-2 160 0,1-2-160 31,-1-1 160-31,-2-2-160 0,2-1 192 0,1-3-192 0,-2-1 192 16,0-1-192-16,-1-2 0 0,-1-1 144 0,3-2-144 16,-1 1 0-16,2-3-240 0,0-1 48 0,2-2 0 15,0 2-48-15,3-3 0 0,2 1 0 0,1-1 0 16,2 3 80-16,2-3 16 0,1-4 0 0,2 2 0 16,2 1 144-16,3 1-208 0,-1 1 80 0,3 0 128 15,2 2-144-15,2 4 144 0,2-2 0 0,1 3 0 16,0 2 0-16,1-1 0 0,1 6 0 0,1-3 0 15,1 1 0-15,0 4 0 0,-2-1 0 0,0 1 0 16,-1 2 0-16,-3-1 192 0,-3 2-48 0,-3-1-16 0,-2 3 128 0,-2-1 32 16,-3 2 0-16,-1-3 0 15,-1 3-32-15,-4-2 0 0,-3 1 0 0,-2-1 0 0,-2 0-128 0,0-1-128 16,-1-2 192-16,0-1-192 0,0-1 160 0,0-4-160 16,0 0 128-16,0 0-128 0,0-4 0 0,-1 1 0 15,-1-1 128-15,1-3-128 0,0-1-192 0,0-2-80 0,1-2-16 0,2 0 0 16,-1-1 48-16,2-2 16 15,0 0 0-15,4-2 0 0,1 2 224 0,1-2-144 16,2 0 144-16,2 0-128 0,2 0 128 0,2 1-208 16,2 3 80-16,3-1 128 0,0 2-160 0,3 3 160 15,3 1 0-15,0 2-144 0,1 3 144 0,1 2 0 16,-2 2 0-16,2 2 0 0,4 3 0 0,0 1 0 16,0 2 0-16,0 3 0 0,-4-1 0 0,-2 1 128 15,0 2 0-15,-4 1 0 0,0-2 80 0,-3-1 32 0,-4 1 0 16,-3 0 0-16,-1 1 0 0,-3 2 0 0,-2-2 0 0,0 2 0 15,-3-1-112-15,-1-3-128 0,-1-4 176 0,-2-2-176 16,0 1 176-16,-1-1-176 0,-1-3 160 0,-1 1-160 16,2-4 176-16,2-3-176 0,-4 1 192 0,1-2-192 15,1-3 144-15,0 2-144 0,0-2 0 0,0-2 144 16,-2-4-144-16,2-1-144 0,2-2 144 0,0-1-208 16,3 0 64-16,2 2 16 0,3-1 0 0,2 2 0 15,1-2 128-15,1 3-192 0,3 1 192 0,1 3-192 16,2-1 192-16,2 2-192 0,3 3 192 0,1-2-192 0,-1 5 192 0,3 2-128 15,-2 2 128-15,2 1-128 16,1 1 128-16,3 1 0 0,-1 3 0 0,2 0-128 16,-1 3 128-16,1 0 0 0,-3-2 0 0,2 3 0 0,-2-2 0 0,-4 2 0 15,-4 0 0-15,-2-1 0 0,-3-3 224 0,-2 3-32 16,-2 0 0-16,-2 0 0 0,-4-1 0 0,0-2-16 16,-2 0 0-16,0-4 0 0,-2 0-48 0,-2 1-128 15,-2-4 192-15,-2-1-64 0,-1-1 0 0,0-4-128 16,0-1 192-16,2 1-64 0,-1-1-128 0,0-2 0 15,1-1 0-15,-1-2 128 0,-1 0-128 0,3-1-272 0,2-5 64 16,3 1 16 0,1 1-368-16,2 0-64 0,2 1-16 0,2 1 0 15,4 1-3232-15,0 0-656 0</inkml:trace>
  <inkml:trace contextRef="#ctx0" brushRef="#br1" timeOffset="68">23677 10514 11967 0,'0'0'1072'0,"-5"4"-864"0,1-2-208 0,0 1 0 16,-3 2 1888-16,2 1 336 0,0-3 64 0,-1 1 16 15,-1-1-592-15,1 1-112 0,-2-3-32 0,-1 2 0 16,-1-1-352-16,0 0-64 0,1-1 0 0,2-1-16 16,0 0-624-16,-1-1-112 0,0-1-16 0,1-3-16 0,2 1 240 0,-1 0 48 15,-1 0 16-15,2-5 0 16,1-1-480-16,1-3-192 0,2-3 128 0,0 2-128 0,2 1 0 0,0 0 0 16,2-2 0-16,1 2 0 0,2 2-192 15,2 0 192-15,0 1-160 0,1 1 160 0,-1 2-128 0,2 2 128 16,2-2 0-16,1 5-144 0,-1-3 144 0,2 6 0 15,1 3 0-15,2 2 0 0,1-2 192 0,0 1-16 16,0 2-16-16,-1 2 0 0,0 3 288 0,-2 1 64 0,-1 0 16 0,-1 4 0 0,-3-3 80 16,-2-1 16-1,-4 0 0-15,-4 0 0 0,0 0-112 0,-2-2-32 0,-4-1 0 0,1-1 0 16,-4-1 64-16,0-1 16 16,-2 0 0-16,0-1 0 0,-1-5-48 0,-1-1-16 15,0 0 0-15,0-3 0 0,-2-1-192 0,2-1-48 16,2-1 0-16,-4-3 0 0,-2-2-112 0,0-1-16 0,3 3-128 0,0-5 192 15,-1-2-192-15,4 1 0 16,0-1 0-16,2 2 0 0,1-1 0 0,2 4 0 0,1 0-144 0,1 3 144 0,1 2-192 16,3 6 48-16,0-5 16 0,0 5 0 31,0 0-256-31,9 0-32 0,2 4-16 0,0 2 0 16,2 2-1680-16,3 0-320 0,1 0-80 0,0-1-13936 0</inkml:trace>
  <inkml:trace contextRef="#ctx0" brushRef="#br1" timeOffset="69">23690 10292 7359 0,'0'0'656'0,"0"0"-528"0,0 0-128 0,0 0 0 16,0 0 1984-16,0 0 384 0,0 0 64 0,0 0 0 15,0 0-1312-15,0 0-272 0,0 0-48 0,0 0-16 16,0 0 48-16,0 0 0 0,-5 2 0 0,1-1 0 16,4-1-240-16,0 0-32 0,0 0-16 0,0 0 0 15,-4-4 400-15,0 0 80 0,0-2 0 0,-1-1 16 16,2 1-16-16,1-1-16 0,-1-1 0 0,1 0 0 0,-1-1 16 16,0-1 0-16,2-1 0 0,0 0 0 15,1-2-256-15,-2 0-64 0,2 0 0 0,2 1 0 0,-1 1-368 0,0 0-80 16,1 0 0-16,-1-2-16 0,0 1-112 0,2 1 0 0,-2-1-128 0,0-2 192 15,1 1 0-15,-1 2-16 0,-1-2 0 0,0 3 0 16,1-3 0-16,1 0 0 16,-1 1 0-16,0 1 0 0,1 1 16 0,0 0 0 15,0-1 0-15,-1 1 0 0,0-1-192 0,2 1 192 16,-1-2-192-16,1 0 192 0,0-1-192 0,-2 2 160 16,3-2-160-16,0 2 160 0,-2-1-32 0,2 2 0 15,0 0 0-15,1-2 0 0,1 0 16 0,-1 2 0 16,0 1 0-16,0-1 0 0,-1 3-144 0,3-4 0 15,-1 1 144-15,1-1-144 0,-1 1 0 0,1-1 128 16,1 1-128-16,-2 0 0 0,2-1 0 0,0 2 144 0,0-4-144 0,-1 3 0 16,1-1 160-16,0 3-160 15,-2-1 128-15,2 0-128 0,0 0 128 0,-1 1-128 0,-1 0 128 0,2 0-128 16,0-1 128-16,0 3-128 0,-2-1 128 0,2 0-128 16,-1-1 128-16,-1 1-128 0,1 1 0 0,-1 0 128 15,1 0-128-15,-1 2 0 0,-1-1 0 0,1 2 0 0,0 1 0 0,2-2 0 16,0 0 0-16,-2 0 0 15,-1 0 0-15,2 1 0 0,1 3 0 0,0-1 0 16,-2-4 0-16,2 4 0 0,1-2 128 0,-2 2-128 16,-1-2 0-16,1 0 0 0,-1 1 0 0,-6 2 0 0,8-2 0 0,0 1 0 15,-8 1 0-15,9 0 0 16,-1 1 0-16,0 1 0 0,-2-1 0 0,1 0 0 16,-7-1 0-16,7 2 0 0,1-1 0 0,0 2 0 15,0 1 0-15,-2-1 0 0,4 0 0 0,-3 0 0 0,-7-3 0 0,8 5 0 0,0 0 0 0,-1 0 0 31,-7-5 128-31,6 5-128 0,1 2 128 0,-2-3-128 0,-5-4 0 0,6 6 0 16,-1 1 0-16,1-1 0 0,-1 1 0 0,0 0 0 16,-1-1 0-16,1 1 0 0,-1-1 0 0,1 2 0 15,-1-2 0-15,0 4 0 0,0-4 0 0,0 3 0 16,-1 2 0-16,-1-1 0 0,0 0 0 0,0 1 0 16,1-1 128-16,-1 2-128 0,1-3 0 0,-2 2 0 15,1-1 0-15,-1 0 0 0,0 1 0 0,0-2 0 16,1 0 0-16,-1 2 0 0,2-4 0 0,-2 3 0 15,0 0 0-15,1 0 0 0,-1 2 0 0,-1-3 0 0,0 0 0 0,1 3 0 16,1-3 0-16,-1 2 0 16,-1 0 0-16,0 1 0 0,1-3 0 0,-1 2 0 0,0-1 128 0,0 3-128 15,-1-2 0-15,1-1 0 0,0 0 0 0,0 0 128 16,-3-3-128-16,2 1 0 0,0 4 0 0,1 0 0 16,-2-4 0-16,1 1 0 0,-2 0 0 0,1 1 0 15,-1-1 0-15,1 0 0 0,-1 3 0 0,0-4 0 16,-1 1 0-16,1 0 0 0,-3 2 0 0,1-2 128 15,0 1-128-15,0 1 0 0,-1-1 0 0,3 1 128 16,-1-2-128-16,-2 0 192 0,1-1-192 0,1 1 192 16,0-1-192-16,-1-1 0 0,-3 1 0 0,1 0 0 0,-1-1 0 15,1-2 0-15,-1 1 0 0,1-1 0 16,0 1 160-16,-2-2-160 0,-2-2 192 0,1 2-192 16,0 0 272-16,-5 1-48 0,2-2-16 0,2 1 0 0,-4-4 128 15,2 1 32-15,0 0 0 0,1 2 0 0,-2-2 64 16,0 1 16-16,-1-1 0 0,1 2 0 0,-2-1-160 0,3 2-32 0,-1 1 0 0,0 2 0 15,1-1-256 1,0-2 128-16,1 1-128 0,1 1 0 0,1 0 0 0,1 3 0 16,0-6 0-16,1 1 0 0,0-2-256 0,2 2-64 0,-1 3-16 0,2-1 0 31,0 1-2288-31,1-2-448 0,4-5-80 0</inkml:trace>
  <inkml:trace contextRef="#ctx0" brushRef="#br1" timeOffset="71">25733 10497 17215 0,'0'0'768'0,"-1"-4"144"0,-1-2-720 0,2 6-192 16,0 0 0-16,0 0 0 0,0 0 1200 0,0 0 208 15,0 0 32-15,-4-2 16 0,4 2-160 0,0 0-16 16,-5-2-16-16,0-4 0 0,-1-1-176 0,2 0-48 16,4 7 0-16,-6 1 0 0,1 1-160 0,-1-2-48 15,-2-3 0-15,0 2 0 0,0-3-192 0,0 1-32 16,-1-1-16-16,1 0 0 0,-2-2-96 0,1-1-32 15,0 1 0-15,0-1 0 0,0 0 0 0,-2-3 0 16,-2 1 0-16,3-2 0 0,-1-2-16 0,-1 1-16 16,-1-5 0-16,-1 0 0 0,1-1-176 0,0-2-16 15,-1-1-16-15,-1 0 0 0,2-1-96 0,0 1-128 0,-1 0 176 0,2 1-176 16,2 0 144-16,-2 2-144 0,2 0 0 16,0-1 144-16,1 4-144 0,0 0 0 0,1 1 0 0,2 0 0 15,-1-1 0-15,2 2 128 0,0 0-128 0,1 2 0 16,0-3 0-16,1 1 0 0,1-1 0 0,2 1 0 0,0 1 0 15,-1 1 0-15,-1-2 0 0,2 0 0 0,2-1 0 0,-1 1 0 16,0 2 0-16,2-1 0 16,-1 0 128-16,1 1-128 0,0-1 128 0,1 1-128 15,-1 1 128-15,4-1-128 0,-1 1 0 0,1 1 128 0,1 1-128 16,1-2 0-16,1 2 0 0,1 0 0 16,-1 0 0-16,1 0 0 0,-2 2 0 0,3 1 0 15,-2 1 0-15,-1 2 0 0,0 2 0 0,2 2 0 0,-1-1-128 0,0 2 128 16,2 1 0-16,0 3 0 0,1 0 0 0,0 1 0 15,0 3 0-15,0 1 0 0,0 0-144 0,4 4 144 16,0-1 0-16,-1 1 0 0,-1-2 0 0,0 1 0 16,-1 0 0-16,-1 0 0 0,0-1 0 0,0 0 0 0,-1 3 0 0,0-2 0 0,-1 0 0 15,-2-2 0 1,-1 2 0-16,1 0 0 0,1 2 176 0,-3 3-176 16,1-3 192-16,0 2-192 0,-1 2 368 0,2 8-48 0,-3-5 0 0,-2 1 0 15,-3-1-96-15,2-6-32 16,1 0 0-16,0 0 0 0,0 1-192 0,0-2 144 15,0-3-144-15,-1 0 128 16,3-1-1408-16,0 2-304 0,1-2-48 0</inkml:trace>
  <inkml:trace contextRef="#ctx0" brushRef="#br1" timeOffset="77">25207 11619 28159 0,'0'0'1248'0,"0"-10"256"0,-7 3-1200 0,-1 0-304 0,1-1 0 0,1-1 0 0,-2-2 1040 0,3 3 160 0,-2 1 16 16,1-3 16-1,-1 1-336-15,-1 1-64 0,0 2 0 0,-1 2-16 16,-1 1-384-16,-3 2-80 0,0 0-16 0,0 6 0 16,0 2 144-16,1 3 32 0,0 2 0 0,2 2 0 15,-1-1-512-15,6 0 128 0,1 0-128 0,0 1 0 16,2 1 0-16,-1-2 0 0,-1 0 0 0,3-1 0 16,1-2 0-16,1 3 0 0,2-5 0 0,1 0-160 15,0 0 160-15,2-2 0 0,2-5 0 0,0 1 0 16,1-4 0-16,1 1 0 0,1-4 0 0,1-2 128 0,1-2-128 0,0 0 128 15,0-4-128-15,-2 1 128 0,0 1-128 0,-2-2 144 16,0 1-144-16,0 1 160 0,0 1 112 0,-2 2 32 16,-3 2 0-16,-4 6 0 0,0 0 256 0,0 0 48 15,0 0 16-15,0 0 0 0,0 0-176 0,0 10-48 0,0 0 0 16,0 5 0-16,1-1-272 0,0 2-128 16,-1 2 0-16,2-2 128 0,-1 2-464 0,0-2-112 15,2-2 0-15,1-1-16 16,2-1-2608-16,1-1-528 0,2-3-112 0</inkml:trace>
  <inkml:trace contextRef="#ctx0" brushRef="#br1" timeOffset="78">25369 11417 28847 0,'3'-17'1280'0,"-2"12"256"0,0-1-1216 0,1 0-320 0,-2 1 0 0,0 5 0 15,0 0 1504-15,0 0 240 0,0 0 48 0,0 0 16 16,0 0-768-16,0 11-144 0,0 2-48 0,0 4 0 15,0 2-512-15,0 5-96 0,0 2-32 0,1 4 0 16,0 1-208-16,2-5 0 0,-1 0 0 0,1 1 0 31,1 1-1184-31,1-3-176 0,0-3-48 0,2-4 0 16,-1-2-1952-16,1 1-400 0,2-3-80 0</inkml:trace>
  <inkml:trace contextRef="#ctx0" brushRef="#br1" timeOffset="79">25519 11292 5519 0,'4'-9'496'0,"0"-1"-496"0,-2-1 0 0,0 3 0 16,0 2 5552-16,-2 6 1008 16,0 0 208-16,0 0 32 0,4 10-4176 0,-1 5-848 15,-1 1-176-15,1 1-16 0,0 6-384 0,-1 4-80 16,1 2-16-16,1 2 0 0,0 2-1104 0,1-3 0 16,1 2 0-16,1-7-240 15,-1 4-1216-15,2-3-240 0,0 1-48 0,0-1-13904 0</inkml:trace>
  <inkml:trace contextRef="#ctx0" brushRef="#br1" timeOffset="80">26485 11366 11967 0,'0'0'1072'0,"0"0"-864"0,0 0-208 0,0 0 0 16,-3-6 4256-16,2 2 800 0,1 4 176 0,0 0 16 15,0 0-2688-15,0 0-528 0,0 0-112 0,0 0-32 16,-4 8-832-16,0 5-160 0,0 2-48 0,0 5 0 15,2-2-592-15,-1 4-128 0,-1 5-128 0,2-1 176 16,0 1-176-16,1-1-176 0,1-2 48 0,1-2 0 31,1-1-1648-31,2-2-320 0,0-1-64 0,2-2-8576 0,1-3-1712 0</inkml:trace>
  <inkml:trace contextRef="#ctx0" brushRef="#br1" timeOffset="81">26709 11495 18431 0,'0'-14'1632'0,"0"14"-1312"15,-2-8-320-15,0 0 0 0,2 1 3024 16,0 7 544-16,-1-8 96 0,1 8 32 0,-6-7-2288 0,6 7-448 16,-8 3-80-16,0 2-32 0,0 2-480 0,2 4-112 0,-1 5 0 0,3 5-16 15,-1 2-240-15,4 1 0 16,1 1-144-16,2-2 144 0,2-1-128 0,4-1 128 16,2-3 0-16,2 1-144 0,1-8 144 0,0 0 0 15,-1-2 0-15,0-3 0 0,1-3 160 0,1-4 112 16,0-5 32-16,-1-3 0 0,-2-2 384 0,-2-2 80 15,-4 0 0-15,-2-4 16 0,-2-3-160 0,0-2-48 16,-2 1 0-16,-2-1 0 0,0 0-336 0,-1 1-80 16,-2 1-16-16,-1-2 0 15,-3-1-512-15,0 0-96 0,0 5-32 0,-1 1 0 16,2 2-2352-16,1 0-480 0,3 2-80 0,1 4-6336 0,2 3-1264 16</inkml:trace>
  <inkml:trace contextRef="#ctx0" brushRef="#br1" timeOffset="82">27128 11343 12895 0,'0'0'1152'0,"0"0"-928"0,0 0-224 0,-5-4 0 15,-2 3 3568-15,-5 3 656 0,1 4 144 0,3-3 32 16,-1 4-2208-16,-2-3-432 0,1 2-96 0,1 1 0 16,-1-1-512-16,1 4-112 0,-1 3-16 0,2 0 0 15,0-2-720-15,3 2-160 0,1-1-16 0,3 0-128 16,1-2 0-16,2 2 0 0,2-4 0 0,2 0 0 15,-6-8 0-15,7 6 0 0,1 2 0 0,0-5 0 0,1-2-192 0,0 2 192 16,2-3-208-16,-2-3 80 0,-1-1-64 0,-2 0-16 16,1 0 0-16,-1 0 0 0,2-1 208 0,0-1 0 15,-2-1 0-15,1 1 0 0,-1-1 0 0,1 0 0 16,-1 1 176-16,-2 1-48 0,-1 0 80 0,-3 5 32 16,0 0 0-16,0 0 0 0,0 0 416 0,0 0 96 15,0 0 16-15,0 0 0 0,-3 9-96 0,-1 2-16 16,-2 5 0-16,-1-2 0 0,2 5-400 0,0 0-64 15,-1 2-32-15,0-3 0 0,1 3-160 0,-1 1 0 16,2 0 0-16,1 1 0 16,0 0-1568-16,2-3-192 0,1 1-32 0,1-2-16 15,2-2-2016-15,0-3-400 0</inkml:trace>
  <inkml:trace contextRef="#ctx0" brushRef="#br1" timeOffset="83">27288 11695 23951 0,'0'0'2128'0,"0"0"-1696"0,0 0-432 0,0 0 0 16,-8 4 2560-16,2 0 448 0,-1-2 64 0,1 1 32 16,6-3-2352-16,-4 5-480 0,4-5-80 0,0 0-32 31,0 0-2400-31,0 0-464 0,0 0-112 0,0 0 0 0</inkml:trace>
  <inkml:trace contextRef="#ctx0" brushRef="#br1" timeOffset="84">27606 11402 2751 0,'0'0'256'16,"-5"-3"-256"-16,-2-2 0 0,0 1 0 0,-2 1 6080 0,-1 1 1152 15,0-1 256-15,-2 2 32 0,-1-1-4912 0,1 2-992 16,-1 0-192-16,2 3-32 0,0 0-784 0,3 1-160 16,2 1-16-16,2 1-16 0,1 3-208 0,3 1-32 15,0-1-16-15,3 1 0 0,1 1-32 0,1 0 0 16,2 2 0-16,0 0 0 0,3 2 176 0,-1-1 16 0,-1 0 16 0,-1 2 0 15,1 1 304-15,0 0 48 16,0 0 16-16,-2 0 0 0,0-2-400 0,-3 1-80 16,0-2-16-16,-2-1 0 0,-1 1-208 0,0-1 176 15,0 0-176-15,-2-4 160 0,-2 0-368 0,0-1-80 16,-1 2-16-16,1-6 0 16,4-4-3328-16,0 0-656 0</inkml:trace>
  <inkml:trace contextRef="#ctx0" brushRef="#br1" timeOffset="85">27527 11420 13823 0,'0'0'1216'0,"4"-5"-960"0,0-2-256 0,-1-1 0 16,1-1 5632-16,4-3 1072 0,3 2 208 0,-1 1 64 15,0 1-4496-15,1 2-896 0,-1-2-176 0,1 2-48 16,-2 0-896-16,3-1-176 0,2 2-32 0,-1 1-16 31,-1 3-1520-31,-1 0-288 0,1-1-64 0,0 2-10624 0,1 0-2128 0</inkml:trace>
  <inkml:trace contextRef="#ctx0" brushRef="#br1" timeOffset="86">27877 11241 8287 0,'0'0'736'0,"-10"7"-592"15,-2-1-144-15,2 2 0 0,-1 3 4624 0,1 0 896 16,-2 2 176-16,6-2 48 0,-1 0-3264 0,2 0-656 16,1 1-128-16,3-1-32 0,2 1-944 0,3 2-192 15,1-1-32-15,3-2-16 0,2-2-352 0,1-5-128 16,1-1 0-16,1-3 0 0,0-2 224 0,0-2-48 15,-2-1-16-15,0-1 0 0,-3-2 272 0,-1 1 48 16,0-2 16-16,-2-5 0 0,-3-1 128 0,-4 2 16 16,-2 0 16-16,-2 2 0 0,-2-1 48 0,-2 1 16 15,-2 0 0-15,-1 0 0 0,0 1-720 0,0 1 0 16,-2 1-160-16,4-2 32 16,0 0-3376-16,1 1-656 0,-3-8-144 0,13 17-32 0</inkml:trace>
  <inkml:trace contextRef="#ctx0" brushRef="#br1" timeOffset="87">28765 11566 19343 0,'0'0'848'0,"0"0"192"0,-1-8-832 0,1 8-208 0,-4-10 0 0,4 10 0 16,-12-8 1904-16,1 3 336 0,-1 2 64 0,0 3 0 16,-1 0-1024-16,0 4-224 0,-1-3-32 0,1 4-16 0,0 2-224 15,1 2-32-15,0 4-16 0,3-1 0 16,-3 0-336-16,6 1-64 0,1 0-16 0,3-2 0 0,1 1-320 0,2-3 0 16,-1-9 0-16,7 12 128 0,-7-12 0 0,10 9 0 15,-1-5 0-15,2-1 0 0,-1-2 128 0,2-1 48 16,0-1 0-16,-1-6 0 0,2 1 16 0,2-4 16 15,0 3 0-15,1-3 0 0,-3 0-176 0,0-2-32 16,-1 1-128-16,-2 1 192 0,-1 1-192 0,-2 3 176 16,-7 6-176-16,0 0 160 0,0 0 288 0,0 0 64 15,0 0 16-15,0 0 0 0,0 0 144 0,0 0 32 16,-5 12 0-16,-1 1 0 0,1 0-496 0,1 0-80 16,2 0-128-16,-1 1 176 0,1 0-176 0,0 2 0 15,2-2 0-15,2 2-176 16,0 2-1184-16,1-2-240 0,-1-3-64 0,2-3 0 15,3-2-1856-15,2-1-384 0,4-2-80 0,-13-5-16 0</inkml:trace>
  <inkml:trace contextRef="#ctx0" brushRef="#br1" timeOffset="88">28957 11703 4607 0,'0'0'400'0,"0"0"-400"0,6-7 0 0,-6 7 0 16,0 0 4272-16,0 0 768 0,0 0 144 0,11 2 48 15,-11-2-2864-15,9 10-576 0,-4 0-128 0,0 3 0 16,-1 3-608-16,0 1-112 0,-1 1-32 0,1 1 0 15,0-1-352-15,-2-1-80 0,1-2-16 0,-1 1 0 16,0-4 112-16,-1-1 0 0,-1 0 16 0,0-2 0 16,0-9-144-16,-1 12-48 0,-1-2 0 0,2-10 0 15,0 0-208-15,0 0-32 0,0 0-16 0,0 0 0 16,0 0 64-16,0 0 16 0,0 0 0 0,-5-8 0 0,1-1-32 0,2-2 0 16,-1-4 0-16,3-2 0 0,3-2-192 0,-1-1 0 15,1-6 0-15,1 0 0 0,1-4-368 0,3-1 48 16,-2-2 0-16,4 1 0 15,-1-1-256-15,1 6-32 0,3-2-16 0,0 5 0 0,1 5 432 0,1 2 192 16,-2 3-160-16,-1 3 160 0,-2 5 400 0,-10 6 176 16,10-3 48-16,-10 3 0 0,11 4 80 0,-11-4 0 15,5 10 16-15,-2 1 0 0,-3 0-16 0,-2 3-16 16,0 0 0-16,-3 3 0 0,-5 1-368 0,0 2-80 16,-3-2-16-16,0 1 0 0,-1 1-224 0,-1 0 144 15,1-7-144-15,1 1 128 0,0 2-128 0,1-3 0 16,0-4 0-16,1 1-176 15,2 1-1536-15,2-5-304 0,7-6-64 0,0 0-16 16,0 0-1456-16,0 0-288 0,0 0-64 0</inkml:trace>
  <inkml:trace contextRef="#ctx0" brushRef="#br1" timeOffset="89">29472 11572 5519 0,'10'-7'496'0,"-1"0"-496"15,1 1 0-15,-10 6 0 16,7-10 4560-16,-1 3 816 0,-6 7 176 0,0 0 16 15,1-10-2704-15,-1 10-560 0,-5-7-96 0,5 7-32 16,-8-6-896-16,8 6-192 0,-11-2-48 0,2 3 0 16,9-1-736-16,-10 8-160 0,-1 1-16 0,1 0-128 15,-2 6 416-15,2-2-32 0,-1 0 0 0,4 1 0 0,-1 2 32 0,3-3 0 16,-1-2 0-16,5 1 0 0,0-3-192 0,1-9-32 16,2 11-16-16,-2-11 0 0,6 10 16 0,-6-10 0 15,10 4 0-15,-10-4 0 0,13 3-64 0,-1-6-128 16,-1-1 192-16,1-2-64 0,1-2 240 0,-1-1 32 15,0-1 16-15,-2 0 0 0,-2 0-224 0,0 0-64 16,-2 1 0-16,2 2 0 0,0-4-128 0,-2 3 0 16,-2 3 0-16,-4 5 128 0,4-9 32 0,-4 9 0 15,0 0 0-15,0 0 0 0,0 0 64 0,0 0 16 16,0 0 0-16,0 0 0 0,0 0-240 0,0 0 0 16,0 12 0-16,0-12 0 0,0 11-272 0,2 0-112 15,-2-11 0-15,2 13-16 16,1-1-1600-16,-3-12-320 0,5 10-64 0,-5-10-16 15,0 0-1104-15,0 0-208 0,9 7-64 0</inkml:trace>
  <inkml:trace contextRef="#ctx0" brushRef="#br1" timeOffset="90">29748 11468 20271 0,'0'0'1792'0,"0"0"-1424"0,3 11-368 0,-1 2 0 15,1-3 2784-15,-2 3 480 0,1-4 112 0,-1 3 16 16,2 1-1600-16,-1-3-304 0,-2-10-64 0,4 12-16 15,-4-12-528-15,3 12-112 0,-3-12-32 0,0 0 0 16,0 0 16-16,0 0 0 0,0 0 0 0,0 0 0 0,0 0 16 16,0 0 0-16,0 0 0 0,0 0 0 15,0 0-256-15,0 0-64 0,4-11 0 0,-2 0 0 0,1-2-112 0,1 2-16 16,0 2-16-16,0-1 0 0,1 0-96 0,-5 10-16 16,4-13 0-16,1 3 0 0,0 1-192 0,-5 9 0 0,0 0 128 0,8-4-128 15,-8 4 0-15,0 0-128 0,9-3 128 0,-9 3-208 16,10 3-112-16,-10-3-32 0,11 7 0 0,-2-1 0 31,0 1-1312-31,0-1-256 0,2-1-48 0,0-1-10912 16,4-1-2192-16</inkml:trace>
  <inkml:trace contextRef="#ctx0" brushRef="#br1" timeOffset="91">30231 11233 27295 0,'2'-20'1216'0,"1"8"240"0,-2 0-1168 0,0 3-288 15,1-3 0-15,-2 12 0 0,0-8 1760 0,0 8 288 0,0 0 64 0,0 0 16 16,-5 10-880-16,1 4-176 0,1 5-48 0,2 2 0 16,-1 4-720-16,2 2-160 0,3 0-16 0,0-1-128 15,-1-2 144-15,2 2-144 0,0 2 0 0,0-2 144 16,0 0-144-16,1 0-176 0,-1 0 48 0,1-1 0 31,0 0-1776-31,1-2-336 0,-4 1-80 0,1-6-12576 0</inkml:trace>
  <inkml:trace contextRef="#ctx0" brushRef="#br1" timeOffset="92">30224 11486 6447 0,'0'0'576'0,"-4"-5"-576"0,2-3 0 0,2 8 0 0,0-10 7328 0,1 1 1360 15,1 0 272-15,-2 9 48 0,3-10-5776 0,4-1-1152 16,0 0-224-16,5 4-64 0,2 0-832 0,5 0-160 15,0 1-32-15,5 1-16 0,2 0-752 0,1 1 0 16,2 1 0-16,3 3 0 16,6 0-2144-16,0 0-320 0</inkml:trace>
  <inkml:trace contextRef="#ctx0" brushRef="#br0" timeOffset="93">28945 12961 23039 0,'-13'15'2048'0,"0"-13"-1648"0,-1 3-400 16,2 0 0-16,2 4 1792 0,-1 0 288 0,-1 1 48 0,2-1 16 15,1 1-688-15,4 2-144 0,1 1-32 16,2 1 0-16,4-1-768 0,2 3-176 0,0 4-16 0,3-4-16 16,2 0-304-16,5 1 0 0,1-3 0 0,3-1-144 31,2-1-288-31,0-1-48 0,-2-4-16 0,1 0 0 15,1-3-576-15,-2-2-112 0,-1-2-32 0,-1-1-12864 0</inkml:trace>
  <inkml:trace contextRef="#ctx0" brushRef="#br0" timeOffset="94">29218 13026 14735 0,'0'0'640'15,"0"0"160"-15,7 9-640 0,1 3-160 0,1 4 0 0,-2 0 0 16,-1-1 2432-16,0 3 448 0,1 0 80 0,-1 1 32 15,-1-2-1440-15,0-2-272 0,0-2-64 0,-1-1-16 0,-4-12-304 0,4 10-48 16,-4-10-16-16,0 0 0 0,0 0 96 0,0 0 16 16,0 0 0-16,0 0 0 0,0 0-80 0,1-11-16 15,-2-4 0-15,0 0 0 0,0-1-320 0,-1-4-64 16,1 0-16-16,0 0 0 0,-2-3-320 0,2-1-128 16,1-1 0-16,0 2 0 0,1-1-192 0,2 4-144 15,1 0-32-15,-1 2 0 16,1-1-560-16,2 3-112 0,1 0-32 0,5 2 0 15,1 4-64-15,0-1-16 0,2 2 0 0,-2 2 0 0,1 2 384 0,-1 2 80 0,-1 2 16 0,-1 1 0 16,-11 0 256-16,13 3 48 16,-2 0 16-16,-11-3 0 0,9 8 352 0,-2 1 0 15,-2 2 0-15,-4 4 0 0,-2-3 0 0,-2 6 0 0,2 1 128 16,-2 0-128-16,-1-1 336 0,0 3-16 0,-1 3 0 16,1-1 0-16,0-1 128 0,0-1 0 0,3 1 16 0,1-2 0 0,1 0-80 0,2-3 0 15,1-3-16-15,0-2 0 16,-4-12 240-16,6 11 48 0,-6-11 16 0,7 8 0 15,-7-8 80-15,0 0 16 0,10-2 0 16,-1-4 0-16,-2-1-176 0,-2-3-16 0,-2 0-16 0,-2 0 0 16,-1-3-240-16,-1-3-64 0,-3 2 0 0,-1-3 0 15,-2 0-128-15,-1 1-128 0,-1-4 144 0,0 3-144 16,1-1-1168 0,0 1-336-16,1-2-64 0,0 4-9568 0,2 5-1920 0</inkml:trace>
  <inkml:trace contextRef="#ctx0" brushRef="#br0" timeOffset="95">29860 12824 19343 0,'0'0'848'16,"0"0"192"-16,0 0-832 0,0 0-208 0,0 0 0 0,-10-5 0 0,-1 1 1904 0,0 3 336 16,-2 1 64-16,-2 1 0 0,0 1-576 0,-1 1-112 15,0 1-16-15,1 0-16 0,0 0-928 0,2 0-176 16,0 0-32-16,2 1-16 0,2 0-224 0,1 2-32 15,8-7-16-15,-6 10 0 0,5 0-160 0,1 1 0 16,0-11 0-16,7 10-176 0,-1-1 176 0,3-1 0 16,2 0-144-16,1-1 144 0,-1-1 0 0,2 2 0 0,0 0 160 0,0 1-160 15,-1 0 448-15,0 0 0 16,-2-1-16-16,-1 1 0 0,-3 1 16 0,-3 0 0 0,-3-10 0 16,0 13 0-16,-3-2 0 0,-4 1 16 0,-3-1 0 0,-3-1 0 15,-2 0-176-15,1 1-32 0,0-1-16 16,-2-1 0-1,0-2-640-15,1-1-128 0,-1 1-32 0,2-2-11296 0,2-1-2272 0</inkml:trace>
  <inkml:trace contextRef="#ctx0" brushRef="#br0" timeOffset="96">30207 12877 11055 0,'0'0'480'0,"9"-7"112"0,-4-3-464 0,-5 10-128 0,6-9 0 0,-6 9 0 15,1-9 4032-15,-1 9 800 0,-5-6 160 0,-2 3 16 16,-2 2-3472-16,0 2-688 0,-1 0-144 0,0 2-16 16,10-3-688-16,-11 7-272 0,-1-1 16 0,0 1 0 0,1 0-112 0,1 1-16 15,3 0 0-15,7-8 0 0,-6 10 128 0,2 1 32 16,-1-2 0-16,5-9 0 0,0 13-16 0,3 0 0 16,1 0 0-16,1 1 0 0,1-1 240 0,2 3 0 15,-1 0 0-15,-1-1-144 0,2 0 736 0,-1-2 160 16,-2 0 16-16,-1 0 16 0,-2 3 624 0,-2-6 112 15,0-10 16-15,-2 13 16 0,-3 0-320 0,-1-4-64 0,1 0-16 16,5-9 0-16,-6 9-672 0,-3-2-144 16,-3-2-16-16,0-1-16 0,-1-1-304 0,3 1-256 15,-1-4 64-15,3 0 0 16,8 0-3024-16,-10-6-608 0</inkml:trace>
  <inkml:trace contextRef="#ctx0" brushRef="#br0" timeOffset="97">30836 12828 11967 0,'-11'8'1072'0,"2"-3"-864"0,-3-1-208 0,-2 2 0 15,-3 3 1904-15,0-1 336 0,-1 3 64 0,2-2 0 16,3 1-992-16,3 1-208 0,2-1-32 0,4 2-16 15,-1-3-16-15,3 3 0 0,6 1 0 0,2-2 0 16,-1 0-336-16,4-1-80 0,4 1-16 0,1-3 0 16,1-2 160-16,2-2 16 0,-1-1 16 0,3-2 0 0,-1-1-224 0,-1-1-64 15,-1-1 0-15,-2 0 0 0,-1-3 160 0,-1-1 32 16,-1-2 0-16,0 1 0 0,-5-2-240 0,0-1-32 16,-6 10-16-16,-2-13 0 0,-4 0-176 0,-3 2-48 15,-3 1 0-15,-2 1 0 0,-5-1-48 0,2-1-16 16,3 1 0-16,1 1 0 15,0-4-1200-15,1 2-240 0,2-2-48 0,-1 0-9648 16,1 3-1936-16</inkml:trace>
  <inkml:trace contextRef="#ctx0" brushRef="#br0" timeOffset="98">31332 12437 6447 0,'0'0'272'0,"-5"-11"80"0,-1-2-352 0,-4 2 0 0,0 1 0 0,-2 1 0 16,0 0 5216-16,1 3 976 0,-1 2 192 0,2 2 32 15,0 4-4608-15,10-2-912 0,-9 5-192 0,3 4-48 16,1 4-448-16,1 1-80 0,-2 2-128 0,4 4 176 16,1 2-32-16,-1 3 0 0,1 1 0 0,1 2 0 15,0 5 304-15,3 1 48 0,2 0 16 0,0 0 0 16,2 0-304-16,-1-1-48 0,1 0-16 0,2-2 0 15,1-1-144-15,1 0 0 0,-2-4 0 0,0-1 0 16,1-3-2112 0,-2 0-288-16,-1-5-64 0,-2 2-10624 0</inkml:trace>
  <inkml:trace contextRef="#ctx0" brushRef="#br0" timeOffset="99">30970 12862 21183 0,'0'0'1888'0,"0"0"-1504"15,12-8-384-15,2 1 0 0,5 2 2304 0,2 0 400 16,3-2 80-16,2 2 16 0,3 0-944 0,2-1-176 16,0-2-32-16,6 0-16 0,2 0-544 0,5-1-128 15,0 0 0-15,3 0-12544 16,3 1-2496-16</inkml:trace>
  <inkml:trace contextRef="#ctx0" brushRef="#br0" timeOffset="100">28763 13856 18431 0,'0'0'1632'0,"0"0"-1312"15,0 0-320-15,0 0 0 0,0 0 2176 0,0 0 352 16,-15-3 80-16,0 0 16 0,-4 2-736 0,1 2-144 16,0 3-16-16,-3 0-16 0,-1 1-960 0,1 0-192 15,0-2-48-15,3 5 0 0,0 1-512 0,2 1 0 16,2-2 0-16,2 1 0 0,5 0 0 0,2 2-192 16,5-11 192-16,-1 10-192 0,3 1 16 0,2-2 16 15,2-1 0-15,3 3 0 0,5 0-16 0,2 0 0 16,3 0 0-16,1 3 0 0,-1 3 176 0,1-1 0 0,-1-3 160 0,1 1-160 15,1 2 320-15,-3-2-16 0,-2 3-16 16,-6-3 0-16,-5-2 96 0,-1 1 32 0,-1-1 0 0,-4 1 0 16,-3 1 176-16,-5-1 48 0,-4-1 0 0,0 0 0 15,-2-2-272-15,0-1-48 0,-2-1-16 0,0-1 0 0,0-2-560 16,0-4-96-16,0-2-32 0,4-4-11344 16,-2-3-2288-16</inkml:trace>
  <inkml:trace contextRef="#ctx0" brushRef="#br0" timeOffset="101">28879 13759 26495 0,'-3'13'1168'0,"2"-2"240"0,-2 4-1120 0,1 0-288 0,-1 4 0 0,0 3 0 0,1 3 1104 0,-1 1 176 15,0 2 16-15,2 0 16 0,1-3-224 0,1 2-32 16,-2 2-16-16,1-1 0 0,3-7-512 0,-1 1-96 15,0 0-32-15,0-1 0 0,2-5-64 0,1-2-16 16,2-3 0-16,1-3 0 0,1-3-128 0,-9-5-16 16,10 0-16-16,-10 0 0 0,12-5-32 0,-2-5-128 15,1 1 192-15,-2-4-64 0,-1-2 0 0,1-2-128 16,1 0 192-16,0 1-64 0,-3-1-128 0,1 0 160 16,0-2-160-16,0 2 160 0,-2 6 80 0,3-2 16 0,-2 2 0 15,-7 11 0-15,0 0-16 0,0 0 0 16,0 0 0-16,0 0 0 0,0 0-240 0,5 9 0 0,-2 4 0 15,-1 2 0-15,-2-2 0 0,3 4-160 0,0-1 32 16,2 2 0-16,1 0-1520 16,5-2-288-16,2-2-64 0,1 1-14000 0</inkml:trace>
  <inkml:trace contextRef="#ctx0" brushRef="#br0" timeOffset="102">29478 14034 24767 0,'-11'-5'1088'0,"1"1"240"0,-3 0-1072 0,-1 0-256 0,-2 3 0 0,1 2 0 16,-2 3 1536-16,0 2 240 0,0-4 48 0,3 4 16 16,2 5-976-16,1-1-192 0,4-2-32 0,1-2-16 15,5 5-320-15,1-11-64 0,3 10-16 0,1 1 0 16,1 0-224-16,0 1 128 0,-5-12-128 0,11 10 0 0,-2-2 0 0,1-1 128 16,0-3-128-16,4-2 0 0,-1 0 0 0,1-4 0 15,0 0 0-15,1-2 0 0,-2-1 0 0,-2-1 0 16,1 0 0-16,0 1 0 0,-3-2 0 0,-1 1 0 15,-3-2 0-15,-5 8 0 0,0 0 0 16,4-12 192-16,-4 3 0 0,0 9 0 0,0 0 256 0,0 0 64 16,0 0 0-16,0 0 0 0,-7-5-384 0,7 5-128 15,0 0 0-15,0 0 144 16,-9 5-448-16,9-5-80 0,-6 8-32 0,6-8 0 16,-4 13-320-16,3-3-64 0,1-10-16 0,2 12-14240 0</inkml:trace>
  <inkml:trace contextRef="#ctx0" brushRef="#br0" timeOffset="103">29710 14060 2751 0,'-2'17'128'0,"-1"-5"16"0,1 2-144 0,-1 5 0 0,0 5 0 0,-1 2 0 16,1 3 6320-16,0-1 1232 0,0 2 240 0,1-4 48 15,2-2-4880-15,1 1-976 0,2-2-192 0,-1-2-32 16,2-3-928-16,0 0-192 0,-1-3-48 0,-1-2 0 15,1-3-272-15,-3-10-64 0,0 0-16 0,0 0 0 16,0 9-96-16,0-9-16 0,0 0 0 0,0 0 0 16,0 0-128-16,0 0-224 0,-4-11 48 0,1-2 16 15,1-4-240-15,-1-3-48 0,2-3-16 0,0-2 0 16,-1-6-384-16,2-3-80 0,0-3-16 0,3 3 0 16,1-1-656-16,1 4-144 0,0 1-32 15,2 1 0-15,-1 3 1344 0,2 4 272 0,4 4 160 0,0 2-192 0,-1 2 1424 16,5 3 288-16,1 1 48 0,0 3 16 0,-2 2 16 0,0 4 0 15,-3-3 0-15,-12 4 0 0,13 9-432 0,-2 1-80 16,-2 1 0-16,-2 2-16 0,-3 1-464 0,-3 3-96 16,-3 0 0-16,-2 1-16 0,-2 1-240 0,0-1-32 15,-3 0-16-15,0 2 0 0,0-2-208 0,-2 0-240 16,-3-2 48-16,-1-2 16 0,1-2-1376 16,1-2-288-16,0-2-48 0,1-3-10480 0,1-2-2096 0</inkml:trace>
  <inkml:trace contextRef="#ctx0" brushRef="#br0" timeOffset="104">29826 14077 18431 0,'0'0'1632'0,"11"-4"-1312"0,-1 1-320 0,2 3 0 15,2 0 1696-15,1 0 272 0,-1-2 48 0,2 0 16 16,-1 0-352-16,4 2-64 0,0 0-16 0,-1-3 0 16,-1 1-528-16,0-2-112 0,0 0-32 0,-1-1 0 15,-2-1-288-15,-3 2-48 0,-11 4-16 0,7-5 0 16,-7 5-192-16,7-6-32 0,-2-1-16 0,-5 7 0 15,0 0-16-15,0 0-16 0,0 0 0 0,-6-9 0 16,0 1 64-16,-3 4 16 0,-2 4 0 0,-2 0 0 16,-2 3 192-16,1 0 64 0,0-2 0 0,1 4 0 15,1 9-128-15,0-2-32 0,-1-1 0 0,3 0 0 16,2 2-320-16,3-2-160 0,2 2 160 0,3-3-160 16,0-10 0-16,6 16-240 0,1-7 32 0,3 3 0 15,3-3-1888-15,6-3-368 0,2-2-80 0,3-1-9008 16,4-3-1808-16</inkml:trace>
  <inkml:trace contextRef="#ctx0" brushRef="#br0" timeOffset="105">30405 13928 9215 0,'0'0'816'0,"-10"-6"-656"0,-2-1-160 0,-1 3 0 0,-1 2 4112 0,-1 0 800 16,1 0 144-16,1 2 48 0,0 2-3312 0,1 2-640 15,2 0-144-15,2 0-32 0,8-4-432 0,-7 7-96 16,7-7 0-16,-2 10-16 0,2 2-432 0,0-12 0 15,8 8 0-15,2 1 0 0,3 1 128 0,2 2 112 0,0 0 16 0,2-2 0 16,0-3 288-16,1-1 64 0,1 1 16 0,-2 4 0 16,-3 1 304-16,-1 0 64 0,-1-3 16 0,-5 1 0 15,-1 1-32-15,-2-1 0 0,-4 2 0 0,-2-2 0 16,-2-1-160-16,-3 2-48 0,-4-1 0 0,-1 1 0 16,-1 2-448-16,0-4-80 0,-1-1-32 0,0 0 0 31,-1-2-1280-31,1 1-256 0,1-2-48 0,2-1-16 15,1-2-2240-15,1-6-448 0</inkml:trace>
  <inkml:trace contextRef="#ctx0" brushRef="#br0" timeOffset="106">31116 13905 28847 0,'-24'0'1280'0,"10"1"256"0,0 4-1216 0,-2-1-320 16,-2-1 0-16,0 1 0 0,-2 1 352 0,3 3 16 16,3 2 0-16,2 1 0 0,4-2 560 0,0 1 112 15,0 2 32-15,3 0 0 0,3-1-752 0,2 0-160 0,4-1-32 0,2 2 0 16,1 1 160-16,3-1 32 16,3-3 0-16,1 0 0 0,2-5 112 0,1 1 16 15,0 0 16-15,0-2 0 0,-3 1-32 0,1-2-16 16,-2-3 0-16,0 0 0 0,-2 1 432 0,-11 0 96 15,12 0 16-15,-12 0 0 0,0 0-240 0,8-9-32 16,-5 0-16-16,-2 1 0 0,-1 8-352 0,-3-11-80 0,-1 1-16 0,-1 1 0 16,-1-2-224-16,-2 0 0 0,-1-1 0 0,0 0 0 31,-1 2-1488-31,0-1-352 0,0-2-64 0,-1 0-10416 0,3 3-2080 16</inkml:trace>
  <inkml:trace contextRef="#ctx0" brushRef="#br0" timeOffset="107">31600 13594 20271 0,'6'-9'1792'15,"-3"-2"-1424"-15,-3 0-368 0,-2-2 0 16,0-1 2624-16,-2 2 448 0,-1 2 80 0,-3-1 32 16,-4 3-1904-16,-1 3-368 0,-1 3-80 0,-1-1 0 0,0 2-368 0,0 2-64 15,0 4-16-15,0 2 0 16,0 0-144-16,0 4-48 0,2 2 0 0,3 3 0 0,2 3 304 0,2 5 48 15,-1 6 16-15,3 2 0 0,2 2-240 0,2 3-64 16,1 2 0-16,1-3 0 0,1 2-256 0,4-1 0 16,0-2 0-16,4-4 0 0,1 0 0 0,-1-1 0 15,0 0 0-15,-1-1 0 16,-1-2-464-16,2-1-160 0,-5-2-16 0,-1-3-16 0,-2-2-2656 0,-4 1-528 16</inkml:trace>
  <inkml:trace contextRef="#ctx0" brushRef="#br0" timeOffset="108">31131 13963 20271 0,'0'0'896'0,"12"-6"192"0,0-1-880 0,5 1-208 0,4-2 0 0,5 0 0 16,4-2 3392-16,2 1 640 0,2 0 128 0,5-2 32 16,4 1-2560-16,3 1-512 0,1 1-96 0,1 2-32 31,2 3-2880-31,-3-1-576 0</inkml:trace>
  <inkml:trace contextRef="#ctx0" brushRef="#br0" timeOffset="109">29094 14982 17503 0,'-25'9'1552'0,"7"-4"-1232"0,-7-4-320 0,0 3 0 15,0 1 2672-15,2 1 464 0,-1 0 112 0,4-2 16 16,1 0-1760-16,4 1-352 0,0 0-64 0,6 1 0 16,9-6-768-16,0 0-160 0,0 10-32 0,0-10 0 15,8 13-304-15,3-3-64 0,2 0-16 0,2-3 0 0,3 1 256 0,2 1-144 16,1 0 144-16,0 1-128 15,-2-3 128-15,1 1 144 0,-1 0-16 0,0 0-128 16,-1 0 1024-16,-2 3 112 0,-5-1 16 0,-3 0 0 16,-1 0-64-16,-2 1 0 0,-4 1 0 0,-3 1 0 15,-5 0 160-15,-1-3 32 0,-1 3 0 0,-1 0 0 16,-3 2-512-16,-3 0-80 0,-2-2-32 0,-2 0 0 16,1 0-400-16,0-2-96 0,1-3-16 0,0-2 0 15,0-1-896-15,1-1-176 16,1-1-32-16,6-2-16 0,0-1-2032 0,10 0-416 0,0 0-80 0</inkml:trace>
  <inkml:trace contextRef="#ctx0" brushRef="#br0" timeOffset="110">29776 14886 25919 0,'0'0'1152'0,"0"0"224"0,0 0-1104 0,0 0-272 16,0 0 0-16,0 0 0 0,-11 10 1136 0,5 1 160 16,2 9 48-16,-1-1 0 0,-1 4-64 0,2-1 0 0,0 2 0 0,2 6 0 15,-1 4-640-15,2 3-144 0,2-1-32 0,1 4 0 16,-1-1-208-16,1-4-32 0,1-3-16 16,0 0 0-16,-1-2-80 0,1-6-128 0,-2 1 176 0,-1-1-176 15,-2-5 160-15,2-1-160 0,-2-4 128 0,1-3-128 16,0 2 128-16,1-13-128 0,-4 11 0 0,4-11 128 15,0 0-320-15,0 0-64 0,-11-3 0 0,11 3-16 16,-11-9 96-16,0-1 32 0,1-3 0 0,-1-2 0 16,1-2 336-16,1 0 64 0,1 0 0 0,1 2 16 15,1-5 320-15,1 3 64 0,1 0 16 0,1 2 0 16,2 2 176-16,1 0 48 0,1-1 0 0,3 3 0 16,1 2-192-16,2 0-16 0,1 2-16 0,2 0 0 15,2 0-416-15,1-2-64 0,0 1-32 0,4 0 0 16,2 0-160-16,4 2-192 0,0-1 32 0,2 2 16 15,-2 2-2096-15,2 3-400 0,1 4-96 0,0 0-15008 16</inkml:trace>
  <inkml:trace contextRef="#ctx0" brushRef="#br0" timeOffset="111">30447 15193 13823 0,'0'0'608'0,"0"0"128"0,0 0-592 0,-1 14-144 15,-1 2 0-15,2 2 0 0,2 2 3440 0,0 2 656 16,1 1 128-16,1 3 16 0,0 3-2048 0,2 2-400 16,2 3-96-16,1-1-16 0,0-3-992 0,0 0-208 15,3-4-32-15,-1 0-16 0,-1-1 16 0,-1-2 16 0,0 1 0 0,0-5 0 16,1-2-32-16,-3-1-16 0,-1-2 0 0,-2-1 0 16,-2-1-32-16,-2-12 0 0,0 0 0 0,0 0 0 15,0 0 96-15,0 0 16 0,0 0 0 0,0 0 0 16,0 0 32-16,0-13 16 0,-2-5 0 0,-1-1 0 15,0-2-544-15,1 1 0 0,0-1 0 0,0-3 0 16,-3-2-256-16,1-4-96 0,1-4-32 0,2-2 0 16,1-6-656-1,2-1-144-15,2-1-32 0,1 2 0 0,3 3 224 0,1 5 32 16,1 3 16-16,0 5 0 0,0 1 1136 0,2 8 240 0,0 5 32 0,0 6 16 16,1 2 256-16,0 4 48 0,0 4 16 0,-2 3 0 15,-1 5-176-15,-1 0-48 0,0 4 0 0,-1-1 0 16,-2 2 96-16,-2 1 16 0,-4 1 0 0,0 0 0 15,0 0-336-15,-1-1-64 0,-1-1-16 0,-1 0 0 0,-3 0-96 16,1 0-32-16,-1-2 0 0,-1-3 0 16,1 0-848-16,-2-2-192 0,0-3-16 0,-1-2-18816 15</inkml:trace>
  <inkml:trace contextRef="#ctx0" brushRef="#br0" timeOffset="112">29319 16431 23039 0,'0'0'2048'0,"0"0"-1648"0,-9 0-400 0,9 0 0 15,0 0 1776-15,-8 2 272 16,8-2 48-16,-11 5 16 0,-1-1-1008 0,3 2-192 16,0 2-32-16,2 3-16 0,1-1-176 0,2 0-48 15,5 1 0-15,3 1 0 0,2-2-640 0,2 3 0 16,3-4 0-16,2 0 0 0,5-4-192 0,0-1 48 16,0-1 0-16,1-3 0 0,-2-1 144 0,-2-2 0 0,0 0 0 0,-2 0-128 15,-3-3 128-15,-2 0 176 0,-2-2-48 0,-2-4 0 16,-1 2 64-16,-3-2 16 0,-1-1 0 0,-2 0 0 15,-1 0-16-15,-1-1-16 0,-2-1 0 0,1 1 0 16,-2 0-176-16,-1 1 0 0,-1 0 144 0,0 0-144 31,3 0-512-31,0 2-160 0,1 2-32 0,6 9-9888 0,-7-5-1968 0</inkml:trace>
  <inkml:trace contextRef="#ctx0" brushRef="#br0" timeOffset="113">29622 16450 16575 0,'0'0'736'16,"-7"11"160"-16,1-2-720 0,-1 2-176 0,1-1 0 0,0 2 0 0,3-5 2976 0,3-7 560 15,0 0 112-15,0 0 32 0,0 0-2016 0,0 0-416 16,0 0-80-16,0 0-16 0,0 0-176 0,0 0-32 16,0 0-16-16,-4-7 0 0,4 7-512 0,-2-13-96 15,1 0-32-15,2 0 0 0,3 0-288 0,-1 0-144 16,-1 1 16-16,1 0 0 15,1 2-1248-15,1 0-240 0,0-1-48 0,2 2-16 16,-1 1-1088-16,2 2-224 0,-1-2-32 0</inkml:trace>
  <inkml:trace contextRef="#ctx0" brushRef="#br0" timeOffset="114">29847 16092 29423 0,'0'0'1296'0,"0"0"288"0,0 0-1264 0,0 0-320 0,-2 15 0 0,0 2 0 16,1 2 976-16,1 6 144 0,0 2 32 0,1 3 0 16,-1 3-256-16,3 0-64 0,0-1 0 0,-1-1 0 15,1-2-304-15,-1-2-64 0,1 0-16 0,1-3 0 16,0-3-256-16,0-3-48 0,0-2-16 0,0-3 0 0,-4-13 0 16,5 12 0-16,-5-12 0 0,4 10 0 15,-4-10-128-15,0 0 0 0,0 0 0 0,0 0 0 16,0 0-176-16,0 0-64 0,0 0-16 0,4-11 0 15,-2-4 0-15,1 1-16 0,1 1 0 0,1 0 0 16,1 0 16-16,2 1 16 0,0-4 0 0,3 5 0 0,2-1 240 16,1 3-144-16,-1 1 144 0,0 1-128 0,0 4 128 15,0 0 224-15,1 2-48 0,-1 3-16 0,1 2 256 16,-1 3 48-16,-4 2 16 0,-2 3 0 0,-1-2 192 16,-2 3 32-16,-2 3 16 0,1-1 0 0,-2 4 112 0,-2-5 32 0,-4 0 0 15,-3 1 0-15,-3-5-352 0,0 3-80 0,-2 0-16 16,-2 0 0-16,-3-1-128 0,-2 0-32 0,-3-6 0 15,2 1 0-15,2-2-256 0,-1-1 0 0,0-3 0 16,2-1 0-16,1-1-1232 16,4-1-256-16,3 0-48 0,10 2-16 15,-7-8-1232-15,7 8-240 0,-1-10-48 0,2-2-16 0</inkml:trace>
  <inkml:trace contextRef="#ctx0" brushRef="#br0" timeOffset="115">30257 16437 13823 0,'0'0'1216'0,"0"0"-960"0,1 13-256 0,0-2 0 16,-1 1 3584-16,-1 0 688 0,0 0 128 0,-1 1 16 0,1 1-2848 0,0 2-576 16,-1-5-112-16,1 2-32 15,0-1-576-15,1-2-112 0,0-10-32 0,0 11-9920 16,0-11-2000-16</inkml:trace>
  <inkml:trace contextRef="#ctx0" brushRef="#br0" timeOffset="116">30343 16241 27983 0,'0'0'1232'15,"-3"-7"272"-15,1 1-1200 0,2 6-304 0,0 0 0 0,0-10 0 0,2 2 256 16,-2 8-16-16,0 0 0 0,8-7 0 16,0 1-2384-16,0 0-480 0,-8 6-80 0,11-13-32 0</inkml:trace>
  <inkml:trace contextRef="#ctx0" brushRef="#br0" timeOffset="117">30452 16069 20207 0,'0'0'896'0,"0"0"192"0,0 0-880 0,0 0-208 16,0 0 0-16,0 0 0 0,0 0 1808 0,8 9 320 15,-8-9 64-15,7 17 16 0,-1 3-560 0,-1 7-112 16,1 0-32-16,0 8 0 0,1 5-544 0,0 1-96 16,0 2-32-16,1 0 0 0,0-2-448 0,2 1-80 0,2-3-32 0,-2-2 0 0,-1-1-272 0,2-4 0 15,-2-3 0-15,1 0-144 31,1-2-1968-31,-2-2-384 0,0-2-64 0</inkml:trace>
  <inkml:trace contextRef="#ctx0" brushRef="#br0" timeOffset="118">30459 16530 25791 0,'-12'-17'2304'16,"2"2"-1856"-16,2 0-448 0,0 1 0 15,1 2 1984-15,4 1 288 0,0 0 64 0,3 3 16 16,0 8-1200-16,9-3-256 0,3-3-32 0,2 5-16 15,3-2-848-15,4 3 0 0,4 3 0 0,2 0-128 16,0 1-240 0,5-4-32-16,0 0-16 0,2 0 0 0,1 0-672 0,-1 0-144 0,-1-3-32 0,-1 0 0 15,0 2-272-15,-4-3-64 0,-3 1-16 0,-3 3 0 16,-2-2 752-16,-4 1 160 0,-5 1 16 0,-11 0 16 16,0 0 480-16,0 0 192 0,0 0-176 0,0 0 176 0,0 0 944 0,0 0 272 15,-11 3 64-15,-2 0 16 0,-2 4 288 0,2-2 48 16,-2 0 16-16,0 0 0 0,1 0-800 0,1 1-144 15,0-1-48-15,1 0 0 0,0 0-464 0,12-5-192 16,-8 7 176-16,8-7-176 0,0 0 0 0,0 0 0 16,-1 10-208-16,1-10 64 0,5 9 144 0,-5-9 0 15,11 10 0-15,-2-7 0 0,1 1 0 0,2-4 304 16,1-1-48-16,2-4-16 0,-1 1-240 0,0 0 0 16,1-4 0-16,1 2 0 0,0-2 0 0,0 0 0 15,-3-4-176-15,-1 4 176 0,-2 1-320 0,-4 0 64 0,-6 7 16 16,0 0 0-16,0 0 240 0,0 0 128 0,0 0 0 0,0 0-128 15,0 0 640-15,-9 5 0 0,2 1 16 0,0 1 0 0,-1 4-96 16,2 1-32-16,-1 1 0 0,2 1 0 16,0 2-320-16,1-2-64 0,0 2-16 0,1-3 0 0,2 1-128 15,2 2-256-15,1-6 64 0,2 0 16 16,-4-10-1424-16,7 10-304 16,1-4-48-16,-8-6-16 0</inkml:trace>
  <inkml:trace contextRef="#ctx0" brushRef="#br0" timeOffset="119">31264 16012 26719 0,'0'0'2368'16,"-7"2"-1888"-16,-1 3-480 0,-3 2 0 0,4 6 2608 0,-3 0 416 15,1 5 96-15,0 3 16 0,1 4-2160 0,1 4-416 16,-3 4-96-16,3 1-16 0,-1 4-16 0,0 3-16 15,-1 0 0-15,1 1 0 0,-1-4-416 0,1-2 0 16,0-2 0-16,3-3 0 16,1-3-912-16,1-2-272 0,1-4-48 0,1-1-16 15,1-3-2592-15,-2-2-528 0</inkml:trace>
  <inkml:trace contextRef="#ctx0" brushRef="#br0" timeOffset="120">31669 16242 12895 0,'-13'-6'576'0,"3"4"112"15,-1-3-560-15,-2 4-128 0,-3-3 0 0,-2 3 0 0,-3 1 4496 0,-1 2 880 0,-3 2 160 0,0 1 32 16,2 2-3744-16,2 2-752 0,3 2-160 0,3 0-16 16,2 1-416-16,3 0-80 0,2-1-16 0,3 0 0 15,2 1-384-15,6-1 0 0,-3-11 0 0,6 15 0 16,2-2-160-16,5-2 160 0,3-1-208 0,1 0 80 15,-2 0 128-15,4 0-128 0,0 0 128 0,2 0-128 16,0 4 272-16,-2-4 64 0,-2 0 16 0,-2 1 0 16,-1-2 672-16,-2 3 144 0,-4-1 32 0,-3 0 0 15,-5-11 64-15,-1 13 16 0,-5-1 0 0,0-1 0 0,-5 2-352 16,0 0-64-16,-2-2-16 0,-4-2 0 0,-3-3-496 16,-1 1-96-16,2-2-128 0,-1 0 176 15,-1 1-1296-15,3-2-256 0,0-3-48 0,3-1-12080 16,4-1-2432-16</inkml:trace>
  <inkml:trace contextRef="#ctx0" brushRef="#br0" timeOffset="121">31885 16556 33167 0,'-17'8'1472'0,"5"-2"304"0,-1 0-1424 0,3-3-352 16,10-3 0-16,-11 4 0 15,4-2-1600-15,7-2-384 0</inkml:trace>
  <inkml:trace contextRef="#ctx0" brushRef="#br1" timeOffset="122">18588 13271 18431 0,'0'0'1632'0,"0"0"-1312"0,0 0-320 0,0-5 0 0,4-2 1456 0,0 2 208 0,1-1 64 0,3-1 0 16,1 1-1152-16,3-2-240 0,1-1-32 0,2 0-16 16,0-1 96-16,3 0 32 0,3 0 0 0,0-2 0 0,1 1 16 0,2 1 0 15,2 0 0-15,-3-2 0 16,-1 3 16-16,1 1 0 0,-1 1 0 0,0 3 0 0,-1 3 64 0,0 6 32 16,-3 3 0-16,-1 4 0 0,-4 4 128 0,-1 4 32 15,-3 6 0-15,-1 4 0 0,-2 7 224 0,-1 2 48 16,-2 4 16-16,0 1 0 0,-5 6-192 0,0 3-32 15,-4 6-16-15,1 1 0 0,-1 0-368 0,-1 0-64 16,-1-3 0-16,3 1-16 0,0-5-304 0,1 1 0 16,1-2-208-16,3-3-12256 15,3 2-2448-15</inkml:trace>
  <inkml:trace contextRef="#ctx0" brushRef="#br1" timeOffset="123">20324 13299 23039 0,'-8'-7'2048'0,"-1"0"-1648"0,0 1-400 0,1-1 0 15,1 0 2144-15,2 0 352 0,1 1 64 0,2-1 0 0,0 1-864 0,4 0-176 16,4 0-48-16,3-1 0 0,3-1-592 0,4 1-128 16,2-2-32-16,4-3 0 0,1 0-128 0,5-1-16 15,2 1-16-15,1 1 0 0,2-1-320 0,2 1-64 16,-1 1-16-16,0 1 0 0,-2 1-160 0,1 3 0 15,-2 1 0-15,0 1 0 0,-1 3 0 0,-1 2 128 16,0 1-128-16,-2 1 0 0,-1 2 0 0,-4 1 0 16,-2 3 0-16,-3 3 0 0,-3 4 0 0,-2-1 0 15,-3 7 0-15,-2 1 0 0,-3 4 0 0,-4 4 0 0,-2 4 192 16,-4 3-64-16,-6 4 304 0,-4 4 48 16,-2 4 16-16,-3 3 0 0,-1 6-256 0,0 0-48 15,-2 0-16-15,2-1 0 0,0-2-176 0,4 2 160 16,0-2-160-16,2 1-13488 15,3 0-2784-15</inkml:trace>
  <inkml:trace contextRef="#ctx0" brushRef="#br1" timeOffset="124">22266 13184 11967 0,'-13'-2'1072'0,"13"2"-864"15,0 0-208-15,-5-1 0 0,5 1 3232 0,0 0 608 16,0 0 112-16,0 0 16 0,8-2-2768 0,2-2-560 0,2 1-128 0,2 0 0 15,5 0-336-15,3-1-176 0,2 1 192 0,4-1-192 16,-2 3 0-16,0 2 0 0,1 3 0 0,-1 3 0 16,-1-4 128-16,0 7-128 0,-2-1 0 0,0 2 0 15,-3 5 240-15,-1-2-64 0,-4 3-16 0,-2 2 0 0,0 1 672 0,-3 3 144 16,-5 1 32-16,-3 5 0 16,-2-3 432-16,-4 3 96 0,-1 2 0 0,-5 6 16 15,-3 3-496-15,-3 6-96 0,-2-1-32 0,1 2 0 16,0 0-560-16,1 0-112 0,1-1-32 0,2 1 0 15,1-4-800 1,2-2-176-16,2 0-16 0,4-3-11360 0,4-2-2272 0</inkml:trace>
  <inkml:trace contextRef="#ctx0" brushRef="#br1" timeOffset="125">23772 13094 9215 0,'0'0'816'0,"0"0"-656"0,0-8-160 0,0 8 0 15,0 0 3312-15,3-9 624 0,-3 9 128 0,0 0 32 16,7-5-1184-16,4 2-224 0,1 2-64 0,1-1 0 16,2 0-1088-16,4-1-208 0,3 2-48 0,2 0-16 15,1 1-608-15,3 0-112 0,0 0-32 0,2 0 0 16,-1 0-336-16,0 2-176 0,-3 2 160 0,-3 1-160 16,-2 1 192-16,-1 1-64 0,-5 3-128 0,0 0 192 15,-1 2-192-15,-2 3 0 0,-2 5 0 0,-2 3 0 16,-2 3 192-16,0 3 112 0,-2 0 16 0,-2 3 0 15,-1 4 208-15,-3 3 48 0,-5 1 16 0,-1 1 0 16,-1 0-80-16,0 4 0 0,0-1-16 0,-1 5 0 16,-2 6-304-16,2-1-64 0,-2-4-128 0,3 0 192 15,2-2-1632-15,1 1-336 0,2-1-64 16,2-1-16-16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36.99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183 106 1375 0 0,'0'0'66'0'0,"-1"2"-8"0"0,0-1 362 0 0,1 0-1 0 0,-1 0 1 0 0,1 0-1 0 0,-1-1 1 0 0,0 1-1 0 0,1 0 1 0 0,-1 0-1 0 0,0 0 1 0 0,0-1-1 0 0,0 1 1 0 0,0-1-1 0 0,0 1 1 0 0,0 0-1 0 0,0-1 0 0 0,0 0 1 0 0,0 1-1 0 0,0-1 1 0 0,0 1-1 0 0,0-1 1 0 0,0 0-1 0 0,0 0 1 0 0,0 0-1 0 0,-1 0 1 0 0,0 1-1413 0 0,-1 0 1392 0 0,0 0 0 0 0,1-1 0 0 0,-1 1 0 0 0,0-1 0 0 0,0 1 0 0 0,0-1 0 0 0,0 0 0 0 0,0 0 0 0 0,0 0 1 0 0,0 0-1 0 0,0-1 0 0 0,0 1 0 0 0,0-1 0 0 0,0 0 0 0 0,1 0 0 0 0,-5-1 0 0 0,5 1 90 0 0,-10-25 695 0 0,11 25-1140 0 0,1-1 0 0 0,-1 1 1 0 0,1 0-1 0 0,0-1 0 0 0,0 1 0 0 0,-1 0 0 0 0,1-1 0 0 0,0 1 0 0 0,0-1 0 0 0,0-2 1 0 0,4-7-35 0 0,3-1-10 0 0,4-3 0 0 0,-5 14 0 0 0,-3 0 0 0 0,9-3 0 0 0,-11 4 27 0 0,0 0 0 0 0,0 0 0 0 0,0 0-1 0 0,0 0 1 0 0,0 0 0 0 0,-1 0 0 0 0,1 0 0 0 0,0 0 0 0 0,0 0-1 0 0,0 1 1 0 0,0-1 0 0 0,-1 0 0 0 0,1 0 0 0 0,0 1 0 0 0,0-1-1 0 0,0 0 1 0 0,-1 1 0 0 0,1-1 0 0 0,0 1 0 0 0,-1-1-1 0 0,1 1 1 0 0,0-1 0 0 0,-1 1 0 0 0,1 0 0 0 0,-1-1 0 0 0,1 1-1 0 0,-1 0 1 0 0,1-1 0 0 0,-1 1 0 0 0,1 1 0 0 0,0 0 65 0 0,-1 0 1 0 0,0 1-1 0 0,1-1 1 0 0,-1 0-1 0 0,0 1 1 0 0,0-1-1 0 0,0 0 1 0 0,-1 4-1 0 0,0-4-36 0 0,0 0 0 0 0,0 1 0 0 0,0-1 0 0 0,0 0 0 0 0,-1 0 0 0 0,1 0 0 0 0,-1 0 0 0 0,1-1 0 0 0,-1 1-1 0 0,0 0 1 0 0,0-1 0 0 0,-2 3 0 0 0,0-1 89 0 0,2-2-114 0 0,1 0-1 0 0,-1 0 0 0 0,1-1 1 0 0,-1 1-1 0 0,0 0 0 0 0,1-1 1 0 0,-1 1-1 0 0,0-1 0 0 0,0 1 1 0 0,1-1-1 0 0,-1 0 1 0 0,-2 0-1 0 0,-1 1 38 0 0,-31 3 168 0 0,24-4-194 0 0,0-5-20 0 0,2-3 20 0 0,4-1-31 0 0,4-2-11 0 0,4-2 0 0 0,2 2 0 0 0,0 7-6 0 0,-1 0 1 0 0,1-1-1 0 0,0 1 0 0 0,0 1 0 0 0,0-1 0 0 0,0 1 0 0 0,1-1 1 0 0,-1 1-1 0 0,1 0 0 0 0,8-3 0 0 0,8 0 6 0 0,-15 5 0 0 0,9-1 0 0 0,-2 4 0 0 0,1 3 0 0 0,5 3 26 0 0,-16-4-10 0 0,-1-1-5 0 0,5 5 296 0 0,-8-6-171 0 0,0 3-57 0 0,-1 0-1 0 0,0-1 1 0 0,-1 1-1 0 0,1-1 1 0 0,-1 0-1 0 0,1 0 1 0 0,-1 0 0 0 0,0 0-1 0 0,-1 0 1 0 0,1 0-1 0 0,-1-1 1 0 0,0 0-1 0 0,0 0 1 0 0,-8 5-1 0 0,3-2-26 0 0,-2 0-1 0 0,1-1 0 0 0,-1 0 0 0 0,0-1 0 0 0,-16 5 0 0 0,24-9-44 0 0,1 1-1 0 0,-1-1 1 0 0,1 1-1 0 0,-1-1 1 0 0,1 0-1 0 0,-1 0 0 0 0,1 0 1 0 0,-1-1-1 0 0,1 1 1 0 0,-3-1-1 0 0,-4-3 6 0 0,1-1-25 0 0,7 4 4 0 0,1 0 0 0 0,0 1 0 0 0,-1-1 0 0 0,1 0 1 0 0,0 0-1 0 0,-1 1 0 0 0,1-1 0 0 0,0 0 0 0 0,0 0 0 0 0,-1 1 0 0 0,1-1 1 0 0,0 0-1 0 0,0 0 0 0 0,0 0 0 0 0,0 1 0 0 0,0-1 0 0 0,0 0 0 0 0,1-1 1 0 0,-1 0-23 0 0,0-2-7 0 0,1 0 0 0 0,-1 0-1 0 0,1 0 1 0 0,0 0 0 0 0,0 0 0 0 0,0 0-1 0 0,0 0 1 0 0,1 0 0 0 0,0 1 0 0 0,0-1-1 0 0,0 1 1 0 0,0-1 0 0 0,0 1 0 0 0,1 0-1 0 0,2-4 1 0 0,-4 6 28 0 0,1-1 0 0 0,-1 1 0 0 0,0-1-1 0 0,0 1 1 0 0,1-1 0 0 0,-1 1 0 0 0,1 0 0 0 0,-1 0-1 0 0,1-1 1 0 0,-1 1 0 0 0,1 0 0 0 0,0 1 0 0 0,-1-1 0 0 0,1 0-1 0 0,2 0 1 0 0,3-1-6 0 0,-5 0 12 0 0,0 1 0 0 0,0-1 0 0 0,1 1 0 0 0,-1 0-1 0 0,0 0 1 0 0,1 0 0 0 0,-1 1 0 0 0,1-1-1 0 0,0 1 1 0 0,-1-1 0 0 0,5 1 0 0 0,-2 0 1 0 0,8 1 3 0 0,-1 3-11 0 0,-11-3 8 0 0,1 0-1 0 0,0-1 1 0 0,-1 1-1 0 0,0 1 1 0 0,1-1-1 0 0,-1 0 0 0 0,1 0 1 0 0,-1 0-1 0 0,0 1 1 0 0,0-1-1 0 0,0 1 0 0 0,0-1 1 0 0,1 3-1 0 0,1 1 1 0 0,-1-4 15 0 0,-1 1-1 0 0,0 0 1 0 0,0-1-1 0 0,0 1 1 0 0,0 0 0 0 0,0 0-1 0 0,0 0 1 0 0,0 0-1 0 0,0 0 1 0 0,-1 0 0 0 0,1 0-1 0 0,-1 0 1 0 0,0 0-1 0 0,1 1 1 0 0,-1-1 0 0 0,0 0-1 0 0,0 2 1 0 0,0 5 64 0 0,0-7 151 0 0,-9 8-28 0 0,7-8-174 0 0,1 0 1 0 0,-1 0-1 0 0,0 0 0 0 0,0 0 0 0 0,0-1 0 0 0,0 1 1 0 0,0 0-1 0 0,-1-1 0 0 0,1 0 0 0 0,0 1 1 0 0,-1-1-1 0 0,1 0 0 0 0,-5 1 0 0 0,-14 6 212 0 0,19-8-228 0 0,0 1 0 0 0,0-1 0 0 0,-1 1 0 0 0,1-1 0 0 0,0 0 0 0 0,0 1 0 0 0,0-1 0 0 0,0 0 0 0 0,0 0 0 0 0,-1-1 0 0 0,1 1 0 0 0,0 0 0 0 0,0-1 0 0 0,0 1 0 0 0,-2-2 0 0 0,3 2-5 0 0,-1 0-1 0 0,1 0 0 0 0,0 0 1 0 0,0-1-1 0 0,-1 1 0 0 0,1 0 0 0 0,0-1 1 0 0,0 1-1 0 0,0-1 0 0 0,0 1 1 0 0,0-1-1 0 0,-1 1 0 0 0,1-1 0 0 0,0 0 1 0 0,-1-1-1 0 0,0 0 8 0 0,-5-6 0 0 0,7 7-40 0 0,-1 0 0 0 0,1 0 1 0 0,-1 0-1 0 0,1 0 0 0 0,0-1 0 0 0,-1 1 0 0 0,1 0 0 0 0,0 0 0 0 0,0 0 1 0 0,0-1-1 0 0,0 1 0 0 0,0 0 0 0 0,0 0 0 0 0,0-1 0 0 0,0 1 0 0 0,1 0 1 0 0,-1 0-1 0 0,0 0 0 0 0,1 0 0 0 0,0-3 0 0 0,1 2-55 0 0,-1 0 1 0 0,1 0-1 0 0,0 0 0 0 0,-1 0 0 0 0,1 0 0 0 0,0 1 1 0 0,0-1-1 0 0,4-2 0 0 0,-4 4-95 0 0,0-1-1 0 0,0 1 0 0 0,0 0 1 0 0,0 0-1 0 0,0 0 1 0 0,0 0-1 0 0,1 0 1 0 0,-1 0-1 0 0,0 0 0 0 0,0 1 1 0 0,0-1-1 0 0,0 1 1 0 0,0 0-1 0 0,3 1 1 0 0,0 0-320 0 0,10 3-2235 0 0,-2 2 932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2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14799 0 0,'0'0'679'0'0,"5"13"224"0"0,57 212 1483 0 0,-60-220-2416 0 0,113 351 1262 0 0,-84-235-3644 0 0,-5 0-4056 0 0,-21-91 1658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37.998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62 96 2303 0 0,'-14'-6'13343'0'0,"16"5"-13187"0"0,-1-1 1 0 0,1 1-1 0 0,0-1 1 0 0,0 1-1 0 0,0 0 1 0 0,1 0-1 0 0,-1 0 1 0 0,0 0-1 0 0,0 0 0 0 0,1 0 1 0 0,-1 1-1 0 0,0-1 1 0 0,3 0-1 0 0,38-3 921 0 0,-26 3-759 0 0,12-2 457 0 0,42 2 0 0 0,-49 1-509 0 0,-17 0-183 0 0,1 0-1 0 0,-1 0 1 0 0,1 0 0 0 0,-1 1-1 0 0,11 2 1 0 0,23 8 349 0 0,-4-2-15 0 0,49 22 1 0 0,21 20-81 0 0,-102-50-327 0 0,1 1 0 0 0,-1-1 0 0 0,0 1 0 0 0,0 0 0 0 0,0 1 0 0 0,0-1 0 0 0,4 4 0 0 0,26 20 34 0 0,-10-10-44 0 0,-21-15 0 0 0,0 1 0 0 0,0-1 0 0 0,0 0 0 0 0,0 1 0 0 0,-1-1 0 0 0,1 1 0 0 0,-1 0 0 0 0,1-1 0 0 0,-1 1 0 0 0,1 0 0 0 0,-1 0 0 0 0,2 4 0 0 0,1 2 0 0 0,15 17 67 0 0,-15-22-33 0 0,-3-1-28 0 0,1-1 1 0 0,0 1 0 0 0,0 0 0 0 0,-1 0 0 0 0,1 0 0 0 0,-1 0 0 0 0,1 0 0 0 0,-1 0-1 0 0,0 0 1 0 0,1 3 0 0 0,2 2-7 0 0,6 13 0 0 0,-2 2 0 0 0,-7-18 0 0 0,7 20 0 0 0,-3 2 0 0 0,-4-20-10 0 0,-1 0 0 0 0,1 0 0 0 0,-1 0 1 0 0,0 0-1 0 0,-1 11 0 0 0,0 2-22 0 0,1-15-20 0 0,-4 17 3 0 0,-4 5-11 0 0,5-19 47 0 0,-9 20 14 0 0,10-21 8 0 0,-17 18 46 0 0,17-21-55 0 0,-12 10 0 0 0,6-7 0 0 0,0 0 0 0 0,0-1 0 0 0,-1 0 0 0 0,0 0 0 0 0,-14 5 0 0 0,21-9 4 0 0,-1 0-1 0 0,1 0 1 0 0,-1 0-1 0 0,0 0 1 0 0,1 0-1 0 0,-1-1 1 0 0,0 1-1 0 0,-3 0 1 0 0,-1 0 17 0 0,-1 0-15 0 0,7 0-6 0 0,-1-1 1 0 0,1 1 0 0 0,-1-1 0 0 0,1 0-1 0 0,-1 0 1 0 0,0 1 0 0 0,1-1 0 0 0,-1 0-1 0 0,-2-1 1 0 0,-16-1-3 0 0,14 2 8 0 0,0-1 0 0 0,0 0-1 0 0,0 0 1 0 0,0-1 0 0 0,0 0-1 0 0,-6-2 1 0 0,-36-22 68 0 0,13 6-44 0 0,20 10 81 0 0,0 0 0 0 0,1-1 0 0 0,-1-1 0 0 0,2 0 0 0 0,0-1 0 0 0,1 0 0 0 0,-18-25 0 0 0,2-2 285 0 0,-35-72 0 0 0,34 54-260 0 0,16 28-49 0 0,-2 1 0 0 0,-23-34 0 0 0,36 60-85 0 0,-9-11 1 0 0,1-1-1 0 0,1 0 0 0 0,-14-30 0 0 0,20 39-228 0 0,0 0 0 0 0,-1-1 0 0 0,0 2-1 0 0,0-1 1 0 0,-9-9 0 0 0,-3-4-590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39.915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114 141 9239 0 0,'0'0'838'0'0,"0"-3"-594"0"0,1-1 10 0 0,0-1 1 0 0,1 1-1 0 0,-1-1 1 0 0,1 1-1 0 0,0-1 1 0 0,0 1-1 0 0,0 0 1 0 0,0 0-1 0 0,1 0 1 0 0,-1 0-1 0 0,1 1 1 0 0,0-1-1 0 0,1 1 1 0 0,-1 0-1 0 0,0-1 1 0 0,1 1-1 0 0,0 1 0 0 0,0-1 1 0 0,0 1-1 0 0,0-1 1 0 0,0 1-1 0 0,5-1 1 0 0,27-5 1701 0 0,-34 8-983 0 0,1 2-651 0 0,15 19 259 0 0,-17-20-300 0 0,-1 2-3 0 0,1 1-198 0 0,-1 0 0 0 0,0 0 0 0 0,0 0 0 0 0,0 0 0 0 0,-1 0 0 0 0,1-1 0 0 0,-1 1 0 0 0,0 0 0 0 0,0 0 0 0 0,0 0 0 0 0,-1-1 0 0 0,0 1 0 0 0,1-1 0 0 0,-1 1 0 0 0,0-1 0 0 0,0 1 0 0 0,-1-1 0 0 0,1 0 0 0 0,-1 0 0 0 0,0 0 0 0 0,1-1 0 0 0,-1 1 0 0 0,-6 4-1 0 0,0-1-34 0 0,0-1 0 0 0,0 0-1 0 0,0 0 1 0 0,0 0 0 0 0,-1-1-1 0 0,0-1 1 0 0,-15 4 0 0 0,21-5-32 0 0,0-1 0 0 0,0-1 0 0 0,-1 1 1 0 0,1-1-1 0 0,0 1 0 0 0,-1-1 0 0 0,1-1 0 0 0,0 1 1 0 0,-1-1-1 0 0,1 1 0 0 0,0-1 0 0 0,-1 0 0 0 0,1-1 1 0 0,0 1-1 0 0,0-1 0 0 0,0 0 0 0 0,0 0 1 0 0,0 0-1 0 0,1 0 0 0 0,-4-3 0 0 0,0-3-2 0 0,5 6-7 0 0,1 0-1 0 0,-1 0 1 0 0,1 0 0 0 0,0 0 0 0 0,0 0 0 0 0,0-1-1 0 0,0 1 1 0 0,0 0 0 0 0,0-1 0 0 0,1 1 0 0 0,-1-1 0 0 0,1 1-1 0 0,-1-5 1 0 0,1 6-4 0 0,0 0 0 0 0,-1 0 0 0 0,1 0 0 0 0,0 0 0 0 0,0 0 0 0 0,0 0 0 0 0,0 0 0 0 0,0 0 0 0 0,0 0 0 0 0,0-1 0 0 0,0 1 0 0 0,0 0 0 0 0,1 0 0 0 0,-1 0 0 0 0,0 0 0 0 0,1 0 0 0 0,-1 0 0 0 0,1-1 0 0 0,2-1 0 0 0,-1-5-14 0 0,1 2-1 0 0,1-1 1 0 0,-1 0 0 0 0,1 1-1 0 0,1 0 1 0 0,-1 0-1 0 0,1 0 1 0 0,0 0 0 0 0,8-6-1 0 0,-12 11 12 0 0,0-1 0 0 0,0 1 0 0 0,0 0 1 0 0,0 0-1 0 0,0 0 0 0 0,1 0 0 0 0,-1 0 0 0 0,0 1 0 0 0,1-1 0 0 0,-1 0 0 0 0,1 1 0 0 0,-1-1 0 0 0,1 1 1 0 0,-1-1-1 0 0,1 1 0 0 0,-1 0 0 0 0,1-1 0 0 0,0 1 0 0 0,1 0 0 0 0,1 0-3 0 0,-2 0 6 0 0,0-1 0 0 0,0 1 0 0 0,1-1 0 0 0,-1 1 0 0 0,0 0 0 0 0,0 0 0 0 0,0 0 0 0 0,0 0 0 0 0,0 1 0 0 0,0-1 0 0 0,0 1 0 0 0,0-1 0 0 0,4 2 0 0 0,-1 0 0 0 0,6 3 12 0 0,0 0 52 0 0,-9-3-20 0 0,0-1-1 0 0,-1 1 1 0 0,1-1 0 0 0,0 1-1 0 0,0 0 1 0 0,-1 0 0 0 0,1 0-1 0 0,-1 0 1 0 0,0 0 0 0 0,2 3-1 0 0,-3-3-14 0 0,1-1-1 0 0,-1 1 0 0 0,0 0 1 0 0,0 0-1 0 0,1 0 1 0 0,-1 0-1 0 0,0 0 0 0 0,-1-1 1 0 0,1 1-1 0 0,0 0 1 0 0,-1 0-1 0 0,1 0 0 0 0,-1 0 1 0 0,1-1-1 0 0,-1 1 1 0 0,0 0-1 0 0,1-1 0 0 0,-1 1 1 0 0,0 0-1 0 0,0-1 1 0 0,-1 1-1 0 0,1-1 0 0 0,0 1 1 0 0,0-1-1 0 0,-3 2 1 0 0,0 1 26 0 0,0 0 0 0 0,-1 0 0 0 0,1-1 0 0 0,-1 1 1 0 0,0-1-1 0 0,0 0 0 0 0,-7 3 0 0 0,-10-1 92 0 0,4-1-106 0 0,13-4-27 0 0,2-1-3 0 0,-13-3 2 0 0,12 1-13 0 0,2 1-2 0 0,1 1-3 0 0,0 1 0 0 0,0-1 0 0 0,-1 0 0 0 0,1 1 1 0 0,0-1-1 0 0,0 0 0 0 0,1 0 0 0 0,-1 0 0 0 0,0 0 0 0 0,0 0 0 0 0,0 0 0 0 0,0 0 0 0 0,1 0 0 0 0,-1 0 0 0 0,1 0 1 0 0,-1-1-1 0 0,1 1 0 0 0,-1 0 0 0 0,1 0 0 0 0,0 0 0 0 0,-1-1 0 0 0,1-1 0 0 0,0 1-18 0 0,0-1 1 0 0,0 0-1 0 0,1 1 0 0 0,-1-1 0 0 0,1 0 1 0 0,-1 1-1 0 0,1-1 0 0 0,0 1 0 0 0,0-1 1 0 0,2-2-1 0 0,2-4-54 0 0,1 0 0 0 0,0 1 1 0 0,0 0-1 0 0,12-12 0 0 0,-14 16 71 0 0,0 0 0 0 0,0 1 0 0 0,0 0-1 0 0,0 0 1 0 0,1 0 0 0 0,-1 0 0 0 0,1 1-1 0 0,0-1 1 0 0,0 1 0 0 0,0 0 0 0 0,0 1-1 0 0,6-2 1 0 0,-7 3 3 0 0,0-1 0 0 0,-1 1 0 0 0,1 1 0 0 0,0-1 0 0 0,0 0 0 0 0,0 1 0 0 0,-1 0 0 0 0,1 0 0 0 0,0 0 1 0 0,-1 0-1 0 0,1 0 0 0 0,-1 1 0 0 0,0 0 0 0 0,1-1 0 0 0,-1 1 0 0 0,0 1 0 0 0,0-1 0 0 0,0 0 0 0 0,0 1 0 0 0,0-1 0 0 0,-1 1 0 0 0,3 4 0 0 0,2 0 32 0 0,-1 1-1 0 0,0 0 0 0 0,-1 0 1 0 0,0 1-1 0 0,7 15 1 0 0,-11-22-2 0 0,-1 0 0 0 0,0 0 0 0 0,0 1 1 0 0,1-1-1 0 0,-1 0 0 0 0,-1 0 0 0 0,1 0 0 0 0,0 1 1 0 0,0-1-1 0 0,-2 4 0 0 0,1 0 48 0 0,0-1-16 0 0,-1-1-1 0 0,1 0 0 0 0,-1 0 0 0 0,0 1 0 0 0,1-1 1 0 0,-2 0-1 0 0,1-1 0 0 0,0 1 0 0 0,-1 0 0 0 0,0-1 1 0 0,0 1-1 0 0,0-1 0 0 0,-5 4 0 0 0,5-5-32 0 0,1 0 0 0 0,-1-1 0 0 0,1 1 0 0 0,-1-1 0 0 0,0 0 0 0 0,1 0 0 0 0,-1 0 0 0 0,0 0 0 0 0,0 0 0 0 0,0-1 0 0 0,0 1 0 0 0,-4-1 0 0 0,-10 4 56 0 0,11-2-69 0 0,5-1-10 0 0,0-1-1 0 0,0 1 1 0 0,-1-1 0 0 0,1 1-1 0 0,0-1 1 0 0,0 1-1 0 0,-1-1 1 0 0,1 0-1 0 0,0 0 1 0 0,-1 0-1 0 0,1 0 1 0 0,0 0 0 0 0,-1 0-1 0 0,1 0 1 0 0,0 0-1 0 0,-1 0 1 0 0,1-1-1 0 0,0 1 1 0 0,-1-1-1 0 0,1 1 1 0 0,0-1 0 0 0,-2 0-1 0 0,-1 0 7 0 0,-15-5 47 0 0,16 4-55 0 0,1 1 0 0 0,-1-1 0 0 0,0 0-1 0 0,1 0 1 0 0,0-1 0 0 0,-1 1-1 0 0,1 0 1 0 0,0-1 0 0 0,0 1 0 0 0,0-1-1 0 0,1 0 1 0 0,-1 0 0 0 0,0 0-1 0 0,0-3 1 0 0,1 4-12 0 0,0 1-1 0 0,0-1 1 0 0,0 0 0 0 0,1 0-1 0 0,-1 0 1 0 0,0 1 0 0 0,1-1-1 0 0,0 0 1 0 0,-1 0 0 0 0,1 0-1 0 0,0 0 1 0 0,0 0 0 0 0,0 0-1 0 0,0 0 1 0 0,1-3-1 0 0,0-1-30 0 0,-1 3 15 0 0,1-1 0 0 0,0 1 0 0 0,0 0 0 0 0,0-1 1 0 0,0 1-1 0 0,1 0 0 0 0,-1 0 0 0 0,1 0 0 0 0,0 0 0 0 0,0 0 0 0 0,0 0 0 0 0,0 1 0 0 0,1-1 1 0 0,-1 0-1 0 0,1 1 0 0 0,2-2 0 0 0,0 0 2 0 0,0 0 0 0 0,0 0 0 0 0,0 1 0 0 0,1 0 0 0 0,-1 0 0 0 0,1 1 0 0 0,0-1-1 0 0,7-1 1 0 0,12-1 0 0 0,-24 5 22 0 0,0 0 1 0 0,-1 0-1 0 0,1 0 0 0 0,0 0 0 0 0,0 0 1 0 0,-1 1-1 0 0,1-1 0 0 0,0 0 0 0 0,0 0 1 0 0,-1 0-1 0 0,1 1 0 0 0,0-1 0 0 0,-1 0 1 0 0,1 1-1 0 0,-1-1 0 0 0,1 1 1 0 0,0-1-1 0 0,-1 1 0 0 0,1 0 0 0 0,2 1-2 0 0,2 0 5 0 0,16 10 0 0 0,-17-9 20 0 0,1 1-1 0 0,-1 0 1 0 0,0-1 0 0 0,0 2-1 0 0,0-1 1 0 0,-1 0 0 0 0,4 6-1 0 0,-6-9 224 0 0,-1 1-115 0 0,0 0-80 0 0,0 0 0 0 0,0 0 0 0 0,-1 0 1 0 0,1 0-1 0 0,0 0 0 0 0,-1 0 0 0 0,1 0 0 0 0,-1 0 0 0 0,0-1 0 0 0,0 1 0 0 0,1 0 0 0 0,-1-1 1 0 0,0 1-1 0 0,0 0 0 0 0,-3 2 0 0 0,1-1 44 0 0,-1 0 1 0 0,1 0-1 0 0,-1-1 0 0 0,1 1 0 0 0,-1-1 1 0 0,-6 3-1 0 0,6-4-70 0 0,1 1 0 0 0,-1-1-1 0 0,1 0 1 0 0,-1 0 0 0 0,1 0 0 0 0,-1-1 0 0 0,1 1-1 0 0,-1-1 1 0 0,0 0 0 0 0,1 0 0 0 0,-1 0-1 0 0,1 0 1 0 0,-7-2 0 0 0,-6-3 22 0 0,1 0 0 0 0,-20-9 0 0 0,33 13-41 0 0,-1 0-3 0 0,-15-7-48 0 0,18 7 72 0 0,-1 1-205 0 0,0 0 0 0 0,0-1-1 0 0,1 1 1 0 0,-1-1 0 0 0,0 1 0 0 0,1-1-1 0 0,-1 1 1 0 0,0-1 0 0 0,1 1-1 0 0,-1-1 1 0 0,0 0 0 0 0,1 0 0 0 0,-1 1-1 0 0,1-1 1 0 0,0 0 0 0 0,-1 0 0 0 0,1 1-1 0 0,-1-1 1 0 0,1 0 0 0 0,-1-1-1 0 0,3-5-1283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33.83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110 92 2759 0 0,'3'1'139'0'0,"0"1"-1"0"0,0-1 0 0 0,-1 1 0 0 0,1 0 1 0 0,-1-1-1 0 0,1 1 0 0 0,-1 0 0 0 0,4 4 1 0 0,5 5 7783 0 0,-11-12-7831 0 0,17-5 4572 0 0,-16 6-4590 0 0,0 1 1 0 0,0-1-1 0 0,0 0 0 0 0,-1 1 0 0 0,1-1 1 0 0,0 1-1 0 0,0-1 0 0 0,0 1 1 0 0,0-1-1 0 0,-1 1 0 0 0,1 0 0 0 0,0-1 1 0 0,-1 1-1 0 0,2 1 0 0 0,-1-1 387 0 0,-2 9 436 0 0,-1-8-848 0 0,1 0-1 0 0,-1-1 0 0 0,0 1 1 0 0,1-1-1 0 0,-1 0 1 0 0,0 1-1 0 0,0-1 0 0 0,0 0 1 0 0,0 0-1 0 0,0 0 1 0 0,0 0-1 0 0,0 0 0 0 0,0-1 1 0 0,0 1-1 0 0,0 0 1 0 0,-1-1-1 0 0,1 0 1 0 0,0 0-1 0 0,0 1 0 0 0,0-1 1 0 0,-1-1-1 0 0,1 1 1 0 0,0 0-1 0 0,0 0 0 0 0,-1-1 1 0 0,-1 0-1 0 0,1 0-42 0 0,0-1 0 0 0,0 1 0 0 0,0-1-1 0 0,0 1 1 0 0,0-1 0 0 0,0 0 0 0 0,1 0 0 0 0,-1 0 0 0 0,1-1-1 0 0,0 1 1 0 0,-1-1 0 0 0,1 1 0 0 0,0-1 0 0 0,1 0 0 0 0,-1 1-1 0 0,0-1 1 0 0,1 0 0 0 0,-1 0 0 0 0,1 0 0 0 0,0-1 0 0 0,0 1-1 0 0,0 0 1 0 0,1 0 0 0 0,-1-1 0 0 0,1 1 0 0 0,0 0-1 0 0,-1 0 1 0 0,2-1 0 0 0,-1 1 0 0 0,0 0 0 0 0,1-1 0 0 0,-1 1-1 0 0,1 0 1 0 0,0 0 0 0 0,0 0 0 0 0,0-1 0 0 0,0 1 0 0 0,1 0-1 0 0,-1 1 1 0 0,1-1 0 0 0,3-4 0 0 0,-4 6-5 0 0,-1 0 1 0 0,1 0 0 0 0,0 0-1 0 0,0-1 1 0 0,0 1 0 0 0,0 1-1 0 0,0-1 1 0 0,1 0-1 0 0,-1 0 1 0 0,0 0 0 0 0,0 1-1 0 0,0-1 1 0 0,1 0-1 0 0,-1 1 1 0 0,0-1 0 0 0,1 1-1 0 0,-1 0 1 0 0,0-1-1 0 0,1 1 1 0 0,-1 0 0 0 0,1 0-1 0 0,-1 0 1 0 0,0 0 0 0 0,1 0-1 0 0,-1 0 1 0 0,1 0-1 0 0,-1 0 1 0 0,0 1 0 0 0,1-1-1 0 0,2 2 1 0 0,0 0 52 0 0,0 0 0 0 0,1 0 1 0 0,-1 1-1 0 0,0 0 0 0 0,-1 0 1 0 0,5 4-1 0 0,-7-6-24 0 0,1 1 34 0 0,0 0-1 0 0,0 0 1 0 0,0 0-1 0 0,-1 0 1 0 0,1 1 0 0 0,-1-1-1 0 0,0 1 1 0 0,1-1-1 0 0,-1 1 1 0 0,0-1 0 0 0,0 1-1 0 0,-1-1 1 0 0,1 1-1 0 0,0 0 1 0 0,-1 0-1 0 0,0-1 1 0 0,0 1 0 0 0,0 0-1 0 0,0 0 1 0 0,0-1-1 0 0,0 1 1 0 0,-1 0-1 0 0,1 0 1 0 0,-1-1 0 0 0,0 1-1 0 0,0-1 1 0 0,0 1-1 0 0,0 0 1 0 0,0-1-1 0 0,0 0 1 0 0,-1 1 0 0 0,1-1-1 0 0,-1 0 1 0 0,0 0-1 0 0,0 1 1 0 0,0-2 0 0 0,0 1-1 0 0,0 0 1 0 0,0 0-1 0 0,0 0 1 0 0,0-1-1 0 0,-1 0 1 0 0,1 1 0 0 0,-5 1-1 0 0,-4 1 15 0 0,9-3-67 0 0,-1 0 0 0 0,0 0 0 0 0,0 0 0 0 0,0 0 0 0 0,1-1 0 0 0,-1 1 0 0 0,0-1 0 0 0,0 0 0 0 0,0 0-1 0 0,0 0 1 0 0,0 0 0 0 0,0 0 0 0 0,-4-1 0 0 0,4 0-6 0 0,0 0 0 0 0,0 0-1 0 0,0-1 1 0 0,0 1 0 0 0,1 0 0 0 0,-1-1-1 0 0,0 0 1 0 0,1 1 0 0 0,-1-1 0 0 0,1 0-1 0 0,0 0 1 0 0,-1-1 0 0 0,1 1 0 0 0,0 0-1 0 0,0-1 1 0 0,1 1 0 0 0,-1-1 0 0 0,0 0-1 0 0,-2-5 1 0 0,4 6-7 0 0,-1 0 1 0 0,0 0-1 0 0,0 0 1 0 0,1 0-1 0 0,-1 0 1 0 0,1 0-1 0 0,0 0 0 0 0,0 0 1 0 0,-1 0-1 0 0,1 0 1 0 0,1 0-1 0 0,-1 0 0 0 0,0 0 1 0 0,0 0-1 0 0,1 0 1 0 0,-1 0-1 0 0,1 0 0 0 0,-1 0 1 0 0,1 0-1 0 0,0 1 1 0 0,0-1-1 0 0,0 0 0 0 0,0 0 1 0 0,0 0-1 0 0,0 1 1 0 0,1-1-1 0 0,-1 1 0 0 0,1-1 1 0 0,-1 1-1 0 0,1 0 1 0 0,1-2-1 0 0,9-6-8 0 0,-11 7 8 0 0,1 1 0 0 0,-1 0 0 0 0,1-1-1 0 0,0 1 1 0 0,-1 0 0 0 0,1 0 0 0 0,0 0 0 0 0,0 0 0 0 0,0 0 0 0 0,0 0 0 0 0,0 0 0 0 0,0 1 0 0 0,0-1-1 0 0,0 1 1 0 0,0 0 0 0 0,4-1 0 0 0,-5 1 3 0 0,1 0 0 0 0,-1 0 0 0 0,0 0 0 0 0,1 0 0 0 0,-1 0 0 0 0,0 0 0 0 0,1 1 0 0 0,-1-1 0 0 0,0 0 0 0 0,0 1 0 0 0,1-1 0 0 0,-1 1 0 0 0,0-1 0 0 0,0 1 0 0 0,0 0 0 0 0,0 0 0 0 0,1-1 0 0 0,-1 1 0 0 0,1 1 0 0 0,1 1 0 0 0,0-1 46 0 0,-1 0 1 0 0,1 0-1 0 0,-1 0 1 0 0,0 1-1 0 0,0-1 0 0 0,0 1 1 0 0,0-1-1 0 0,0 1 0 0 0,0-1 1 0 0,1 5-1 0 0,-2-5-13 0 0,0 0-1 0 0,-1 0 1 0 0,1 0-1 0 0,-1 0 1 0 0,1 0-1 0 0,-1 0 1 0 0,0 0 0 0 0,0 0-1 0 0,0 0 1 0 0,0 0-1 0 0,0 0 1 0 0,-1 0-1 0 0,1 0 1 0 0,-1 0-1 0 0,1 0 1 0 0,-1 0 0 0 0,0 2-1 0 0,-1-1 6 0 0,0 1 0 0 0,0-1 0 0 0,-1 1 0 0 0,1-1 0 0 0,-1 0 0 0 0,0 0 0 0 0,1 0 0 0 0,-1 0 0 0 0,-1-1 0 0 0,1 1 0 0 0,0-1 0 0 0,0 0 0 0 0,-5 2 0 0 0,-3 4 3 0 0,8-8-32 0 0,1 1 1 0 0,0-1-1 0 0,-1 0 0 0 0,1 1 0 0 0,-1-1 0 0 0,1 0 0 0 0,0 0 0 0 0,-1 0 0 0 0,1-1 0 0 0,-1 1 0 0 0,1-1 0 0 0,-3 0 0 0 0,5 1 0 0 0,-3-1-11 0 0,0 0 0 0 0,0 0 0 0 0,1 0 0 0 0,-1 0 0 0 0,0 0 0 0 0,1 0 1 0 0,-1-1-1 0 0,1 1 0 0 0,-1-1 0 0 0,1 0 0 0 0,0 0 0 0 0,0 0 0 0 0,0 0 0 0 0,0 0 0 0 0,0 0 0 0 0,0 0 0 0 0,0-1 0 0 0,1 1 0 0 0,-1-1 0 0 0,1 0 0 0 0,-2-4 1 0 0,2 3-26 0 0,-1-1 0 0 0,1 1 1 0 0,1-1-1 0 0,-1 0 1 0 0,1 1-1 0 0,-1-1 1 0 0,1 0-1 0 0,1 0 0 0 0,-1 1 1 0 0,1-1-1 0 0,-1 0 1 0 0,4-7-1 0 0,-4 9 19 0 0,1 1-1 0 0,0 0 0 0 0,0 0 1 0 0,-1-1-1 0 0,2 1 1 0 0,-1 0-1 0 0,0 0 1 0 0,0 0-1 0 0,1 0 0 0 0,-1 0 1 0 0,1 1-1 0 0,-1-1 1 0 0,1 0-1 0 0,0 1 1 0 0,0-1-1 0 0,-1 1 0 0 0,1-1 1 0 0,0 1-1 0 0,1 0 1 0 0,-1 0-1 0 0,0 0 1 0 0,0 0-1 0 0,0 0 0 0 0,1 0 1 0 0,-1 1-1 0 0,0-1 1 0 0,5 1-1 0 0,-1-2 5 0 0,-4 2 0 0 0,1-1 1 0 0,-1 1-1 0 0,1 0 0 0 0,-1 0 0 0 0,1 0 0 0 0,-1 0 1 0 0,1 0-1 0 0,-1 1 0 0 0,1-1 0 0 0,-1 1 1 0 0,1-1-1 0 0,-1 1 0 0 0,1 0 0 0 0,-1 0 0 0 0,0 0 1 0 0,1 0-1 0 0,1 3 0 0 0,-1-3 4 0 0,0 1 0 0 0,0 0 0 0 0,0 0 0 0 0,-1 0 0 0 0,4 4 0 0 0,-5-6 6 0 0,0 1 0 0 0,0 0 1 0 0,0 0-1 0 0,0-1 0 0 0,0 1 0 0 0,0 0 0 0 0,0 0 0 0 0,-1 0 0 0 0,1 0 1 0 0,0 0-1 0 0,-1 0 0 0 0,1 0 0 0 0,-1 0 0 0 0,1 1 0 0 0,-1-1 0 0 0,0 0 1 0 0,1 0-1 0 0,-1 0 0 0 0,0 1 0 0 0,0-1 0 0 0,0 0 0 0 0,0 0 0 0 0,0 3 1 0 0,0 0 36 0 0,0-1-19 0 0,0 0 0 0 0,0-1 0 0 0,-1 1 0 0 0,1 0 0 0 0,-1 0 0 0 0,1-1 0 0 0,-1 1 0 0 0,0 0 0 0 0,0-1 0 0 0,0 1 0 0 0,0 0 0 0 0,-1-1 0 0 0,1 0 0 0 0,-1 1 0 0 0,1-1 0 0 0,-1 0 0 0 0,0 0 0 0 0,0 0 0 0 0,0 0 0 0 0,0 0 0 0 0,0 0 0 0 0,-1 0 0 0 0,1-1 0 0 0,0 1 0 0 0,-1-1 0 0 0,-4 2 0 0 0,-6 4 47 0 0,10-5-63 0 0,1 0 0 0 0,-1-1 0 0 0,0 1 0 0 0,0-1 1 0 0,0 1-1 0 0,-1-1 0 0 0,1 0 0 0 0,0 0 0 0 0,0-1 0 0 0,-1 1 0 0 0,1-1 0 0 0,0 1 1 0 0,-1-1-1 0 0,1 0 0 0 0,0 0 0 0 0,-1-1 0 0 0,-4 0 0 0 0,6 1-18 0 0,1-1-1 0 0,-1 1 0 0 0,0-1 1 0 0,1 0-1 0 0,-1 0 1 0 0,1 0-1 0 0,-1 1 1 0 0,1-1-1 0 0,-1-1 1 0 0,1 1-1 0 0,0 0 1 0 0,-1 0-1 0 0,1 0 1 0 0,0-1-1 0 0,0 1 1 0 0,0-1-1 0 0,0 1 1 0 0,0-1-1 0 0,0 1 0 0 0,1-1 1 0 0,-1 1-1 0 0,0-1 1 0 0,1 0-1 0 0,-1 1 1 0 0,1-3-1 0 0,-1 1-25 0 0,1 1-1 0 0,0 0 1 0 0,0-1-1 0 0,0 1 1 0 0,0-1-1 0 0,1 1 1 0 0,-1 0-1 0 0,1-1 0 0 0,-1 1 1 0 0,1 0-1 0 0,0 0 1 0 0,0-1-1 0 0,0 1 1 0 0,0 0-1 0 0,0 0 1 0 0,0 0-1 0 0,1 0 1 0 0,1-2-1 0 0,-2 3 36 0 0,6-7-57 0 0,0 1 0 0 0,0-1 1 0 0,1 1-1 0 0,9-6 1 0 0,-14 11 45 0 0,0 1 1 0 0,0-1-1 0 0,0 1 1 0 0,0-1-1 0 0,1 1 1 0 0,-1 0-1 0 0,0 0 1 0 0,0 1-1 0 0,1-1 1 0 0,-1 1-1 0 0,0-1 1 0 0,1 1-1 0 0,-1 0 1 0 0,0 0 0 0 0,1 1-1 0 0,-1-1 1 0 0,4 1-1 0 0,9 5 24 0 0,-14-4 47 0 0,2 3 26 0 0,-3-5-62 0 0,-1 1-1 0 0,0 0 1 0 0,0-1 0 0 0,1 1-1 0 0,-1-1 1 0 0,0 1-1 0 0,0-1 1 0 0,0 1 0 0 0,0 0-1 0 0,0-1 1 0 0,0 1 0 0 0,0 0-1 0 0,0-1 1 0 0,0 1-1 0 0,0-1 1 0 0,0 1 0 0 0,0 0-1 0 0,-1-1 1 0 0,1 1 0 0 0,0-1-1 0 0,-1 1 1 0 0,-6 13 226 0 0,6-12-224 0 0,-1 2 34 0 0,-1-1 0 0 0,1 1 0 0 0,-1-1 0 0 0,1 0 0 0 0,-1 0 0 0 0,0 0 0 0 0,0-1 0 0 0,-1 1 0 0 0,1-1 0 0 0,-1 1 0 0 0,1-1 0 0 0,-1 0 0 0 0,-5 2 0 0 0,-21 4-769 0 0,-2-7-3734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35.18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456 1 1839 0 0,'0'0'9239'0'0,"-5"7"-7824"0"0,-14 6 1023 0 0,18-12-2240 0 0,-1 1 0 0 0,1-1 0 0 0,0 0 0 0 0,-1 1 0 0 0,1-1 0 0 0,-1 0 0 0 0,0 0 0 0 0,-2 1 0 0 0,-4 3 447 0 0,4-2-335 0 0,-1 0 1 0 0,1 0 0 0 0,-1-1-1 0 0,0 1 1 0 0,1-1-1 0 0,-1 0 1 0 0,-8 2-1 0 0,8-3-160 0 0,0 1-1 0 0,0 0 0 0 0,1 0 0 0 0,-1 0 1 0 0,0 0-1 0 0,-5 5 0 0 0,-4 3 403 0 0,-21 12 0 0 0,22-14-237 0 0,1 0 0 0 0,-17 14-1 0 0,13-8-9 0 0,6-6-142 0 0,1 0 0 0 0,0 1 0 0 0,0 0 1 0 0,1 0-1 0 0,-11 17 0 0 0,-41 66 77 0 0,54-81-141 0 0,1 0-1 0 0,-7 18 1 0 0,-7 15-68 0 0,13-33 39 0 0,0 1 1 0 0,0 1-1 0 0,1-1 0 0 0,-6 27 1 0 0,9-29-38 0 0,1 0 0 0 0,0 0-1 0 0,1 1 1 0 0,0-1 0 0 0,2 15 0 0 0,-2-24 47 0 0,1 1 0 0 0,16 32 19 0 0,-15-30-89 0 0,1-1 20 0 0,10 6-17 0 0,-8-6-1 0 0,-1 0 1 0 0,0-1-1 0 0,1 1 0 0 0,6 2 0 0 0,33 8 66 0 0,-23-12-14 0 0,-7-1-29 0 0,0-1 0 0 0,0 0-1 0 0,0 0 1 0 0,0-2 0 0 0,0 0 0 0 0,0 0 0 0 0,-1-1 0 0 0,1-1 0 0 0,-1 0-1 0 0,0-1 1 0 0,0 0 0 0 0,17-13 0 0 0,-15 9-40 0 0,-3 1-12 0 0,1 0 1 0 0,-2-1-1 0 0,1 0 1 0 0,14-17-1 0 0,-16 14 38 0 0,-1-1 1 0 0,-1 0-1 0 0,0-1 0 0 0,0 0 1 0 0,8-25-1 0 0,-14 33-13 0 0,0 0 0 0 0,0 1 0 0 0,0-1 0 0 0,-1 0 0 0 0,0 0 0 0 0,0 0 0 0 0,-1-11 0 0 0,3-34 55 0 0,-1 37-30 0 0,-1 0-1 0 0,-1-1 0 0 0,-2-21 0 0 0,-2-4-30 0 0,3 26-91 0 0,-1 0 0 0 0,-6-29 0 0 0,3 18-1220 0 0,5 14-2532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41.25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150 134 10535 0 0,'0'0'1056'0'0,"-2"3"-962"0"0,-7 12 182 0 0,5-14-77 0 0,2-1-36 0 0,-1 1 720 0 0,-2 2-248 0 0,-1 0-1 0 0,1-1 0 0 0,-1 0 0 0 0,-6 2 0 0 0,11-4-262 0 0,-8 0 310 0 0,7 0-602 0 0,1 0-1 0 0,-1 0 1 0 0,0-1-1 0 0,0 1 1 0 0,1 0 0 0 0,-1-1-1 0 0,0 0 1 0 0,1 1-1 0 0,-1-1 1 0 0,1 0-1 0 0,-1 0 1 0 0,1 0-1 0 0,-1 0 1 0 0,1 0-1 0 0,0 0 1 0 0,-1 0 0 0 0,1 0-1 0 0,0-1 1 0 0,0 1-1 0 0,0 0 1 0 0,0-1-1 0 0,0 1 1 0 0,0-1-1 0 0,0 1 1 0 0,1-1-1 0 0,-1 0 1 0 0,0 1 0 0 0,0-4-1 0 0,0 2-51 0 0,0-1-1 0 0,0 0 0 0 0,1 0 1 0 0,-1 0-1 0 0,1 0 1 0 0,0 0-1 0 0,0 1 1 0 0,0-1-1 0 0,1 0 1 0 0,0 0-1 0 0,-1 0 1 0 0,2-4-1 0 0,2-1-27 0 0,11-28 0 0 0,-13 34 0 0 0,-1 0 0 0 0,1 1 0 0 0,0-1 0 0 0,-1 1 0 0 0,1 0 0 0 0,0-1 0 0 0,1 1 0 0 0,-1 0 0 0 0,0 0 0 0 0,1 0 0 0 0,2-1 0 0 0,3 0 0 0 0,-7 2 0 0 0,0 1 0 0 0,0-1 0 0 0,0 1 0 0 0,0 0 0 0 0,0-1 0 0 0,0 1 0 0 0,1 0 0 0 0,-1 0 0 0 0,0 0 0 0 0,0 0 0 0 0,0 0 0 0 0,0 0 0 0 0,1 0 0 0 0,-1 1 0 0 0,0-1 0 0 0,0 0 0 0 0,0 0 0 0 0,0 1 0 0 0,0-1 0 0 0,0 1 0 0 0,2 0 0 0 0,0 1 0 0 0,4 3 0 0 0,-1 4 18 0 0,-5-6 35 0 0,0 0 1 0 0,0 0 0 0 0,0 0-1 0 0,-1 0 1 0 0,1 0 0 0 0,-1 0-1 0 0,0 0 1 0 0,0 0 0 0 0,0 0 0 0 0,0 0-1 0 0,-1 0 1 0 0,1 0 0 0 0,-1 0-1 0 0,0 0 1 0 0,0 0 0 0 0,0 0-1 0 0,0 0 1 0 0,0 0 0 0 0,-1 0 0 0 0,0-1-1 0 0,1 1 1 0 0,-1 0 0 0 0,0-1-1 0 0,0 0 1 0 0,0 1 0 0 0,0-1-1 0 0,-1 0 1 0 0,-3 3 0 0 0,1-3-2 0 0,0 1 0 0 0,0-1 0 0 0,0 0 0 0 0,0 0 0 0 0,0-1 0 0 0,-1 0 0 0 0,1 0 0 0 0,-1 0 1 0 0,1 0-1 0 0,-1-1 0 0 0,1 0 0 0 0,-1 0 0 0 0,1-1 0 0 0,-1 1 0 0 0,-7-3 0 0 0,12 2-49 0 0,0 1 0 0 0,-1-1 0 0 0,1 1 0 0 0,0-1-1 0 0,0 0 1 0 0,0 1 0 0 0,0-1 0 0 0,0 0 0 0 0,0 0 0 0 0,0 0 0 0 0,0 0-1 0 0,0 0 1 0 0,0 0 0 0 0,0 0 0 0 0,1 0 0 0 0,-1 0 0 0 0,0-1 0 0 0,1 1-1 0 0,-1 0 1 0 0,1 0 0 0 0,-1-1 0 0 0,1-1 0 0 0,-1 1 6 0 0,0 0-11 0 0,1 0 0 0 0,-1 1 0 0 0,1-1 0 0 0,-1 0 0 0 0,1 1 0 0 0,0-1 0 0 0,0 0 0 0 0,0 0 0 0 0,0 1 0 0 0,0-1 0 0 0,0 0 0 0 0,0 0 0 0 0,0 1 0 0 0,1-1 0 0 0,-1 0 0 0 0,1 1 0 0 0,0-1 0 0 0,-1 0 0 0 0,1 1 0 0 0,1-3 0 0 0,0 1-3 0 0,1 0 0 0 0,0 0 0 0 0,-1 0 0 0 0,1 1-1 0 0,1-1 1 0 0,-1 1 0 0 0,0 0 0 0 0,0-1 0 0 0,1 1-1 0 0,3-1 1 0 0,-4 2 4 0 0,-1 0-1 0 0,1 0 1 0 0,-1 0-1 0 0,1 0 0 0 0,0 1 1 0 0,-1-1-1 0 0,1 1 1 0 0,0 0-1 0 0,-1 0 1 0 0,1 0-1 0 0,0 0 1 0 0,-1 0-1 0 0,1 0 0 0 0,0 1 1 0 0,-1-1-1 0 0,1 1 1 0 0,0 0-1 0 0,-1 0 1 0 0,1 0-1 0 0,-1 0 1 0 0,0 0-1 0 0,1 1 1 0 0,-1-1-1 0 0,3 3 0 0 0,4 3-1 0 0,-1 1-1 0 0,1 0 1 0 0,-2 0-1 0 0,10 12 1 0 0,-14-15 7 0 0,-2-4 192 0 0,-2 12 59 0 0,1-11-219 0 0,0-1-1 0 0,0 0 0 0 0,0 1 1 0 0,0-1-1 0 0,0 0 1 0 0,0 1-1 0 0,0-1 0 0 0,-1 1 1 0 0,1-1-1 0 0,0 0 1 0 0,-1 0-1 0 0,1 1 0 0 0,-1-1 1 0 0,0 0-1 0 0,0 2 0 0 0,-2 0 7 0 0,1 0-1 0 0,-1 0 0 0 0,1 0 0 0 0,-1 0 0 0 0,0 0 0 0 0,0 0 0 0 0,0-1 0 0 0,-1 1 0 0 0,1-1 0 0 0,-1 0 1 0 0,1 0-1 0 0,-1 0 0 0 0,-4 1 0 0 0,3-2 0 0 0,0 0 1 0 0,-1 0 0 0 0,1 0-1 0 0,0-1 1 0 0,-1 0-1 0 0,1 0 1 0 0,-1 0 0 0 0,1 0-1 0 0,-1-1 1 0 0,1 0 0 0 0,-8-3-1 0 0,10 4-41 0 0,1-1 0 0 0,1 1 0 0 0,0 0 0 0 0,-1-1 0 0 0,1 1 0 0 0,0-1 0 0 0,0 1 0 0 0,-1-1 0 0 0,1 0 0 0 0,0 1 0 0 0,0-1 0 0 0,0 0 0 0 0,0 0 0 0 0,0 0 0 0 0,0 0 0 0 0,0 0 0 0 0,0 0 0 0 0,0 0 0 0 0,0 0 0 0 0,0 0 0 0 0,1 0 0 0 0,-1 0 0 0 0,1-1 0 0 0,-1 1 0 0 0,0-2 0 0 0,-1-1-19 0 0,1 0 0 0 0,0 0 0 0 0,1 0 1 0 0,-1 0-1 0 0,0 0 0 0 0,1 0 0 0 0,0 0 0 0 0,0 0 0 0 0,0 0 0 0 0,1 0 0 0 0,-1 0 0 0 0,1 0 1 0 0,0 0-1 0 0,0 0 0 0 0,0 1 0 0 0,1-1 0 0 0,-1 0 0 0 0,1 0 0 0 0,0 1 0 0 0,0-1 0 0 0,0 1 1 0 0,1 0-1 0 0,-1 0 0 0 0,1 0 0 0 0,0 0 0 0 0,-1 0 0 0 0,1 0 0 0 0,1 1 0 0 0,-1-1 0 0 0,0 1 1 0 0,1 0-1 0 0,-1 0 0 0 0,1 0 0 0 0,-1 0 0 0 0,7-1 0 0 0,-3 1 8 0 0,-1 1-1 0 0,1 0 1 0 0,-1 0 0 0 0,1 1-1 0 0,-1-1 1 0 0,1 2 0 0 0,-1-1-1 0 0,1 1 1 0 0,-1 0 0 0 0,1 0-1 0 0,-1 0 1 0 0,0 1 0 0 0,0 0-1 0 0,1 1 1 0 0,-1-1 0 0 0,-1 1-1 0 0,1 0 1 0 0,0 0 0 0 0,-1 1-1 0 0,0 0 1 0 0,1 0 0 0 0,-1 0-1 0 0,5 6 1 0 0,5 11 66 0 0,-13-10 12 0 0,-2-8-21 0 0,0-2-13 0 0,0 0 0 0 0,-1-1 0 0 0,1 1 0 0 0,0 0 0 0 0,-1 0 1 0 0,1 0-1 0 0,-1-1 0 0 0,1 1 0 0 0,-1 0 0 0 0,1 0 0 0 0,-1-1 0 0 0,1 1 0 0 0,-1-1 0 0 0,0 1 0 0 0,1 0 0 0 0,-3 0 0 0 0,-13 9 297 0 0,12-7-213 0 0,0-1-36 0 0,-1 1-1 0 0,-1-1 1 0 0,1 0-1 0 0,0 0 1 0 0,0-1-1 0 0,-1 0 1 0 0,1 0-1 0 0,-1 0 1 0 0,1 0-1 0 0,-1-1 1 0 0,1 0-1 0 0,-1 0 0 0 0,-6-1 1 0 0,2 0-52 0 0,1-1-1 0 0,-1 0 1 0 0,1-1 0 0 0,0 0 0 0 0,0-1 0 0 0,-15-7-1 0 0,23 11-131 0 0,0-1 0 0 0,0 1 0 0 0,0-1 0 0 0,0 0 0 0 0,0 1 0 0 0,0-1-1 0 0,0 0 1 0 0,0 0 0 0 0,1 0 0 0 0,-1 1 0 0 0,0-1 0 0 0,0 0 0 0 0,1 0 0 0 0,-2-2-1 0 0,-1-10-6936 0 0,3 12 6780 0 0,-2-8-7166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50.28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97 29 1839 0 0,'0'0'6198'0'0,"3"4"-5948"0"0,7 11 6 0 0,-10-15-221 0 0,0 0 0 0 0,0 0 0 0 0,0 0 0 0 0,0 0 0 0 0,0 0-1 0 0,1 0 1 0 0,-1 0 0 0 0,0 1 0 0 0,0-1 0 0 0,0 0 0 0 0,0 0-1 0 0,0 0 1 0 0,0 0 0 0 0,1 0 0 0 0,-1 0 0 0 0,0 0 0 0 0,0 0 0 0 0,0 0-1 0 0,0 0 1 0 0,0 0 0 0 0,1 0 0 0 0,-1 0 0 0 0,0 0 0 0 0,0 0-1 0 0,0 0 1 0 0,0 0 0 0 0,0 0 0 0 0,0 0 0 0 0,1 0 0 0 0,-1 0-1 0 0,0 0 1 0 0,0 0 0 0 0,0 0 0 0 0,0 0 0 0 0,0 0 0 0 0,1 0 0 0 0,-1 0-1 0 0,0-1 1 0 0,0 1 0 0 0,0 0 0 0 0,0 0 0 0 0,0 0 0 0 0,0 0-1 0 0,0 0 1 0 0,0 0 0 0 0,0 0 0 0 0,1 0 0 0 0,-1-1 0 0 0,0 1-1 0 0,0 0 1 0 0,0 0 0 0 0,0 0 0 0 0,0 0 0 0 0,0 0 0 0 0,0-1 0 0 0,0 1-1 0 0,0 0 1 0 0,0 0 0 0 0,0 0 0 0 0,0 0 0 0 0,0 0 0 0 0,0-1-1 0 0,0 1 1 0 0,0 0 0 0 0,0 0 0 0 0,0 0 0 0 0,0 0 0 0 0,1-9 1211 0 0,0 1 1399 0 0,-1 6-2560 0 0,0 1 0 0 0,1 0 0 0 0,-1 0-1 0 0,0-1 1 0 0,0 1 0 0 0,0 0-1 0 0,0 0 1 0 0,0-1 0 0 0,-1 1 0 0 0,1 0-1 0 0,0 0 1 0 0,-1-1 0 0 0,1 1-1 0 0,0 0 1 0 0,-1 0 0 0 0,-1-2 0 0 0,2 3 127 0 0,0-1-162 0 0,0 1 0 0 0,0 0 0 0 0,0 0 0 0 0,0 0 0 0 0,0 0 0 0 0,0 0 0 0 0,0-1 1 0 0,0 1-1 0 0,0 0 0 0 0,0 0 0 0 0,0 0 0 0 0,0 0 0 0 0,0 0 0 0 0,0-1 0 0 0,0 1 1 0 0,0 0-1 0 0,0 0 0 0 0,0 0 0 0 0,-1 0 0 0 0,1 0 0 0 0,0 0 0 0 0,0-1 0 0 0,0 1 1 0 0,0 0-1 0 0,0 0 0 0 0,0 0 0 0 0,0 0 0 0 0,-1 0 0 0 0,1 0 0 0 0,0 0 0 0 0,0 0 0 0 0,0 0 1 0 0,0 0-1 0 0,0 0 0 0 0,-1 0 0 0 0,1 0 0 0 0,0 0 0 0 0,0 0 0 0 0,0 0 0 0 0,0 0 1 0 0,-1 0-1 0 0,-7 2 1056 0 0,-7 8-609 0 0,15-10-497 0 0,-1 1 106 0 0,-1 2 13 0 0,0-1 0 0 0,0 1 0 0 0,0-1 0 0 0,-1 0-1 0 0,1 0 1 0 0,-1 1 0 0 0,-4 1 0 0 0,5-2-22 0 0,0 0-7 0 0,0 0-1 0 0,0 1 1 0 0,0-1-1 0 0,0 0 0 0 0,0 1 1 0 0,0-1-1 0 0,1 1 1 0 0,-1 0-1 0 0,0 4 1 0 0,-11 31 85 0 0,6-15 56 0 0,1-7-178 0 0,3-8-2 0 0,0 1 0 0 0,0 0 0 0 0,1 0 1 0 0,1 0-1 0 0,-1 0 0 0 0,1 11 0 0 0,1-13 32 0 0,1 1 0 0 0,0 0-1 0 0,1 1 1 0 0,0-1 0 0 0,0 0-1 0 0,1 0 1 0 0,0 0 0 0 0,9 15 0 0 0,-7-12 83 0 0,0-1-121 0 0,1-1 0 0 0,0 1 0 0 0,0-1 0 0 0,11 12 0 0 0,-6-10 19 0 0,-9-9 0 0 0,-1-1-11 0 0,16 9 38 0 0,-15-9-77 0 0,0 0 0 0 0,-1-1 0 0 0,1 0 0 0 0,0 1 0 0 0,0-1 0 0 0,0 0 0 0 0,0 0 0 0 0,-1 0-1 0 0,1 0 1 0 0,2 0 0 0 0,2 0 6 0 0,-5 0-12 0 0,1 0 0 0 0,-1-1 0 0 0,1 1 0 0 0,-1 0-1 0 0,1 0 1 0 0,-1-1 0 0 0,1 1 0 0 0,-1-1 0 0 0,1 1-1 0 0,-1-1 1 0 0,0 0 0 0 0,1 0 0 0 0,-1 1 0 0 0,0-1-1 0 0,0 0 1 0 0,2-2 0 0 0,2 0 9 0 0,0-1 8 0 0,1 0 0 0 0,-1-1 0 0 0,0 1 1 0 0,0-1-1 0 0,0 0 0 0 0,-1 0 0 0 0,1-1 0 0 0,4-8 1 0 0,-2 2 14 0 0,-1-1 0 0 0,6-20 0 0 0,-10 29-17 0 0,4-16 13 0 0,4-10 3 0 0,-9 26-38 0 0,1 0 0 0 0,0-1-1 0 0,-1 1 1 0 0,0-1 0 0 0,0 1 0 0 0,1-10 0 0 0,-2 12 4 0 0,1-2 8 0 0,-1-1 0 0 0,0 1 0 0 0,-1-1-1 0 0,1 1 1 0 0,-1-1 0 0 0,1 1 0 0 0,-1 0 0 0 0,-1-1 0 0 0,1 1 0 0 0,0 0 0 0 0,-1 0 0 0 0,-4-8 0 0 0,-3-6 91 0 0,8 15-86 0 0,0 0 5 0 0,0 0 0 0 0,-1 1 0 0 0,0-1 0 0 0,1 0 1 0 0,-1 0-1 0 0,0 1 0 0 0,0-1 0 0 0,0 1 0 0 0,0 0 0 0 0,-1-1 1 0 0,-4-2-1 0 0,5 3-20 0 0,-3-2 30 0 0,0-1-1 0 0,-1 1 1 0 0,-8-6-1 0 0,11 8-23 0 0,0 1 0 0 0,0 0 0 0 0,-1 0-1 0 0,1 0 1 0 0,0 0 0 0 0,0 1 0 0 0,-1-1 0 0 0,1 1-1 0 0,-6 0 1 0 0,8 0-16 0 0,0 0-1 0 0,0 0 1 0 0,0 0-1 0 0,0 0 1 0 0,0 0-1 0 0,0 0 1 0 0,-1 0-1 0 0,1 1 1 0 0,0-1-1 0 0,0 0 1 0 0,0 1-1 0 0,0-1 1 0 0,0 1-1 0 0,0-1 1 0 0,0 1 0 0 0,-1 0-1 0 0,-2 2-122 0 0,-2 0-394 0 0,0 1 0 0 0,0-1 0 0 0,0 1 0 0 0,-6 6 0 0 0,1-1-1477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2:52.85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149 163 8375 0 0,'0'0'382'0'0,"0"2"-6"0"0,1 0-156 0 0,-1 0 1 0 0,1 0-1 0 0,-1 0 1 0 0,0 1-1 0 0,0-1 0 0 0,0 0 1 0 0,0 0-1 0 0,0 0 1 0 0,0 1-1 0 0,0-1 1 0 0,-1 0-1 0 0,1 0 1 0 0,-1 0-1 0 0,1 0 1 0 0,-1 1-1 0 0,0-1 1 0 0,0 0-1 0 0,0-1 0 0 0,0 1 1 0 0,0 0-1 0 0,-1 0 1 0 0,1 0-1 0 0,-1-1 1 0 0,1 1-1 0 0,-1 0 1 0 0,-1 1-1 0 0,2-2-184 0 0,0-1 426 0 0,-14 2 680 0 0,12-2-1074 0 0,1-1 0 0 0,-1 1 1 0 0,1-1-1 0 0,0 1 0 0 0,-1-1 1 0 0,1 0-1 0 0,0 0 0 0 0,0 0 1 0 0,0 0-1 0 0,0-1 0 0 0,-1 1 1 0 0,2 0-1 0 0,-1-1 1 0 0,0 0-1 0 0,0 1 0 0 0,0-1 1 0 0,1 0-1 0 0,-1 0 0 0 0,1 0 1 0 0,-1 0-1 0 0,1 0 0 0 0,0 0 1 0 0,-1-3-1 0 0,-1 0-18 0 0,1-1-1 0 0,-1 0 1 0 0,2 1-1 0 0,-1-1 1 0 0,0 0-1 0 0,1 0 1 0 0,0 0 0 0 0,0-8-1 0 0,2 6-49 0 0,0 0 0 0 0,0 0 0 0 0,0-1-1 0 0,1 1 1 0 0,0 1 0 0 0,1-1 0 0 0,0 0-1 0 0,0 0 1 0 0,1 1 0 0 0,0 0 0 0 0,7-11 0 0 0,-11 17-9 0 0,1 0 1 0 0,0-1 0 0 0,0 1-1 0 0,0-1 1 0 0,0 1 0 0 0,0 0 0 0 0,0 0-1 0 0,0 0 1 0 0,0 0 0 0 0,1 0 0 0 0,-1 0-1 0 0,0 0 1 0 0,1 0 0 0 0,2-1-1 0 0,0 0-4 0 0,9-2 2 0 0,-9 5-15 0 0,-2 0 10 0 0,0 0 17 0 0,0-1-1 0 0,-1 1 1 0 0,1-1 0 0 0,0 1 0 0 0,0 0-1 0 0,-1 0 1 0 0,1 0 0 0 0,0 0 0 0 0,-1 0-1 0 0,1 0 1 0 0,-1 0 0 0 0,1 0 0 0 0,-1 1-1 0 0,0-1 1 0 0,2 3 0 0 0,0 0 63 0 0,-1-1 1 0 0,0 1 0 0 0,0 0 0 0 0,0 0-1 0 0,0 1 1 0 0,1 5 0 0 0,-1-3 43 0 0,0-1 1 0 0,-1 0-1 0 0,0 0 1 0 0,-1 1-1 0 0,1-1 0 0 0,-1 1 1 0 0,-1-1-1 0 0,1 0 1 0 0,-3 11-1 0 0,0-8 6 0 0,0 0 0 0 0,-1 0 0 0 0,0 0 0 0 0,-7 11 0 0 0,9-16-95 0 0,-1-1 0 0 0,1 1-1 0 0,-1-1 1 0 0,1 0-1 0 0,-1 0 1 0 0,-1 0 0 0 0,1 0-1 0 0,0 0 1 0 0,0-1-1 0 0,-1 1 1 0 0,0-1 0 0 0,-4 2-1 0 0,7-3-15 0 0,-1-1 1 0 0,1 0-1 0 0,0 1 0 0 0,0-1 1 0 0,0 0-1 0 0,0 0 0 0 0,0 0 1 0 0,0 0-1 0 0,-1 0 0 0 0,1 0 0 0 0,0 0 1 0 0,0 0-1 0 0,0 0 0 0 0,0-1 1 0 0,0 1-1 0 0,-1 0 0 0 0,1-1 1 0 0,0 1-1 0 0,0-1 0 0 0,-1 0 0 0 0,0 0 1 0 0,0-1 0 0 0,0 0 0 0 0,1 1-1 0 0,-1-1 1 0 0,0 0 0 0 0,1 0 0 0 0,-1 0-1 0 0,1 0 1 0 0,-2-2 0 0 0,0-4 10 0 0,-1 1 0 0 0,1-1 0 0 0,1 0 0 0 0,-4-13 1 0 0,6 13-44 0 0,-1 1 0 0 0,1 0 0 0 0,1-1 1 0 0,-1 1-1 0 0,1 0 0 0 0,1 0 0 0 0,-1 0 1 0 0,1 0-1 0 0,5-12 0 0 0,-3 5 7 0 0,-2 11 16 0 0,-1 0 0 0 0,0 0 0 0 0,1 1 0 0 0,0-1 0 0 0,0 0 0 0 0,0 0 0 0 0,0 1 0 0 0,0-1 0 0 0,0 1 0 0 0,0 0 0 0 0,1 0 0 0 0,-1 0 0 0 0,1 0 0 0 0,0 0 0 0 0,0 0 0 0 0,0 1 0 0 0,0-1 0 0 0,0 1 0 0 0,0 0 0 0 0,0 0 0 0 0,0 0 0 0 0,0 0 0 0 0,6 0 0 0 0,-8 0 5 0 0,0 1-1 0 0,0 0 0 0 0,0 0 1 0 0,0 0-1 0 0,0 0 1 0 0,0 0-1 0 0,0 0 0 0 0,0 0 1 0 0,0 0-1 0 0,1 1 1 0 0,-1-1-1 0 0,0 0 0 0 0,0 1 1 0 0,0-1-1 0 0,0 0 1 0 0,0 1-1 0 0,0 0 0 0 0,0-1 1 0 0,-1 1-1 0 0,1-1 1 0 0,0 1-1 0 0,0 0 1 0 0,0 0-1 0 0,0 0 0 0 0,1 2-11 0 0,1 0 19 0 0,0 0 0 0 0,0 1 0 0 0,-1-1 0 0 0,0 1 0 0 0,0 0-1 0 0,0 0 1 0 0,0 0 0 0 0,0 0 0 0 0,-1 0 0 0 0,0 0 0 0 0,0 0 0 0 0,0 0 0 0 0,0 0 0 0 0,0 6 0 0 0,0 7 221 0 0,-2 36 1 0 0,0-46-161 0 0,0-1 0 0 0,0 0 0 0 0,0 1 0 0 0,-1-1 1 0 0,0 0-1 0 0,0 0 0 0 0,-1 0 0 0 0,0 0 0 0 0,0 0 0 0 0,-6 8 0 0 0,7-11-49 0 0,-1 0-1 0 0,1 0 0 0 0,0 0 1 0 0,-1-1-1 0 0,0 1 0 0 0,0-1 1 0 0,1 1-1 0 0,-1-1 0 0 0,-1 0 1 0 0,1 0-1 0 0,0 0 0 0 0,0-1 1 0 0,-1 1-1 0 0,1-1 0 0 0,-1 0 1 0 0,1 0-1 0 0,-1 0 0 0 0,0 0 1 0 0,-6 0-1 0 0,8-1-17 0 0,0-1 0 0 0,0 1 0 0 0,0-1 0 0 0,0 0 0 0 0,0 1 0 0 0,0-1 0 0 0,1 0 0 0 0,-1 0 0 0 0,0 0 0 0 0,0 0 0 0 0,0-1 0 0 0,1 1 0 0 0,-1 0 0 0 0,1-1 0 0 0,-1 1 0 0 0,1-1 0 0 0,0 0 0 0 0,-1 1 0 0 0,1-1 0 0 0,-1-2 0 0 0,-1-2 0 0 0,0 0 0 0 0,1 0 0 0 0,0 0 0 0 0,0 0 0 0 0,0-1 0 0 0,1 1 0 0 0,0-1 0 0 0,0 1 0 0 0,1-1 0 0 0,0 0 0 0 0,0 1 0 0 0,0-1 0 0 0,1 1 0 0 0,0-1 0 0 0,0 1 0 0 0,1-1 0 0 0,-1 1 0 0 0,2 0 0 0 0,3-10 0 0 0,-2 9-21 0 0,-1 0 1 0 0,1 0-1 0 0,0 1 1 0 0,1 0-1 0 0,5-7 0 0 0,-8 11 12 0 0,1-1 0 0 0,-1 1 1 0 0,1-1-1 0 0,0 1 0 0 0,0 0 0 0 0,0 0 0 0 0,0 0 0 0 0,0 1 0 0 0,0-1 1 0 0,0 1-1 0 0,1 0 0 0 0,-1 0 0 0 0,6-1 0 0 0,5 1 9 0 0,-10 3 0 0 0,-2-1 0 0 0,1 1 11 0 0,0 0-1 0 0,0-1 1 0 0,-1 1 0 0 0,1 0-1 0 0,0 1 1 0 0,-1-1 0 0 0,0 0-1 0 0,1 1 1 0 0,-1-1 0 0 0,0 1-1 0 0,0 0 1 0 0,-1 0 0 0 0,1-1-1 0 0,0 1 1 0 0,-1 0 0 0 0,0 1-1 0 0,0-1 1 0 0,0 0 0 0 0,0 0-1 0 0,0 0 1 0 0,0 5-1 0 0,0 0 21 0 0,0-1 0 0 0,-1 1 0 0 0,0-1-1 0 0,0 1 1 0 0,0-1 0 0 0,-1 1-1 0 0,-1-1 1 0 0,-2 11 0 0 0,-2 0 71 0 0,0-1 0 0 0,-1 1 0 0 0,-1-1 0 0 0,-1-1 0 0 0,-11 18 0 0 0,19-33-90 0 0,0 0 1 0 0,1 1-1 0 0,-1-1 0 0 0,-1 0 1 0 0,1 1-1 0 0,0-1 1 0 0,0 0-1 0 0,0 0 0 0 0,0 0 1 0 0,-1 0-1 0 0,1 0 1 0 0,0 0-1 0 0,-1-1 1 0 0,1 1-1 0 0,-1 0 0 0 0,1-1 1 0 0,-1 1-1 0 0,0-1 1 0 0,1 1-1 0 0,-1-1 0 0 0,1 0 1 0 0,-1 0-1 0 0,0 0 1 0 0,1 0-1 0 0,-1 0 0 0 0,1 0 1 0 0,-1 0-1 0 0,0 0 1 0 0,1 0-1 0 0,-1-1 0 0 0,1 1 1 0 0,-1-1-1 0 0,1 1 1 0 0,-1-1-1 0 0,-2-1 0 0 0,2 0 12 0 0,-1 0 0 0 0,1 0 0 0 0,-1 0 0 0 0,1 0 0 0 0,0 0 0 0 0,-1 0 0 0 0,1-1 0 0 0,1 1 0 0 0,-1-1 0 0 0,0 0 0 0 0,0 1 0 0 0,1-1 0 0 0,0 0-1 0 0,-1 0 1 0 0,1 0 0 0 0,0 0 0 0 0,-1-5 0 0 0,0-11-112 0 0,0 1 0 0 0,1-1 0 0 0,2-33 0 0 0,0 43 47 0 0,0-1 1 0 0,1 1-1 0 0,0 0 0 0 0,1 0 0 0 0,-1 0 0 0 0,2 0 1 0 0,-1 1-1 0 0,1-1 0 0 0,8-12 0 0 0,-10 19 33 0 0,0 0 0 0 0,0 0 0 0 0,0-1-1 0 0,0 1 1 0 0,0 1 0 0 0,1-1 0 0 0,-1 0 0 0 0,1 0 0 0 0,-1 1-1 0 0,1 0 1 0 0,-1-1 0 0 0,1 1 0 0 0,0 0 0 0 0,0 0 0 0 0,0 1-1 0 0,0-1 1 0 0,0 0 0 0 0,-1 1 0 0 0,1 0 0 0 0,0 0 0 0 0,0 0-1 0 0,0 0 1 0 0,0 0 0 0 0,0 0 0 0 0,0 1 0 0 0,0-1-1 0 0,0 1 1 0 0,0 0 0 0 0,0 0 0 0 0,-1 0 0 0 0,1 1 0 0 0,0-1-1 0 0,-1 0 1 0 0,1 1 0 0 0,-1 0 0 0 0,0 0 0 0 0,1-1 0 0 0,-1 1-1 0 0,0 1 1 0 0,0-1 0 0 0,0 0 0 0 0,0 0 0 0 0,-1 1 0 0 0,1-1-1 0 0,1 4 1 0 0,0 1 65 0 0,1-1 0 0 0,-2 1-1 0 0,1 0 1 0 0,-1 0 0 0 0,0 0 0 0 0,-1 0-1 0 0,0 1 1 0 0,0-1 0 0 0,0 0 0 0 0,-1 1 0 0 0,0-1-1 0 0,-1 0 1 0 0,1 1 0 0 0,-1-1 0 0 0,-1 0-1 0 0,1 0 1 0 0,-1 0 0 0 0,-1 0 0 0 0,1 0-1 0 0,-6 9 1 0 0,7-14-50 0 0,0 0 0 0 0,-1 0 0 0 0,1 0-1 0 0,-1 0 1 0 0,0 0 0 0 0,1-1 0 0 0,-1 1 0 0 0,0-1-1 0 0,0 1 1 0 0,0-1 0 0 0,0 0 0 0 0,0 0 0 0 0,0 0-1 0 0,-1 0 1 0 0,1 0 0 0 0,0 0 0 0 0,0-1 0 0 0,-1 1-1 0 0,1-1 1 0 0,0 1 0 0 0,-1-1 0 0 0,1 0 0 0 0,0 0-1 0 0,-1 0 1 0 0,1 0 0 0 0,-1-1 0 0 0,1 1 0 0 0,-3-1-1 0 0,2 0-3 0 0,0-1 0 0 0,0 1 0 0 0,0-1-1 0 0,0 0 1 0 0,0 0 0 0 0,1 0 0 0 0,-1 0-1 0 0,0 0 1 0 0,1 0 0 0 0,0-1 0 0 0,-1 1-1 0 0,1-1 1 0 0,0 1 0 0 0,0-1 0 0 0,1 0-1 0 0,-1 0 1 0 0,-2-6 0 0 0,-1-3 5 0 0,1 0 0 0 0,-1 0 1 0 0,-2-16-1 0 0,6 20-29 0 0,-1-1-1 0 0,1 1 1 0 0,0-1 0 0 0,1 1-1 0 0,1-10 1 0 0,-1 14 11 0 0,1 0 0 0 0,-1 0 1 0 0,1 0-1 0 0,0 0 0 0 0,0 0 0 0 0,1 0 0 0 0,-1 0 0 0 0,1 0 1 0 0,0 1-1 0 0,0-1 0 0 0,0 1 0 0 0,4-6 0 0 0,0 3 10 0 0,-5 5-3 0 0,-1 1 0 0 0,0-1 0 0 0,0 1 0 0 0,1-1 0 0 0,-1 1 0 0 0,1 0 0 0 0,-1-1 0 0 0,0 1 0 0 0,1-1 0 0 0,-1 1 0 0 0,1 0 0 0 0,-1 0 0 0 0,0-1 0 0 0,1 1 0 0 0,-1 0 0 0 0,1-1 0 0 0,-1 1 0 0 0,1 0 0 0 0,0 0 0 0 0,-1 0 0 0 0,1 0 0 0 0,-1 0 0 0 0,1 0 0 0 0,-1 0 0 0 0,1 0 0 0 0,-1 0 1 0 0,1 0-1 0 0,-1 0 0 0 0,1 0 0 0 0,-1 0 0 0 0,2 0 0 0 0,0 1-23 0 0,2-1 1 0 0,0 1 0 0 0,0-1 1 0 0,0 1-1 0 0,-1 0 0 0 0,1 0 1 0 0,0 0-1 0 0,-1 1 0 0 0,1-1 1 0 0,-1 1-1 0 0,1 0 0 0 0,-1 0 1 0 0,0 0-1 0 0,1 1 0 0 0,-1-1 0 0 0,0 1 1 0 0,-1-1-1 0 0,1 1 0 0 0,0 0 1 0 0,-1 0-1 0 0,0 0 0 0 0,1 1 1 0 0,-1-1-1 0 0,-1 0 0 0 0,1 1 1 0 0,0-1-1 0 0,1 7 0 0 0,-1-2 73 0 0,1 0 0 0 0,-2 1-1 0 0,1-1 1 0 0,-1 1 0 0 0,-1-1-1 0 0,0 1 1 0 0,0-1-1 0 0,0 1 1 0 0,-1-1 0 0 0,-1 1-1 0 0,-2 11 1 0 0,3-16-20 0 0,0-1 1 0 0,0 1-1 0 0,-1-1 0 0 0,1 0 0 0 0,-1 0 1 0 0,0 0-1 0 0,0 0 0 0 0,0 0 0 0 0,0 0 1 0 0,0 0-1 0 0,-1 0 0 0 0,-3 2 0 0 0,4-3-24 0 0,1-1 0 0 0,-1 0 0 0 0,0 0 0 0 0,1-1 0 0 0,-1 1 0 0 0,0 0-1 0 0,0-1 1 0 0,0 1 0 0 0,1-1 0 0 0,-1 1 0 0 0,0-1 0 0 0,0 0 0 0 0,0 0 0 0 0,0 0-1 0 0,0 0 1 0 0,0 0 0 0 0,0 0 0 0 0,0 0 0 0 0,0-1 0 0 0,0 1 0 0 0,0-1-1 0 0,1 1 1 0 0,-1-1 0 0 0,-2-1 0 0 0,-1-1 1 0 0,-1 0 0 0 0,1-1 0 0 0,1 1 0 0 0,-1-1 0 0 0,0 0 0 0 0,1 0 1 0 0,0-1-1 0 0,0 0 0 0 0,0 1 0 0 0,1-1 0 0 0,0 0 0 0 0,0-1 0 0 0,-4-7 0 0 0,4 7-16 0 0,1 0 0 0 0,-1 0 0 0 0,1 0 0 0 0,1-1 0 0 0,-1 1 0 0 0,1 0 0 0 0,0-1 0 0 0,0 1 0 0 0,1-1 0 0 0,0 1 0 0 0,0 0 0 0 0,2-11 0 0 0,-1 13-18 0 0,-1 3 24 0 0,0 0-1 0 0,0 0 0 0 0,1 0 0 0 0,-1 0 1 0 0,1 0-1 0 0,-1 0 0 0 0,1-1 0 0 0,-1 1 1 0 0,1 0-1 0 0,-1 0 0 0 0,1 1 0 0 0,0-1 1 0 0,0 0-1 0 0,-1 0 0 0 0,1 0 0 0 0,0 0 0 0 0,0 1 1 0 0,0-1-1 0 0,1 0 0 0 0,0-1 6 0 0,-1 1-1 0 0,1 0 1 0 0,0-1-1 0 0,0 1 1 0 0,-1 0-1 0 0,1 0 1 0 0,0 1-1 0 0,0-1 1 0 0,0 0-1 0 0,0 1 1 0 0,0-1-1 0 0,0 1 1 0 0,0-1-1 0 0,1 1 1 0 0,-1 0-1 0 0,0 0 1 0 0,3 0-1 0 0,-1 1-3 0 0,0 0-1 0 0,0 0 1 0 0,0 0 0 0 0,-1 0 0 0 0,1 0-1 0 0,-1 1 1 0 0,1 0 0 0 0,-1 0-1 0 0,4 2 1 0 0,-1 0 8 0 0,-1 0 0 0 0,0 1-1 0 0,0 0 1 0 0,0-1 0 0 0,0 1 0 0 0,-1 1-1 0 0,0-1 1 0 0,0 1 0 0 0,0-1 0 0 0,4 12-1 0 0,-4-8 7 0 0,-1 0 0 0 0,-1 0-1 0 0,4 18 1 0 0,-6-23 2 0 0,0 0 1 0 0,0 0-1 0 0,0 0 0 0 0,0 0 1 0 0,-1 0-1 0 0,0-1 1 0 0,1 1-1 0 0,-1 0 1 0 0,-1 0-1 0 0,1-1 1 0 0,0 1-1 0 0,-4 4 0 0 0,-1 4 11 0 0,-1 0-1 0 0,-1-1 1 0 0,0 0-1 0 0,-1 0 1 0 0,0-1-1 0 0,-13 12 1 0 0,21-21-17 0 0,-1 1 0 0 0,0-1 0 0 0,0 0 0 0 0,0 1 0 0 0,0-1 0 0 0,0 0 0 0 0,0 0 0 0 0,0 0 0 0 0,0 0 0 0 0,0 0 0 0 0,0-1 0 0 0,-1 1 0 0 0,1-1 0 0 0,0 1 0 0 0,-1-1 0 0 0,1 0 0 0 0,0 0 0 0 0,-1 0 0 0 0,1 0 0 0 0,0 0 0 0 0,0-1 0 0 0,-1 1 0 0 0,1-1 0 0 0,0 1 0 0 0,0-1 0 0 0,-1 0 0 0 0,1 0 0 0 0,0 0 0 0 0,0 0 0 0 0,-3-2 0 0 0,2 0-10 0 0,0 0 0 0 0,0 0 0 0 0,0 0 0 0 0,0 0 0 0 0,0-1 0 0 0,1 1 0 0 0,-1-1 0 0 0,1 1 0 0 0,0-1-1 0 0,0 0 1 0 0,0 0 0 0 0,1 0 0 0 0,0 0 0 0 0,-1 0 0 0 0,0-7 0 0 0,1-1-34 0 0,-1 0-1 0 0,2 0 1 0 0,-1-1-1 0 0,2 1 1 0 0,2-18-1 0 0,-2 25 31 0 0,-1 1 0 0 0,1 0 1 0 0,0 0-1 0 0,1 0 0 0 0,-1 0 0 0 0,1 1 0 0 0,-1-1 0 0 0,1 0 0 0 0,0 1 1 0 0,1-1-1 0 0,-1 1 0 0 0,1 0 0 0 0,-1-1 0 0 0,1 1 0 0 0,0 0 0 0 0,0 1 1 0 0,0-1-1 0 0,1 0 0 0 0,-1 1 0 0 0,5-3 0 0 0,-5 4 6 0 0,0 0-1 0 0,1 0 1 0 0,-1 0 0 0 0,0 1-1 0 0,0-1 1 0 0,1 1-1 0 0,-1 0 1 0 0,1 0 0 0 0,-1 0-1 0 0,0 0 1 0 0,1 1-1 0 0,-1-1 1 0 0,0 1 0 0 0,0 0-1 0 0,1 0 1 0 0,-1 0-1 0 0,0 0 1 0 0,0 0 0 0 0,0 1-1 0 0,0-1 1 0 0,0 1-1 0 0,-1 0 1 0 0,1 0 0 0 0,4 4-1 0 0,-1-1 3 0 0,-1 0 1 0 0,0 1-1 0 0,0-1 1 0 0,-1 1-1 0 0,1 0 0 0 0,-1 0 1 0 0,0 0-1 0 0,-1 1 0 0 0,0-1 1 0 0,4 10-1 0 0,-6-11 48 0 0,0-1-1 0 0,0 1 1 0 0,0-1-1 0 0,-1 1 1 0 0,0 0-1 0 0,1-1 1 0 0,-2 1-1 0 0,1-1 0 0 0,0 1 1 0 0,-1 0-1 0 0,0-1 1 0 0,0 1-1 0 0,-1-1 1 0 0,1 0-1 0 0,-1 1 1 0 0,0-1-1 0 0,0 0 1 0 0,0 0-1 0 0,0 0 1 0 0,-1 0-1 0 0,0 0 1 0 0,0-1-1 0 0,0 1 1 0 0,0-1-1 0 0,0 0 1 0 0,-1 0-1 0 0,0 0 1 0 0,1 0-1 0 0,-1-1 1 0 0,-4 3-1 0 0,6-4-47 0 0,0 0 0 0 0,0 0 0 0 0,0 0 0 0 0,-1 0 0 0 0,1-1 0 0 0,0 1 0 0 0,0-1 0 0 0,0 0 0 0 0,-1 1 0 0 0,1-1 0 0 0,0 0 0 0 0,0 0 0 0 0,-1 0 0 0 0,1-1 0 0 0,0 1 0 0 0,0 0 0 0 0,0-1 0 0 0,-4-1 0 0 0,3 1 0 0 0,0-1 0 0 0,1 0 0 0 0,-1 1 0 0 0,0-1 0 0 0,1-1 0 0 0,-1 1 0 0 0,1 0 0 0 0,-1-1 0 0 0,1 1 0 0 0,0-1 0 0 0,-2-3 0 0 0,-2-4 0 0 0,1 0 0 0 0,0 0 0 0 0,1-1 0 0 0,0 0 0 0 0,0 0 0 0 0,-2-13 0 0 0,5 16-86 0 0,-1-1-1 0 0,2 0 1 0 0,-1 0-1 0 0,1 0 1 0 0,0 0 0 0 0,3-16-1 0 0,-3 21 54 0 0,1 0 0 0 0,0 1-1 0 0,0-1 1 0 0,1 0 0 0 0,-1 0 0 0 0,1 1-1 0 0,-1-1 1 0 0,1 1 0 0 0,0 0-1 0 0,1-1 1 0 0,-1 1 0 0 0,0 0 0 0 0,1 0-1 0 0,0 0 1 0 0,0 1 0 0 0,0-1-1 0 0,6-4 1 0 0,-6 6 31 0 0,-1 0-1 0 0,2-1 1 0 0,-1 1-1 0 0,0 0 0 0 0,0 0 1 0 0,0 1-1 0 0,0-1 1 0 0,0 1-1 0 0,1-1 1 0 0,-1 1-1 0 0,0 0 1 0 0,1 0-1 0 0,-1 1 1 0 0,0-1-1 0 0,0 1 1 0 0,0-1-1 0 0,1 1 0 0 0,-1 0 1 0 0,0 0-1 0 0,0 1 1 0 0,0-1-1 0 0,0 1 1 0 0,-1-1-1 0 0,1 1 1 0 0,0 0-1 0 0,-1 0 1 0 0,3 2-1 0 0,-1 0 0 0 0,0-1 0 0 0,-1 0 0 0 0,1 1 0 0 0,-1 0 0 0 0,0 0 0 0 0,0 0 1 0 0,0 0-1 0 0,-1 1 0 0 0,0-1 0 0 0,0 1 0 0 0,0-1 0 0 0,0 1 0 0 0,-1 0 0 0 0,1 0 0 0 0,-1-1 0 0 0,0 1 0 0 0,0 6 0 0 0,-1-5 59 0 0,-1-1-1 0 0,0 1 1 0 0,0-1 0 0 0,0 1-1 0 0,0-1 1 0 0,-1 1 0 0 0,0-1-1 0 0,0 0 1 0 0,-1 0 0 0 0,1 0-1 0 0,-7 9 1 0 0,8-12-32 0 0,-1 0 0 0 0,1 0 0 0 0,-1 0 0 0 0,0 0-1 0 0,0 0 1 0 0,0 0 0 0 0,0-1 0 0 0,0 1 0 0 0,0 0 0 0 0,-1-1 0 0 0,1 0-1 0 0,0 0 1 0 0,-1 1 0 0 0,1-1 0 0 0,-1-1 0 0 0,1 1 0 0 0,-1 0 0 0 0,0-1-1 0 0,1 1 1 0 0,-1-1 0 0 0,0 0 0 0 0,1 0 0 0 0,-1 0 0 0 0,0 0 0 0 0,1 0-1 0 0,-1 0 1 0 0,-2-2 0 0 0,2 1-24 0 0,0 0 0 0 0,0 0 0 0 0,1-1 0 0 0,-1 0 0 0 0,1 1 0 0 0,-1-1 0 0 0,1 0 0 0 0,0 0 0 0 0,-1 0 0 0 0,1-1 0 0 0,0 1 0 0 0,1 0 0 0 0,-1-1 0 0 0,0 1 0 0 0,1-1 0 0 0,-2-3 0 0 0,-1-1 0 0 0,1-1 0 0 0,0 1 0 0 0,0-1 0 0 0,1 0 0 0 0,-2-8 0 0 0,4 12-41 0 0,0 1 0 0 0,0 0-1 0 0,0-1 1 0 0,0 1 0 0 0,0-1-1 0 0,0 1 1 0 0,1 0 0 0 0,0-1 0 0 0,0 1-1 0 0,0 0 1 0 0,0 0 0 0 0,0-1-1 0 0,1 1 1 0 0,-1 0 0 0 0,1 0 0 0 0,0 0-1 0 0,0 1 1 0 0,0-1 0 0 0,0 0-1 0 0,0 1 1 0 0,1-1 0 0 0,-1 1 0 0 0,1 0-1 0 0,-1 0 1 0 0,1 0 0 0 0,0 0-1 0 0,6-3 1 0 0,-7 5 36 0 0,1 0-1 0 0,0 0 1 0 0,-1 0 0 0 0,1 0-1 0 0,0 1 1 0 0,-1-1 0 0 0,1 1-1 0 0,-1-1 1 0 0,1 1 0 0 0,0 0-1 0 0,-1 0 1 0 0,0 0 0 0 0,1 0 0 0 0,3 3-1 0 0,1-1-34 0 0,-3-1 40 0 0,0 0 0 0 0,0 0 0 0 0,0 1 0 0 0,-1-1 0 0 0,1 1 0 0 0,-1 0 0 0 0,1 0 0 0 0,-1 0 0 0 0,0 0 0 0 0,0 1-1 0 0,0-1 1 0 0,-1 1 0 0 0,1 0 0 0 0,-1 0 0 0 0,0 0 0 0 0,0 0 0 0 0,0 0 0 0 0,-1 0 0 0 0,1 0 0 0 0,-1 1 0 0 0,0-1 0 0 0,0 6 0 0 0,0-5 33 0 0,-1-1 1 0 0,0 1-1 0 0,-1 0 0 0 0,1-1 1 0 0,-1 1-1 0 0,0 0 1 0 0,0-1-1 0 0,0 1 0 0 0,-1-1 1 0 0,1 0-1 0 0,-4 7 0 0 0,4-10-15 0 0,0 1 0 0 0,0 0 0 0 0,0-1-1 0 0,0 1 1 0 0,-1-1 0 0 0,1 1 0 0 0,-1-1 0 0 0,1 0-1 0 0,-1 1 1 0 0,1-1 0 0 0,-1 0 0 0 0,0 0-1 0 0,1 0 1 0 0,-1 0 0 0 0,0-1 0 0 0,0 1-1 0 0,0 0 1 0 0,1-1 0 0 0,-1 1 0 0 0,0-1-1 0 0,0 1 1 0 0,0-1 0 0 0,0 0 0 0 0,0 0-1 0 0,0 0 1 0 0,0 0 0 0 0,0 0 0 0 0,0-1-1 0 0,-3 0 1 0 0,3 1-8 0 0,0-1 1 0 0,0 0-1 0 0,0 0 0 0 0,0 0 1 0 0,0 0-1 0 0,0 0 0 0 0,0 0 0 0 0,0 0 1 0 0,0-1-1 0 0,1 1 0 0 0,-1-1 0 0 0,1 1 1 0 0,-1-1-1 0 0,1 1 0 0 0,-1-1 1 0 0,1 0-1 0 0,-1-2 0 0 0,-2-3 33 0 0,0-1 1 0 0,1 1-1 0 0,-2-11 0 0 0,-1 0-17 0 0,4 14-76 0 0,1 0-1 0 0,0 0 0 0 0,0 0 1 0 0,0 0-1 0 0,0 0 1 0 0,1 0-1 0 0,0-1 1 0 0,0 1-1 0 0,0 0 1 0 0,0 0-1 0 0,1 0 1 0 0,-1-1-1 0 0,1 1 0 0 0,0 0 1 0 0,0 0-1 0 0,1 0 1 0 0,-1 0-1 0 0,1 0 1 0 0,0 1-1 0 0,0-1 1 0 0,0 0-1 0 0,5-5 0 0 0,-6 8 34 0 0,-1 0 14 0 0,1 1 0 0 0,-1-1 0 0 0,1 1 1 0 0,0-1-1 0 0,-1 1 0 0 0,1-1 0 0 0,-1 1 1 0 0,1-1-1 0 0,0 1 0 0 0,-1 0 0 0 0,1-1 0 0 0,0 1 1 0 0,-1 0-1 0 0,1 0 0 0 0,0 0 0 0 0,0-1 1 0 0,-1 1-1 0 0,1 0 0 0 0,0 0 0 0 0,-1 0 0 0 0,1 0 1 0 0,0 0-1 0 0,0 0 0 0 0,-1 0 0 0 0,1 1 0 0 0,0-1 1 0 0,0 0-1 0 0,-1 0 0 0 0,1 0 0 0 0,0 1 1 0 0,0-1-1 0 0,8 5-8 0 0,-4-1 7 0 0,0 0 0 0 0,0 1 0 0 0,-1-1 0 0 0,0 1 0 0 0,0 0 0 0 0,0 0 0 0 0,4 8 0 0 0,0 3-12 0 0,9 24 0 0 0,-16-38 17 0 0,-1-1 0 0 0,1-1-1 0 0,-1 1 1 0 0,0 0-1 0 0,1 0 0 0 0,-1-1 1 0 0,0 1-1 0 0,0 0 1 0 0,0 0-1 0 0,0 0 0 0 0,1-1 1 0 0,-1 1-1 0 0,0 0 1 0 0,-1 0-1 0 0,1 0 1 0 0,0 0-1 0 0,0-1 0 0 0,0 1 1 0 0,0 0-1 0 0,-1 0 1 0 0,1-1-1 0 0,0 1 1 0 0,-1 0-1 0 0,1 0 0 0 0,0-1 1 0 0,-1 1-1 0 0,1 0 1 0 0,-1-1-1 0 0,0 2 0 0 0,1-2 8 0 0,-1 0 0 0 0,1 1-1 0 0,-1-1 1 0 0,1 0-1 0 0,0 0 1 0 0,-1 0 0 0 0,1 1-1 0 0,-1-1 1 0 0,1 0-1 0 0,0 0 1 0 0,-1 0-1 0 0,1 0 1 0 0,-1 0 0 0 0,1 0-1 0 0,-1 0 1 0 0,1 0-1 0 0,0 0 1 0 0,-1 0-1 0 0,1 0 1 0 0,-1 0 0 0 0,1 0-1 0 0,-1 0 1 0 0,1 0-1 0 0,0-1 1 0 0,-1 1 0 0 0,1 0-1 0 0,-1 0 1 0 0,1 0-1 0 0,0-1 1 0 0,-1 1-1 0 0,1 0 1 0 0,0 0 0 0 0,-1-1-1 0 0,1 1 1 0 0,-14-12 45 0 0,13 10-38 0 0,-7-6-26 0 0,0-1 0 0 0,1 0 0 0 0,-1 0 0 0 0,2-1 0 0 0,0 0 0 0 0,0 0 0 0 0,0 0 0 0 0,2-1 0 0 0,-1 0 0 0 0,1 0 0 0 0,-4-19 0 0 0,8 28-92 0 0,0-7-1 0 0,0 9 101 0 0,0-1 0 0 0,0 1-1 0 0,0-1 1 0 0,0 1 0 0 0,0-1-1 0 0,0 1 1 0 0,1-1 0 0 0,-1 1-1 0 0,0-1 1 0 0,0 1 0 0 0,0-1 0 0 0,1 1-1 0 0,-1-1 1 0 0,0 1 0 0 0,1-1-1 0 0,-1 1 1 0 0,0 0 0 0 0,1-1-1 0 0,-1 1 1 0 0,1-1 0 0 0,-1 1 0 0 0,1 0-1 0 0,-1 0 1 0 0,0-1 0 0 0,1 1-1 0 0,-1 0 1 0 0,1 0 0 0 0,-1-1-1 0 0,1 1 1 0 0,-1 0 0 0 0,1 0 0 0 0,0 0-1 0 0,-1 0 1 0 0,1 0 0 0 0,-1 0-1 0 0,1 0 1 0 0,-1 0 0 0 0,1 0-1 0 0,0 0 1 0 0,16 3-129 0 0,-12 0 123 0 0,-1-1-1 0 0,1 0 1 0 0,-1 1-1 0 0,0 0 1 0 0,1 0-1 0 0,-2 0 0 0 0,1 1 1 0 0,0-1-1 0 0,-1 1 1 0 0,1 0-1 0 0,-1 0 1 0 0,0 0-1 0 0,3 7 1 0 0,-5-10 109 0 0,2 11 5 0 0,-3-9-89 0 0,1 0 0 0 0,-1 0 0 0 0,0 0 0 0 0,0 0 0 0 0,-1 0 0 0 0,1-1 0 0 0,-1 1 0 0 0,1 0 0 0 0,-1 0 0 0 0,-2 4 0 0 0,2-5-9 0 0,0 0-1 0 0,0 1 1 0 0,0-2 0 0 0,-1 1-1 0 0,1 0 1 0 0,-1 0 0 0 0,1 0-1 0 0,-1-1 1 0 0,0 1 0 0 0,0-1-1 0 0,0 1 1 0 0,0-1 0 0 0,0 0-1 0 0,0 0 1 0 0,0 0 0 0 0,0 0-1 0 0,0 0 1 0 0,0 0 0 0 0,-1 0-1 0 0,1-1 1 0 0,0 1 0 0 0,-1-1-1 0 0,-3 0 1 0 0,2 1-1 0 0,3-1-3 0 0,0 0-1 0 0,-1 0 0 0 0,1 0 1 0 0,0 0-1 0 0,0 0 1 0 0,0 0-1 0 0,0 0 1 0 0,-1 0-1 0 0,1 0 0 0 0,0-1 1 0 0,0 1-1 0 0,0-1 1 0 0,0 1-1 0 0,0 0 0 0 0,0-1 1 0 0,0 0-1 0 0,0 1 1 0 0,0-1-1 0 0,0 0 0 0 0,0 1 1 0 0,0-1-1 0 0,0 0 1 0 0,-1-1-1 0 0,0 0-4 0 0,1-1 0 0 0,-1 1 1 0 0,1 0-1 0 0,-1 0 0 0 0,1-1 0 0 0,0 1 0 0 0,0-1 0 0 0,0 1 0 0 0,0-1 1 0 0,0 1-1 0 0,0-1 0 0 0,1 0 0 0 0,-1 1 0 0 0,1-1 0 0 0,0 0 1 0 0,0 1-1 0 0,0-1 0 0 0,0 0 0 0 0,1 1 0 0 0,-1-1 0 0 0,1-3 0 0 0,0 2-2 0 0,0 0 0 0 0,0 0-1 0 0,1 1 1 0 0,-1-1 0 0 0,1 0-1 0 0,0 1 1 0 0,0-1 0 0 0,0 1-1 0 0,1 0 1 0 0,-1 0 0 0 0,1 0-1 0 0,-1 0 1 0 0,6-4 0 0 0,-6 6-9 0 0,-1 0 0 0 0,1 1 0 0 0,0-1 0 0 0,0 1 1 0 0,0-1-1 0 0,-1 1 0 0 0,1 0 0 0 0,0 0 0 0 0,0 0 1 0 0,0 0-1 0 0,0 0 0 0 0,0 0 0 0 0,-1 0 0 0 0,1 1 0 0 0,0-1 1 0 0,0 1-1 0 0,0-1 0 0 0,-1 1 0 0 0,1 0 0 0 0,3 1 0 0 0,7 6-14 0 0,-10-4 5 0 0,-2-2 18 0 0,2 5 19 0 0,-3-5 57 0 0,-1 5-4 0 0,1-7-66 0 0,1 1 0 0 0,0-1 0 0 0,0 0 0 0 0,0 1 0 0 0,0-1 0 0 0,0 1 0 0 0,-1-1 0 0 0,1 1 0 0 0,0-1 0 0 0,0 1 0 0 0,-1-1 0 0 0,1 0 0 0 0,0 1 0 0 0,-1-1 0 0 0,1 0 0 0 0,0 1 0 0 0,-1-1 0 0 0,1 0 0 0 0,-1 1 0 0 0,1-1 0 0 0,0 0 0 0 0,-1 0 0 0 0,1 1 0 0 0,-1-1 0 0 0,0 0 0 0 0,-8 3 34 0 0,8-3-147 0 0,0 0 0 0 0,0 0 0 0 0,1 0 0 0 0,-1 0 0 0 0,0 0 0 0 0,0 0 0 0 0,0 0 0 0 0,0-1 0 0 0,0 1 0 0 0,0 0 0 0 0,0-1 0 0 0,0 1 0 0 0,0 0 0 0 0,0-1 0 0 0,0 1 0 0 0,1-1 0 0 0,-2 0 0 0 0,-2-3-1526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4:24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213 21 7799 0 0,'-32'69'356'0'0,"24"-56"105"0"0,5-19-480 0 0,1 0 69 0 0,0 1 248 0 0,0 0-1 0 0,0 0 1 0 0,-1 1-1 0 0,1-1 1 0 0,-1 1-1 0 0,0-1 1 0 0,-1 1-1 0 0,1 0 1 0 0,-5-3-1 0 0,-1-2 642 0 0,0 1 0 0 0,-19-12 0 0 0,27 19-850 0 0,0 1-1 0 0,0-1 0 0 0,0 0 1 0 0,-1 1-1 0 0,1-1 0 0 0,0 1 1 0 0,-1 0-1 0 0,1-1 1 0 0,0 1-1 0 0,-1 0 0 0 0,1 0 1 0 0,0-1-1 0 0,-1 1 0 0 0,1 0 1 0 0,0 0-1 0 0,-1 1 0 0 0,1-1 1 0 0,0 0-1 0 0,-3 1 1 0 0,2 0 47 0 0,0 0 0 0 0,0 0-1 0 0,0 0 1 0 0,0 0 0 0 0,0 1 0 0 0,0-1 0 0 0,0 1 0 0 0,1-1 0 0 0,-1 1 0 0 0,-2 2 0 0 0,0 2 123 0 0,0 0-1 0 0,0 1 1 0 0,0-1-1 0 0,1 1 0 0 0,0 0 1 0 0,-3 8-1 0 0,3-4-44 0 0,1 0 0 0 0,0 0-1 0 0,0 1 1 0 0,0 20 0 0 0,6 46 287 0 0,-2-55-393 0 0,5 48 172 0 0,18 72 1 0 0,26 68-237 0 0,-45-192-531 0 0,1 0 1 0 0,11 23 0 0 0,-14-34-234 0 0,0 2-870 0 0,-1-2-68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4:25.1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3223 0 0,'1'0'6844'0'0,"6"-1"-4724"0"0,81-12 3205 0 0,3 1-5123 0 0,288-41 699 0 0,-373 53-884 0 0,-1 0 0 0 0,1 1 0 0 0,0-1-1 0 0,9 3 1 0 0,-15-2-12 0 0,1-1 1 0 0,-1 0-1 0 0,0 0 0 0 0,1 1 0 0 0,-1-1 1 0 0,0 0-1 0 0,0 1 0 0 0,0-1 0 0 0,1 0 1 0 0,-1 1-1 0 0,0-1 0 0 0,0 0 1 0 0,0 1-1 0 0,0-1 0 0 0,0 0 0 0 0,0 1 1 0 0,1-1-1 0 0,-1 1 0 0 0,0-1 0 0 0,0 0 1 0 0,0 1-1 0 0,0-1 0 0 0,0 0 0 0 0,-1 1 1 0 0,1-1-1 0 0,0 1 0 0 0,0-1 0 0 0,0 1 1 0 0,-3 12 31 0 0,3-13-20 0 0,-11 32 170 0 0,0-1-1 0 0,-28 51 1 0 0,33-72-44 0 0,5-8-109 0 0,0 1 0 0 0,-1-1-1 0 0,1 0 1 0 0,0 1 0 0 0,0-1-1 0 0,0 0 1 0 0,1 1 0 0 0,-1-1-1 0 0,0 1 1 0 0,1-1 0 0 0,0 1 0 0 0,-1 2-1 0 0,1 0 11 0 0,1-1 0 0 0,-1 0 0 0 0,1 0 0 0 0,-1 1 0 0 0,1-1 0 0 0,0 0 0 0 0,1 0 0 0 0,-1 0 0 0 0,1 0 0 0 0,0 0 0 0 0,0-1-1 0 0,0 1 1 0 0,0 0 0 0 0,0-1 0 0 0,1 1 0 0 0,4 4 0 0 0,-4-6 13 0 0,0 0 0 0 0,0 0 0 0 0,-1 0 0 0 0,1 0 0 0 0,1 0-1 0 0,-1 0 1 0 0,0-1 0 0 0,0 1 0 0 0,1-1 0 0 0,-1 0 0 0 0,1 0 0 0 0,-1-1 0 0 0,1 1-1 0 0,-1-1 1 0 0,1 1 0 0 0,-1-1 0 0 0,1 0 0 0 0,-1 0 0 0 0,1-1 0 0 0,4 0-1 0 0,0-1 22 0 0,-1 0-1 0 0,1 0 0 0 0,0 0 0 0 0,-1-1 0 0 0,1-1 0 0 0,-1 1 1 0 0,0-1-1 0 0,0 0 0 0 0,-1-1 0 0 0,12-9 0 0 0,-14 10-46 0 0,0 0 0 0 0,0 0 0 0 0,-1 0 0 0 0,0-1 1 0 0,1 1-1 0 0,-1-1 0 0 0,-1 0 0 0 0,1 0 0 0 0,-1 0 0 0 0,0-1 0 0 0,0 1 0 0 0,0-1 0 0 0,-1 1 0 0 0,0-1 1 0 0,0 1-1 0 0,0-8 0 0 0,-1 4 8 0 0,0 0 0 0 0,-1 0 0 0 0,0 0 0 0 0,0 0 0 0 0,-1 0 1 0 0,-1 0-1 0 0,1 1 0 0 0,-1-1 0 0 0,-5-9 0 0 0,4 11-250 0 0,1 1 1 0 0,-1-1-1 0 0,0 1 0 0 0,0 0 0 0 0,-1 1 1 0 0,0-1-1 0 0,0 1 0 0 0,-1 0 1 0 0,1 0-1 0 0,-1 0 0 0 0,-12-7 1 0 0,17 11-524 0 0,-6-2 145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4:25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12031 0 0,'1'1'554'0'0,"4"56"599"0"0,-4-36 797 0 0,7 38-1 0 0,-7-53-1764 0 0,1 0 0 0 0,0 0 0 0 0,0 0-1 0 0,0-1 1 0 0,1 1 0 0 0,-1-1 0 0 0,1 0 0 0 0,0 0-1 0 0,1 0 1 0 0,7 9 0 0 0,-9-12-136 0 0,1 0 1 0 0,-1 0-1 0 0,0-1 0 0 0,0 1 1 0 0,1-1-1 0 0,-1 1 1 0 0,1-1-1 0 0,-1 0 0 0 0,1 0 1 0 0,-1 0-1 0 0,1 0 1 0 0,0-1-1 0 0,0 1 0 0 0,-1-1 1 0 0,1 1-1 0 0,0-1 1 0 0,0 0-1 0 0,-1 0 0 0 0,1 0 1 0 0,0-1-1 0 0,0 1 1 0 0,0-1-1 0 0,-1 1 0 0 0,5-3 1 0 0,-3 2 6 0 0,-1 0 0 0 0,0-1 1 0 0,0 0-1 0 0,0 0 0 0 0,0 0 0 0 0,0 0 1 0 0,0 0-1 0 0,0 0 0 0 0,0-1 0 0 0,-1 1 1 0 0,0-1-1 0 0,1 0 0 0 0,-1 0 1 0 0,0 0-1 0 0,0 0 0 0 0,0 0 0 0 0,-1 0 1 0 0,3-6-1 0 0,22-105 1333 0 0,-26 113-1348 0 0,0 1-1 0 0,0-1 0 0 0,0 1 1 0 0,0-1-1 0 0,0 1 1 0 0,1-1-1 0 0,-1 1 0 0 0,0-1 1 0 0,0 1-1 0 0,0-1 1 0 0,0 1-1 0 0,1 0 0 0 0,-1-1 1 0 0,0 1-1 0 0,0-1 1 0 0,1 1-1 0 0,-1 0 0 0 0,0-1 1 0 0,1 1-1 0 0,-1-1 0 0 0,0 1 1 0 0,1 0-1 0 0,-1 0 1 0 0,0-1-1 0 0,1 1 0 0 0,0 0-20 0 0,-1 0 0 0 0,1 0 0 0 0,0 0 0 0 0,-1 1 0 0 0,1-1 0 0 0,-1 0 0 0 0,0 0 0 0 0,1 1 0 0 0,-1-1 0 0 0,1 0 0 0 0,-1 1 0 0 0,1-1 0 0 0,-1 1 0 0 0,0-1 0 0 0,1 0 0 0 0,-1 1 0 0 0,0-1 0 0 0,1 2 0 0 0,16 31-86 0 0,-14-25 122 0 0,6 12-6 0 0,2-1 0 0 0,0 0 1 0 0,21 27-1 0 0,-27-39-285 0 0,1-1 0 0 0,0 0 1 0 0,0 0-1 0 0,0 0 0 0 0,1-1 0 0 0,-1 0 1 0 0,1 0-1 0 0,1 0 0 0 0,-1-1 1 0 0,1-1-1 0 0,-1 1 0 0 0,13 3 0 0 0,-7-3-992 0 0,-10-3 850 0 0,1 0 0 0 0,-1 0 0 0 0,1 0 0 0 0,-1 0 0 0 0,1-1 0 0 0,0 1 0 0 0,-1-1 0 0 0,1 0 0 0 0,0 0 0 0 0,0 0 0 0 0,-1 0 1 0 0,5-2-1 0 0,7-3-1501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2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20415 0 0,'0'0'2052'0'0,"22"7"-1753"0"0,-1-7-9 0 0,0 0 0 0 0,0-2 0 0 0,0-1 1 0 0,0 0-1 0 0,-1-2 0 0 0,1 0 0 0 0,26-11 0 0 0,29-6 238 0 0,-32 12-3026 0 0,-14 3-2076 0 0,6-1-3394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4:25.80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0 111 6447 0 0,'6'6'292'0'0,"-1"0"0"0"0,-1 0 0 0 0,1 0 0 0 0,-1 1 0 0 0,0 0-1 0 0,0 0 1 0 0,-1 0 0 0 0,4 11 0 0 0,7 14 2732 0 0,57 97 3972 0 0,-57-97-5939 0 0,-13-31-359 0 0,-1-1-653 0 0,0 1 1 0 0,0-1 0 0 0,0 0 0 0 0,0 1 0 0 0,-1-1 0 0 0,1 0-1 0 0,0 0 1 0 0,0 1 0 0 0,0-1 0 0 0,0 0 0 0 0,0 0 0 0 0,-1 1-1 0 0,1-1 1 0 0,0 0 0 0 0,0 0 0 0 0,0 0 0 0 0,-1 1 0 0 0,1-1-1 0 0,0 0 1 0 0,0 0 0 0 0,0 0 0 0 0,-1 0 0 0 0,1 1-1 0 0,-5-6 127 0 0,0 1-1 0 0,1-1 0 0 0,-1 0 0 0 0,1 0 0 0 0,1-1 1 0 0,-1 1-1 0 0,1-1 0 0 0,0 0 0 0 0,0 0 0 0 0,0 0 0 0 0,1 0 1 0 0,0 0-1 0 0,0 0 0 0 0,1-1 0 0 0,-2-10 0 0 0,1-1 15 0 0,1-2 0 0 0,0 1 1 0 0,2 0-1 0 0,2-21 0 0 0,-2 33-212 0 0,0-1 1 0 0,1 1 0 0 0,-1 0-1 0 0,2 0 1 0 0,-1 0 0 0 0,1 0-1 0 0,0 0 1 0 0,0 0 0 0 0,1 1-1 0 0,0 0 1 0 0,0 0 0 0 0,9-11-1 0 0,-7 11 18 0 0,1 0-1 0 0,0 1 0 0 0,0-1 0 0 0,0 1 0 0 0,1 1 0 0 0,-1 0 1 0 0,1 0-1 0 0,0 0 0 0 0,0 1 0 0 0,13-4 0 0 0,-10 4-389 0 0,0 1 1 0 0,22-2-1 0 0,-12 2-841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31T18:25:09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24575,'2'0'0,"-1"-1"0,1 1 0,0-1 0,0 0 0,-1 0 0,1 0 0,-1 0 0,1 0 0,1-2 0,8-4 0,-2 4 0,-1 0 0,0 1 0,1 0 0,-1 0 0,1 1 0,0 0 0,11 0 0,-5 1 0,0 1 0,1 1 0,18 4 0,-29-5 0,0 1 0,0-1 0,-1 1 0,1 0 0,-1 0 0,1 0 0,-1 1 0,0 0 0,1 0 0,-1 0 0,-1 0 0,8 8 0,-7-5 0,0-1 0,0 1 0,0 1 0,-1-1 0,0 1 0,0-1 0,0 1 0,1 8 0,1 11 0,-2-1 0,0 1 0,-2 0 0,-1 26 0,-1-34 0,1 3 0,1-6 0,-1-1 0,-1 1 0,0-1 0,-6 25 0,6-36 0,0 0 0,0 0 0,0 0 0,0 0 0,-1 0 0,1 0 0,-1 0 0,0 0 0,0-1 0,0 1 0,0-1 0,0 0 0,-1 1 0,1-1 0,-1 0 0,0 0 0,1 0 0,-1-1 0,0 1 0,0-1 0,0 0 0,0 1 0,0-1 0,0 0 0,0-1 0,-5 2 0,0-2 0,-1 1 0,1-1 0,0 0 0,0 0 0,0-1 0,0 0 0,-1-1 0,-14-4 0,20 5 0,1 0 0,-1 0 0,1 0 0,-1-1 0,1 1 0,0 0 0,-1-1 0,1 0 0,0 0 0,0 1 0,0-1 0,0 0 0,0-1 0,1 1 0,-1 0 0,1 0 0,-1-1 0,1 1 0,0-1 0,0 1 0,0-1 0,0 1 0,0-1 0,1 0 0,-1 1 0,1-1 0,0 0 0,0 0 0,0 1 0,0-5 0,0 4 0,1 0 0,-1 0 0,1 0 0,0 0 0,-1 1 0,1-1 0,0 0 0,1 0 0,-1 1 0,0-1 0,1 1 0,0-1 0,-1 1 0,1 0 0,0-1 0,0 1 0,0 0 0,1 0 0,-1 0 0,5-2 0,-3 2 0,-1 0 0,1 1 0,0 0 0,0-1 0,0 2 0,0-1 0,1 0 0,-1 1 0,0-1 0,0 1 0,0 0 0,0 1 0,1-1 0,3 2 0,-2-1 0,0 1 0,0 0 0,0 0 0,-1 0 0,1 1 0,0 0 0,-1 0 0,9 7 0,1 2 0,19 22 0,-23-22 0,1 0 0,23 17 0,-18-19 0,22 11 0,-27-16 0,0 1 0,-1 1 0,1 0 0,18 16 0,-9-7-1365,-12-11-5461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31T18:25:18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1 136 24575,'3'-5'0,"1"0"0,0 1 0,0 0 0,0-1 0,0 1 0,1 1 0,0-1 0,0 1 0,0-1 0,8-3 0,5-3 0,7-6 0,44-21 0,-59 32 0,1 1 0,0 0 0,0 1 0,0 1 0,0-1 0,1 2 0,16-1 0,-18 2 0,-1 0 0,1 0 0,0 1 0,-1 1 0,12 2 0,-16-2 0,-1 0 0,0 0 0,1 0 0,-1 0 0,0 0 0,-1 1 0,1 0 0,0 0 0,-1 0 0,1 0 0,-1 0 0,0 1 0,3 4 0,2 5 0,0 0 0,-1 0 0,-1 1 0,0 0 0,-1 0 0,0 0 0,-1 1 0,0 0 0,1 20 0,-2-2 0,-1-1 0,-2 1 0,-5 42 0,3-60 0,0 0 0,-1-1 0,-1 1 0,-5 13 0,6-20 0,-1-1 0,0 1 0,0-1 0,0 1 0,-1-1 0,0 0 0,0-1 0,-10 10 0,12-14 0,1 0 0,-1 0 0,0 0 0,0 0 0,0-1 0,1 1 0,-1-1 0,0 0 0,-1 0 0,1 0 0,0 0 0,0-1 0,0 1 0,0-1 0,-1 0 0,1 0 0,0 0 0,0 0 0,-1 0 0,1-1 0,0 0 0,0 1 0,0-1 0,0 0 0,0-1 0,0 1 0,0 0 0,0-1 0,0 0 0,0 0 0,1 0 0,-1 0 0,1 0 0,0 0 0,-4-4 0,3 1 0,-1-1 0,1 1 0,-1-1 0,1 0 0,1 0 0,-1 0 0,-1-10 0,3 12 0,0 1 0,1-1 0,0 1 0,0-1 0,0 1 0,0-1 0,1 1 0,-1-1 0,1 1 0,0-1 0,0 1 0,0-1 0,1 1 0,-1 0 0,4-6 0,0 1 0,0 1 0,1-1 0,0 1 0,0 0 0,1 0 0,-1 1 0,15-11 0,-16 14 0,0-1 0,1 2 0,-1-1 0,1 0 0,0 1 0,-1 0 0,1 1 0,0-1 0,0 1 0,0 0 0,0 0 0,1 1 0,7 0 0,-10 1 0,0 0 0,1 0 0,-1 0 0,0 0 0,0 1 0,0 0 0,0 0 0,0 0 0,0 0 0,5 4 0,2 4 0,19 17 0,-18-14 0,-2 1 0,18 27 0,-22-30 0,1 0 0,1-1 0,0 1 0,0-1 0,1-1 0,12 11 0,-18-18-80,0 0 0,1 0-1,-1-1 1,1 1 0,-1-1-1,1 0 1,0 0 0,-1 0-1,1 0 1,0-1 0,0 1 0,0-1-1,-1 0 1,1 0 0,0-1-1,6 0 1,5-2-6746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31T18:25:20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174 10 24575,'0'-1'0,"0"1"0,0 0 0,-1-1 0,1 1 0,0-1 0,0 1 0,0-1 0,0 1 0,-1 0 0,1-1 0,0 1 0,-1-1 0,1 1 0,0 0 0,-1-1 0,1 1 0,0 0 0,-1-1 0,1 1 0,0 0 0,-1 0 0,1-1 0,-1 1 0,1 0 0,-1 0 0,1 0 0,-1 0 0,1 0 0,0 0 0,-1-1 0,1 1 0,-1 0 0,1 0 0,-1 0 0,1 1 0,-1-1 0,1 0 0,-1 0 0,1 0 0,-2 0 0,-18 7 0,16-4 0,0 0 0,0 1 0,0-1 0,0 1 0,0 0 0,1 0 0,0 0 0,0 1 0,0-1 0,0 1 0,1 0 0,0 0 0,0-1 0,0 1 0,-1 9 0,1-5 0,0 0 0,1 0 0,0 0 0,0 0 0,1 0 0,1 0 0,0 0 0,2 12 0,-1-14 0,1-1 0,-1 0 0,1 0 0,1 0 0,-1 0 0,1 0 0,0-1 0,0 1 0,1-1 0,-1 0 0,10 7 0,-6-5 0,-1 0 0,0 0 0,-1 1 0,8 12 0,-9-13 0,-1 1 0,-1 0 0,0 0 0,5 16 0,-7-19 0,0-1 0,-1 1 0,1 0 0,-1 0 0,0-1 0,0 1 0,-1 0 0,1 0 0,-1-1 0,-2 7 0,3-9 0,-1-1 0,0 1 0,1-1 0,-1 1 0,0-1 0,0 0 0,0 1 0,0-1 0,0 0 0,0 0 0,0 0 0,0 0 0,0 0 0,-1 0 0,1 0 0,0 0 0,-4 1 0,2-1 0,0 0 0,0 0 0,-1 0 0,1-1 0,0 1 0,-1-1 0,1 0 0,-4 0 0,-2-1 0,-1 0 0,1 0 0,0-1 0,0-1 0,-12-4 0,-42-18-1365,47 20-5461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8:20:43.37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807 4838 18431 0,'0'0'1632'0,"0"0"-1312"0,0 0-320 0,0 0 0 0,0 0 1136 0,0 0 144 0,0 0 48 0,0 0 0 15,0 0 320-15,25-16 64 0,-25 16 16 0,9 3 0 16,3 2-512-16,3 3-80 0,3 2-32 0,3 3 0 16,2 1-224-16,-1 3-48 0,2 2-16 0,3 1 0 15,1 3-80-15,1 0-16 0,0 2 0 0,2 1 0 16,1 1-240-16,2-1-48 0,-2-2-16 0,0 1 0 16,1-1-224-16,-2 1-64 0,-1-1 0 0,0-4 0 15,0 4-128-15,-1-2 0 0,-3-1 144 0,-1 1-144 0,1-1 0 0,-2 1 0 0,1 0 0 16,0-1-192-1,1-1-3216-15,-4-3-656 0</inkml:trace>
  <inkml:trace contextRef="#ctx0" brushRef="#br0" timeOffset="1">1540 6518 2751 0,'0'0'128'0,"0"0"16"0,0 0-144 0,5-5 0 0,-5 5 0 15,0 0 0-15,0 0 4240 0,0 0 816 0,0 0 176 0,0 0 16 0,0 0-2592 0,0 0-528 16,0 0-96-16,0 0-32 16,-1 6-528-16,-2 3-96 0,-1 5-32 0,-1-1 0 15,0 5-176-15,-5 1-32 0,-3 4-16 0,-2 3 0 16,-5 1-160-16,-1 2-16 0,-1 1-16 0,-1 1 0 15,-5 4-96-15,0 0-32 0,-2 1 0 0,0 1 0 16,1 0-224-16,-1-2-32 0,1 0-16 0,2-1 0 0,0-1-320 16,-1-2-64-16,3-4-16 0,2-1 0 15,2-1-128-15,3-4 0 0,2-3 0 0,3-2 0 16,3-3-1360-16,1-1-208 16,2-2-32-16,3-1-16 15,2-2-2304-15,2-7-464 0</inkml:trace>
  <inkml:trace contextRef="#ctx0" brushRef="#br0" timeOffset="2">2378 5647 28735 0,'0'0'1280'0,"-8"-2"256"0,0 2-1232 0,-1 1-304 0,-1-1 0 0,-2 1 0 15,-4 2 1536-15,1-1 240 0,-1 1 48 0,-1 2 16 16,-1-1-240-16,-2 5-64 0,-1 0 0 0,1 3 0 16,-3-1-832-16,3 2-192 0,0 4-16 0,2 2-16 15,1 3-64-15,0 0-16 0,3 6 0 0,-1-2 0 16,1 4-16-16,2 1-16 0,2 2 0 0,6-1 0 16,5 1-48-16,3-1 0 0,1 0 0 0,4-2 0 15,-1-4 64-15,5-3 16 0,3-1 0 0,3-2 0 16,5-3-16-16,2-1 0 0,3-3 0 0,1-2 0 15,1-3-32-15,0-1-16 0,0-1 0 0,3-2 0 16,-1-3-144-16,1-2-48 0,0-1 0 0,1-2 0 0,1-2-144 16,0 0-256-16,-2-5 64 0,-1 1 16 15,1-2-2704-15,-1-1-560 0</inkml:trace>
  <inkml:trace contextRef="#ctx0" brushRef="#br0" timeOffset="3">3081 5746 18431 0,'0'0'1632'0,"-6"0"-1312"16,1 0-320-16,-1 0 0 0,-2-4 1744 0,3 2 288 16,5 2 48-16,0 0 16 0,0 0-32 0,0 0 0 0,0 0 0 0,0 0 0 15,0 0-656-15,0 0-128 0,0 0-16 0,7 2-16 16,3-2-352-16,1 0-64 0,2 2 0 0,2-2-16 15,0 0-368-15,4-2-80 0,0 1-16 0,3 0 0 16,2-2 0-16,1 1 0 0,-1-1 0 0,2-1 0 16,0 0-160-16,-1 0-48 0,0 0 0 0,1-1 0 15,-1 1-144-15,0 3 0 0,1-2 0 0,-2 1 128 16,3 0-128-16,-3 1-192 0,2-2 32 0,0-1 16 16,-3 1-1504-16,0-1-288 0,1 0-64 0,-2 4-9680 0,-1 0-1936 15</inkml:trace>
  <inkml:trace contextRef="#ctx0" brushRef="#br0" timeOffset="4">3108 6170 23727 0,'0'0'1040'0,"0"0"240"0,0 0-1024 0,0 0-256 0,0 0 0 0,0 0 0 16,0 0 1664-16,0 0 304 0,9 1 48 0,3 2 16 15,0-3-432-15,1 0-64 0,1 2-32 0,3 2 0 16,-1-4-624-16,2 3-128 0,0-2-32 0,3 3 0 16,0-2-320-16,1-1-64 0,1 0-16 0,2-1 0 15,0 0-320-15,1 0 144 0,1 1-144 0,0-1 0 16,-1-1 128-16,1-1-128 0,2-1 0 0,-2-2 0 16,0 1-224-16,1 0-96 0,0 0-32 0,1-1 0 15,1 0-2784-15,-1-1-544 16,-2 0-112-16</inkml:trace>
  <inkml:trace contextRef="#ctx0" brushRef="#br0" timeOffset="5">4633 5703 25967 0,'0'0'1152'0,"2"-8"240"0,-2 2-1120 0,0-2-272 16,-2 0 0-16,0 2 0 0,-1-3 1424 0,-1-1 240 15,-1 0 32-15,-1 2 16 0,-4 2-208 0,0 2-32 16,-2 0-16-16,-1 4 0 0,-2 1-592 0,-1 3-112 16,-1 1-32-16,-1 6 0 0,-3-2-144 0,1 5-16 15,-1 3-16-15,2 1 0 0,-1 3-16 0,1-1 0 16,-1 5 0-16,3 3 0 0,2 2 48 0,-1 0 0 0,4 4 0 0,3 0 0 15,3-1-96-15,2-1-16 0,4 1 0 16,4-3 0-16,3-3-208 0,4-1-64 0,4-2 0 0,5-2 0 16,4-6-64-16,2-1 0 0,2-2-128 0,2-4 192 15,2-3-32-15,0-4-16 0,2-2 0 0,0-2 0 0,1-4-144 16,-1 0 128-16,-1-3-128 0,-2 1 128 0,0-3-128 0,-2 2 0 16,-2-1 0-16,-1-1 0 15,-2 1-608-15,-3 0-48 0,-3-1-16 16,-2-1 0-16,-3 1-1360 0,0-2-272 0,-3 0-48 0,-1 1-16 15,-1-1-1152-15,-3-3-256 0</inkml:trace>
  <inkml:trace contextRef="#ctx0" brushRef="#br0" timeOffset="6">4885 5248 19343 0,'0'0'848'0,"-5"-2"192"0,5 2-832 0,-7 0-208 16,7 0 0-16,0 0 0 0,0 0 3136 0,0 0 576 16,3-7 112-16,3-2 16 0,4 1-1744 0,3-1-368 15,3-1-64-15,4-6 0 0,1-1-608 0,2-3-112 16,2 0-32-16,1-4 0 0,2-2-400 0,-1-1-96 15,0-2-16-15,1 2 0 0,-2 1-192 0,0 1-32 0,-1 0-16 0,-3-1 0 32,-3 2-496-32,0 5-112 0,-2 3 0 0,0 3-16 15,-4 1-3072-15,-2 3-624 0,0 2-112 0,-2 3-16 0</inkml:trace>
  <inkml:trace contextRef="#ctx0" brushRef="#br0" timeOffset="7">5203 6369 6447 0,'0'0'272'0,"0"0"80"0,0 0-352 0,0 0 0 16,0 0 0-16,0 0 0 0,0 0 5824 0,0 0 1088 0,0 0 208 0,7-2 48 15,-7 2-4320-15,10-1-864 0,3 4-192 0,0 1-16 16,4 5-880-16,1 2-192 0,2 3-16 0,2 3-16 16,2 4-240-16,0 1-48 0,1 3-16 0,1-2 0 15,0 4 432-15,0-1 96 0,0 0 0 0,-2 1 16 16,-2-3-384-16,0 0-80 0,-1-2 0 0,1-1-16 16,-1-1-64-16,1-2-16 0,-2-1 0 0,-1 0 0 15,1-1-224-15,-2-2-128 0,0 0 160 0,2 2-160 16,-2 1 0-16,0-1 0 0,-2-2 0 0,0 2 0 15,-2-3-192-15,-1 1-128 0,0 0-16 0,0 1-16 16,-1-1-3024-16,0-1-592 0</inkml:trace>
  <inkml:trace contextRef="#ctx0" brushRef="#br0" timeOffset="8">8964 7209 20271 0,'-5'-3'1792'0,"5"3"-1424"0,0 0-368 0,0 0 0 0,-5-3 2272 0,5 3 384 15,0 0 80-15,0 0 16 0,0 0-720 0,8-4-144 16,2 1-32-16,6 1 0 0,1-1-704 0,4 2-160 16,3-2-32-16,4 1 0 0,2 0 64 0,2 0 0 15,4-1 0-15,1-1 0 0,5 0-192 0,2 0-16 16,2-1-16-16,2 0 0 0,3 0-336 0,1 0-64 16,2 2-16-16,0-1 0 0,0-1-128 0,-2 1-48 15,1 0 0-15,0 1 0 0,-3-2-16 0,1 4 0 16,0 1 0-16,-1 0 0 0,-2 1-64 0,-2 2-128 0,-3 1 176 15,-4-2-176-15,-3 1 144 0,-1 0-144 0,-2-1 0 0,-3-1 144 16,-3-1-144-16,1 0 128 0,-5 0-128 0,-2 0 128 16,-3-2-128-16,-1 1 0 0,-2-2 0 0,-2 0 128 15,0 2-272-15,-2 1-64 0,-1-1-16 0,-3 1 0 16,-7 0-1456-16,0 0-304 16,8 2-48-16,-1 1-11472 0,-7-3-2304 0</inkml:trace>
  <inkml:trace contextRef="#ctx0" brushRef="#br0" timeOffset="9">11653 6907 3679 0,'0'0'160'0,"-3"-8"32"0,-1 0-192 0,1-1 0 16,1 3 0-16,2-2 0 0,1-1 5312 0,2 0 1008 15,-1-2 208-15,4 1 32 0,1-1-4480 0,5 2-896 16,2 0-176-16,2 0-48 0,1-1-688 0,1 2-144 15,1 1-128-15,1 3 192 0,0-1 208 0,0 2 48 16,-5 1 16-16,2 2 0 0,1 2-48 0,-1 2-16 16,-4 0 0-16,-2 0 0 0,-2 5-80 0,0 2 0 0,-4 2-16 0,-2 1 0 15,-3 4-64-15,-3 6-16 0,-1 6 0 0,-2 1 0 16,-3 3-96-16,-3 1 0 0,-1 0-128 0,-1-1 192 16,-1 0-64-16,0-3-128 0,-1-1 176 0,0-1-176 15,2 0 512-15,1 0 0 0,0-2 0 0,2-1 0 16,2-1-48-16,3-2-16 0,1-2 0 0,2-1 0 0,3-3-80 0,3-3-32 15,1-1 0-15,2-3 0 0,2-1-80 0,4-2-32 16,2-4 0-16,4-1 0 16,3 0-224-16,1-4 0 0,2-3 0 0,2 0 0 15,2-3-1200-15,4-2-272 16,-1 0-64-16,2 0-10096 0,-1-3-2000 0</inkml:trace>
  <inkml:trace contextRef="#ctx0" brushRef="#br0" timeOffset="10">12488 6921 24991 0,'-15'7'544'0,"7"-1"112"16,-4 0 32-16,0 3 16 0,1 1-560 0,0 2-144 0,2-4 0 0,1 2 0 0,2 2 1456 0,2-3 256 16,1 3 48-16,3-1 16 0,4 2-944 0,1 0-176 0,2-1-32 0,3 0-16 15,5 0-608-15,0-1 0 0,2 1 0 0,3 0 0 16,2 0 0-16,0-1 144 15,2 2-16-15,-2-2-128 0,0 2 672 0,-1-3 32 16,-3 3 0-16,-2-1 0 0,-2-1 592 0,-5 0 128 16,-1 2 32-16,-4 3 0 0,-3-3 16 0,-2 3 0 15,-6 1 0-15,-2 2 0 0,-5-1-272 0,-3 2-48 0,-4 1-16 0,1 0 0 16,-2 1-464-16,0-3-96 0,0 1 0 0,-1-2-16 0,-2-2-368 0,0-2-192 0,-1 0 192 16,-1-3-192 15,0-2-2320-31,1-2-576 0</inkml:trace>
  <inkml:trace contextRef="#ctx0" brushRef="#br0" timeOffset="11">7704 4658 17503 0,'-16'-4'1552'0,"9"4"-1232"0,1 0-320 0,6 0 0 16,-5 3 3200-16,5-3 592 0,0 0 112 0,0 0 32 16,0 0-2048-16,5 6-416 0,4-1-64 0,4-1-32 15,4 0-464-15,4 0-80 0,5 0-32 0,3-1 0 16,-1-2-112-16,4 2-32 0,3-2 0 0,3 2 0 0,-1-1-400 0,3-1-96 15,1 1-16-15,1-2 0 0,1-2-144 0,1 1 0 16,1 1 0-16,2-4 0 0,0 2-144 0,2-4-64 16,2 3-16-16,1 0 0 15,-1 0-2528-15,0 1-496 0,0-2-96 0</inkml:trace>
  <inkml:trace contextRef="#ctx0" brushRef="#br0" timeOffset="12">9408 4522 28559 0,'0'0'1264'0,"0"0"272"0,1 10-1232 0,-1-10-304 0,2 6 0 0,4-2 0 0,2 0 2144 16,2-1 368-16,2-2 80 0,2 0 16 16,2 2-1072-16,3-2-192 0,3-2-64 0,4 1 0 15,3 0-1008-15,2 1-272 0,1-2 0 0,0-1 0 16,2 1 0-16,3 0 128 0,-1 0-128 0,1-1 0 16,1 2-240-16,-1-1-80 0,2 0-32 0,1 1 0 15,0 0-1680-15,2 0-336 0,-2 0-64 0,3 0-8368 16,-1 0-1680-16</inkml:trace>
  <inkml:trace contextRef="#ctx0" brushRef="#br0" timeOffset="13">11045 4352 17503 0,'0'0'1552'0,"8"1"-1232"0,4 0-320 0,1 2 0 15,1-2 3376-15,3 2 608 0,2-1 128 0,5 1 32 16,2 0-1648-16,4 1-320 0,3-3-64 0,2 1 0 16,1 1-1280-16,3-3-240 15,3 1-48-15,22-1-16 0,-4 0-336 0,-4-1-192 0,-4 1 192 0,-14 0-192 0,2 0 240 0,2 0-64 16,-1 0-16-16,13 1 0 15,-5 2-1664-15,-3 0-336 0,-2-3-64 0,-17 2-15184 16</inkml:trace>
  <inkml:trace contextRef="#ctx0" brushRef="#br0" timeOffset="14">9043 6748 28559 0,'-10'-4'2544'0,"5"4"-2032"0,1 0-512 0,0 0 0 0,4 0 1472 0,0 0 208 16,0 0 48-16,0 0 0 0,0 0-368 0,11-8-64 15,1 2-16-15,3 2 0 0,2-1-912 0,1 1-192 16,3-2-48-16,1 1 0 0,2 3-128 0,1-2 0 0,2 0 0 0,2-3 0 15,-2 2-224-15,2-1-80 16,-2-2-16-16,2 2 0 0,-1 4 464 0,-1 2 96 16,-3 1 16-16,0 2 0 0,-2 1-256 0,-2 2 144 15,-2 2-144-15,-3 5 128 0,0 4 240 0,-5 8 32 16,2 1 16-16,-3 5 0 0,-2 4 320 0,-2 3 64 0,-3 3 16 0,0 2 0 0,-1 2-352 16,-1 1-64-16,-1-3-16 0,-2-5 0 0,-1-1-240 0,2 0-144 15,0-3 160-15,0-2-160 16,-1 1 0-16,0-3 0 0,0-1-176 15,0-3 176 1,0-1-3376-16,1-5-544 0</inkml:trace>
  <inkml:trace contextRef="#ctx0" brushRef="#br0" timeOffset="15">7711 4215 24063 0,'0'0'1072'0,"0"0"208"0,0 0-1024 0,3-5-256 0,0-2 0 0,1 1 0 16,2-1 800-16,3-2 96 0,3 0 32 0,2 1 0 15,3 0-208-15,3 0-32 0,-1 2-16 0,4-1 0 16,0 1-480-16,2-1-192 0,0 1 128 0,1 0-128 15,0 3 240-15,-2 0-48 0,-1 3 0 0,-3 1 0 16,0 2 160-16,-3 2 32 0,-3 4 0 0,-2 6 0 16,-3 2 176-16,-2 6 32 0,-3 4 16 0,-2 7 0 15,-2 5 96-15,-1 3 32 0,0 1 0 0,-3 0 0 16,0 0-320-16,-1 1-64 0,-1 2-16 0,2 1 0 16,1 1-192-16,-1 1-144 0,1 0 192 0,0 1-192 0,2-2-192 0,1-1-160 15,1-4-32-15,3-3-10800 16,0-2-2160-16</inkml:trace>
  <inkml:trace contextRef="#ctx0" brushRef="#br0" timeOffset="16">9280 4095 22111 0,'-5'-1'1968'0,"-1"-1"-1584"16,1 1-384-16,0-2 0 0,1-1 2208 0,1-1 352 0,3 0 80 0,3-2 16 15,1 2-992-15,5 0-208 0,4-1-48 0,3-1 0 16,1 0-1088-16,2 1-320 0,2-1 144 0,4 2-144 16,2 0 0-16,2 0 0 0,0 0 0 0,1-1 0 0,1 0 0 0,2 2-128 15,-1 1 128-15,1 3 0 16,-2 3 0-16,-1 0 0 0,-1 0 0 0,-3 4 0 16,-3 2 0-16,-2 5 0 0,-3 1 0 0,-3 7-128 15,-4 0 128-15,-3 7-128 0,-3 2 128 0,-2 6-128 16,-3 3 128-16,-3 3 0 0,-1 0 160 0,-1 1-160 15,-3 2 384-15,2-2-32 0,-3 1 0 0,0-1 0 16,1-1-192-16,0 3-32 0,2-3-128 0,0-2 192 16,4 2-1296-1,0-3-272-15,2-4-48 0,2-1-14160 0</inkml:trace>
  <inkml:trace contextRef="#ctx0" brushRef="#br0" timeOffset="17">10952 3842 29823 0,'0'0'1328'0,"0"0"272"0,0 0-1280 0,0 0-320 0,0 0 0 0,0 0 0 16,0 0 576-16,0 0 48 0,10 3 16 0,1-2 0 15,2 0 48-15,4-1 16 0,3 0 0 0,2 0 0 16,2 0-464-16,2-1-96 0,1 0-16 0,2 1 0 16,-1 0 0-16,1 1-128 0,-2 0 192 0,-1 3-64 15,-1 0-128-15,-1 1 0 0,-2 2 0 0,-1 1 128 16,-2-1-128-16,-2 2 0 0,-2 2 0 0,-2 2 0 15,-3 0 496-15,-2 4 16 0,-3 1 0 0,-2 4 0 16,-6 3 352-16,-3 6 80 0,-4 7 16 0,-1 5 0 0,-4 7-176 16,-2 2-16-16,2 1-16 0,-2 1 0 15,0 1-128-15,3-6-32 0,0-3 0 0,5-1 0 0,3 0-400 0,3 2-192 16,3-3 160-16,3 2-160 16,1-3-2112-16,4 0-528 0</inkml:trace>
  <inkml:trace contextRef="#ctx0" brushRef="#br0" timeOffset="18">13121 4477 7359 0,'0'0'656'0,"0"0"-528"0,0 0-128 0,0 0 0 0,0 0 1552 0,0 0 288 16,0 0 48-16,0 0 16 0,0 0-1504 0,0 0-400 16,0 0 128-16,0 0-128 0,15-8 0 0,-16 1 0 15,-3 1 0-15,0-3 0 0,0 0 896 0,0-2 240 16,0 0 32-16,0-1 16 0,1 0 416 0,-3-1 64 16,1-1 32-16,1-2 0 0,0-1-656 0,3-1-128 0,1-2-16 0,3-1-16 15,-1-1-144-15,2-1-32 16,3-1 0-16,-1 0 0 0,2-2-48 0,1-1-16 15,2 4 0-15,-1-2 0 0,-1 3-80 0,3 2-32 16,1 2 0-16,1 0 0 0,2 2-240 0,-1 3-48 0,0 3-16 16,0 2 0-16,2 3-224 0,0 2 0 0,0 2 0 15,0 4 0-15,0 3 192 0,0 3-48 0,0 3-16 0,-1 2 0 16,-3 3 64-16,0 3 16 0,-1 2 0 0,-3 1 0 16,-3 3-32-16,-1 1-16 0,-1 4 0 0,-2 1 0 15,-5 2 0-15,0 2 0 0,-3 0 0 16,-2-3 0-16,-2-1 0 0,-3-1 0 0,-2-3 0 0,0-2 0 0,-2-1-32 0,0-3 0 15,0-3 0-15,1-2 0 16,0-2-128-16,2-2 160 0,1-3-160 0,-1 1 160 0,-1-5-160 16,4-3 0-16,0-2-192 0,3-2 192 15,2-2 288-15,2-1 176 0,1-1 48 0,3 1 0 16,2-4-304-16,3 3-48 0,4 0-16 0,1 1 0 16,1 0 80-16,1 1 16 0,2 2 0 0,3 1 0 15,2 0-240-15,4 1 176 0,1 2-176 0,1 0 160 16,1 1-160-16,2-1 0 0,-2 0 0 0,1 1 0 15,3 1-1056-15,0 2-240 0,0-3-48 0,0-2-16 16,-4 2-2096-16,0-4-400 16,25 1-96-16,-16-1-16 0</inkml:trace>
  <inkml:trace contextRef="#ctx0" brushRef="#br0" timeOffset="19">13830 4470 24015 0,'0'0'1056'0,"0"0"224"0,0 0-1024 0,5 9-256 16,0 1 0-16,2 3 0 0,1-2 1264 0,2 5 192 15,0 1 32-15,2 2 16 0,1 4-528 0,2 1-96 16,-2 2-32-16,-2 1 0 0,1-1-208 0,1 0-32 16,-1-2-16-16,0 1 0 0,-3-3 16 0,0-1 0 0,0-1 0 0,-3-3 0 0,1-2-96 0,-3-2 0 31,-2-1-16-31,0-5 0 0,-2-7-48 0,0 0 0 0,0 0 0 0,0 0 0 16,0 0-64-16,-5-4 0 0,-2-4-16 0,2-5 0 15,0-4-224-15,1-4-144 0,0-5 192 0,1-4-192 31,1-3-288-31,-1-2-160 0,2-3-48 0,-1 1 0 16,2-1-128-16,0 0-16 0,0-1-16 0,2 1 0 0,2 0 400 0,1 3 64 0,1 4 32 0,2 2 0 16,1 3 160-16,2 4 128 0,-1 5-128 0,3 4 176 15,0 3 192-15,2 3 32 0,0 3 16 0,1 1 0 16,-1 2 144-16,0 2 16 0,-2 3 16 0,-1 2 0 16,-2 0 208-16,-1 2 32 0,-2 1 16 0,-2 1 0 15,-3 1 96-15,-2 1 16 0,-5 1 0 0,-4 1 0 16,-3 3-128-16,-3 0-32 0,-4 0 0 0,0 1 0 15,-2 0-352-15,-1-2-80 0,-2-3-16 0,2 0 0 0,-1-4-352 16,-1 0 0-16,1-1 0 0,1-1 0 16,1-3-1904-16,0 0-400 0,4-2-64 0</inkml:trace>
  <inkml:trace contextRef="#ctx0" brushRef="#br1" timeOffset="20">22384 5755 19343 0,'0'0'848'0,"0"0"192"0,0 0-832 0,0 0-208 15,-4 10 0-15,4-10 0 0,0 0 2160 0,0 0 384 16,0 0 80-16,0 0 0 0,11 2-704 0,-1-4-160 16,2 0-32-16,2-1 0 0,2 2-256 0,2 1-64 15,3 0-16-15,1 0 0 0,0-3-608 0,6 1-112 16,2-2-32-16,2 1 0 0,2 3 336 0,3 1 64 16,0 1 16-16,3-2 0 0,-3-2-464 0,1 1-80 15,1 0-32-15,2-2 0 0,-1 1-144 0,1-2-16 16,-1 1-16-16,0 0 0 0,1 0-304 0,-1 0 0 15,1 0 0-15,-4-1 0 0,1 2 240 0,-3-3 32 0,-2-1 16 16,-2 2 0-16,1 2-288 0,-5 1 0 0,-4-1 0 16,0 0 0-16,-4-1 0 0,1 2 0 0,-3-3 0 0,-2 4 0 31,0 0-960-31,-1-4-288 0,0 1-64 0,-1-1-16 0,-1 3-2080 16,0 0-432-16,0 1-64 0</inkml:trace>
  <inkml:trace contextRef="#ctx0" brushRef="#br1" timeOffset="21">24662 5632 7359 0,'0'0'320'0,"-5"6"80"0,-3-1-400 0,2 1 0 0,1 1 0 0,5-7 0 16,0 0 7008-16,0 0 1312 0,0 0 272 0,0 0 48 16,9 2-5408-16,6 0-1088 0,4-1-224 0,3-1-32 15,2-1-928-15,3-2-176 0,5-1-32 0,0 0-16 16,2 0-96-16,0 2-32 0,-1-3 0 0,0 3 0 15,-1-2-352-15,-2 2-64 0,0-3 0 0,0 2-16 16,-2 0 0-16,1 2 0 0,1 0 0 0,-1-1 0 16,-2 2 32-16,1-1 16 0,-1-2 0 0,0 1 0 0,1-1-224 0,-2 3 128 15,-2 0-128-15,0 0 0 0,-1-2 128 16,1 0-128-16,-3 1 0 0,-3 0 0 0,-1-3 0 0,-1 3 0 16,-2 1 0-16,-1 0 0 0,0-2 0 0,-1-2 0 15,-1 2 0-15,1 0 0 0,-4 1 0 0,0 1 0 16,0 0-208-16,-1-1 64 15,1-2-384-15,-1 1-80 0,-7 2-16 0,8-2 0 16,-1 0-1936-16,1 2-384 0,-8 0-64 0,7 0-9920 0,-7 0-1968 16</inkml:trace>
  <inkml:trace contextRef="#ctx0" brushRef="#br1" timeOffset="22">26393 5452 21183 0,'0'0'944'0,"0"0"192"0,0 0-912 0,0 0-224 15,11 6 0-15,0-2 0 0,2-1 3696 0,2-1 688 16,0-1 144-16,5-1 16 0,2 0-2176 0,4 0-448 15,3 0-96-15,2-1-16 0,0-2-880 0,2-1-176 16,0 0-48-16,0 0 0 0,3-1-240 0,-1 0-48 16,1 0-16-16,2 2 0 0,0-2-80 0,0 2-32 15,1-2 0-15,1 3 0 0,-2 0-160 0,-3 2-128 0,0 0 144 0,-2 0-144 16,-3 0 0-16,-3 0 128 16,-2-1-128-16,-3 1 0 0,-2 1 0 0,-1-1 0 15,0-1 0-15,-2 1 0 0,0 1 128 0,-3-1-128 0,0 0 0 0,-1 2 0 16,0-2 0-16,0 0 0 0,0 0 0 0,-1 0 0 31,-3 0-1664-31,0 2-240 0,2 1-32 0,-11-3-18080 0</inkml:trace>
  <inkml:trace contextRef="#ctx0" brushRef="#br1" timeOffset="23">23790 3297 27647 0,'0'0'1216'0,"0"0"256"0,3-13-1168 0,-9 15-304 0,6-2 0 0,0 0 0 16,0 0 2336-16,0 0 416 0,0 0 64 0,0 0 32 15,9-2-1168-15,3 1-224 0,1-4-48 0,4 1-16 16,2 0-496-16,2 0-112 0,3 0-16 0,0-1 0 16,3-2 64-16,1 4 0 0,1-1 0 0,1-2 0 15,2 1-80-15,2 0-16 0,0 0 0 0,3 2 0 16,-1-2-304-16,2 1-64 0,-1 0-16 0,0-1 0 15,0 1-224-15,-1-3-128 0,-3 4 160 0,-2-3-160 0,1 0 0 0,-1 1 128 16,-1-2-128-16,0 4 0 16,-1-3 0-16,-1 2 0 0,0 1 0 0,-2 2 0 15,-3 0-144-15,1 0-128 0,-2 1-32 0,-1 0 0 16,-2 1-1808-16,1 1-352 0,-2 2-80 16</inkml:trace>
  <inkml:trace contextRef="#ctx0" brushRef="#br1" timeOffset="24">26384 2703 30751 0,'0'0'1360'0,"0"0"288"0,-4-5-1328 0,4 5-320 15,-1-7 0-15,2 1 0 0,2-2 976 0,2 0 128 0,3 0 32 0,3 0 0 16,4 1-96-16,3-1-16 16,3 1 0-16,1-1 0 0,2 2-352 0,0-3-80 15,0 1-16-15,-1 1 0 0,-1 1 32 0,1-1 0 16,-4 1 0-16,-2 2 0 0,-1 1-256 0,-3 2-48 16,-3 0-16-16,-2 1 0 0,-2 1-160 0,1 2-128 15,-3 2 192-15,-1 1-192 0,-3 2 208 0,-2 4-64 0,-2 2-16 0,-2 3 0 16,-2 3 256-16,-1 3 32 0,-2 2 16 0,1 0 0 0,1 0 0 0,0-2 0 15,0-1 0-15,2 0 0 0,2 0-176 0,1-1-16 16,1-1-16 0,3-1 0-16,3 0-224 0,1-1 144 0,1-5-144 0,3 1 128 15,2 2-128-15,2-3 0 0,0 0 0 0,2-1 0 16,3-2 0-16,4-1-224 0,1-2 48 0,2-2 16 16,2-1-1376-1,1-1-288-15,0-2-48 0,2-1-16 16,-5-1-1312-16,2-2-272 0,-3 0-48 0</inkml:trace>
  <inkml:trace contextRef="#ctx0" brushRef="#br1" timeOffset="25">27220 2866 24879 0,'0'0'1088'0,"0"0"256"0,0 0-1088 0,0 0-256 0,0 0 0 0,0 0 0 0,2 10 1424 0,1 6 240 16,1 0 32-16,2 4 16 0,0 1-304 0,0 4-64 15,1 0-16-15,2 1 0 0,-2 0-544 0,1 0-96 16,0 1-32-16,0-1 0 0,0-1-240 0,-2-1-48 15,0-5-16-15,-3-6 0 0,0-1 288 0,0 0 48 16,-1 0 16-16,0-5 0 0,-2 1-192 0,1-3-16 16,-1-5-16-16,0 0 0 0,0 0-144 0,-7-2-16 15,3-5-16-15,1-2 0 0,-1-4-112 0,0-3-32 16,0-3 0-16,0-2 0 0,0-1-160 0,1 2 0 16,1-3-160-16,-1-3 160 0,1-3-320 0,0-2 16 15,1-3 16-15,1-3 0 16,1 0-96-16,1-14-32 0,1 1 0 0,5 3 0 0,1 4 224 0,2 4 64 0,1 3 0 15,1 4 0-15,-2 5 128 0,4 5 224 0,-1 2-48 16,0 6-16-16,1 5 288 0,-2 2 48 0,-4 1 16 0,0 4 0 16,-1 5 64-16,-2 2 32 0,0 2 0 0,-3 2 0 15,0 1 64-15,-3 3 16 0,-3 4 0 0,-2 0 0 16,-4 3-144-16,-3-1-32 0,-2 5 0 0,-3-1 0 16,-1 1-272-16,-2-1-64 0,1 1-16 0,-1-2 0 15,1 0-160-15,0-1-192 0,2-3 32 0,0 0 16 31,1-5-2480-31,0 0-512 0,0-1-80 0</inkml:trace>
  <inkml:trace contextRef="#ctx0" brushRef="#br1" timeOffset="26">23629 2569 21183 0,'0'0'1888'0,"0"0"-1504"0,0 0-384 0,0 0 0 16,0 0 1520-16,8-2 224 0,0 1 48 0,2-2 16 15,1-1 112-15,4 2 0 0,4-1 16 0,1 1 0 16,4 0-1104-16,1 0-240 0,1-1-32 0,1 2-16 16,3-3-240-16,-2 1-48 0,-1 3-16 0,-1-4 0 0,-3 2-16 0,0 2 0 15,0 0 0-15,-2 0 0 0,-3 2-32 0,-1 4-16 16,0-1 0-16,0 1 0 0,-3 1 240 0,-1 3 48 15,-2 3 16-15,-2 0 0 0,-1 4 256 0,0 3 48 16,-2 1 16-16,-2 4 0 0,-3 2-32 0,-2 0-16 16,-3 5 0-16,-1 1 0 0,-3 4-240 0,2 2-64 15,-4 1 0-15,1 3 0 0,0 1-256 0,1 2-64 16,2 0-128-16,1 2 192 0,-1 1-192 0,4-3 0 16,1 1 0-16,2-1-14352 15,4-2-2768-15</inkml:trace>
  <inkml:trace contextRef="#ctx0" brushRef="#br1" timeOffset="27">22572 5419 18431 0,'-5'-4'816'0,"-2"0"160"0,1-3-784 0,0 2-192 16,1 0 0-16,3 0 0 0,0-2 4368 0,4 1 832 16,0-2 176-16,3-1 16 0,3-1-3136 0,4 0-624 15,4 0-128-15,2-1-32 0,3-2-976 0,-3 4-208 16,3 1-32-16,2-2-16 0,2-1-240 0,0 2 128 16,1 0-128-16,0 3 0 0,3-1 128 0,5 0-128 15,-2 2 0-15,-2 1 144 0,-1 0-144 0,-3 3 0 16,-1 2 0-16,-3 3 128 0,-3-1 160 0,0 5 32 0,-2 6 0 15,-4 2 0-15,-3 5 224 0,-1 1 48 0,-2 5 16 16,-3 4 0-16,0 5 16 0,-4 0 0 0,-3 5 0 16,-1 2 0-16,-1 0-160 0,1 2-16 0,-3 0-16 15,1 4 0-15,-2 3-240 0,0-2-32 0,0 1-16 0,3 1 0 16,-1-3-144-16,0 0 0 0,4-5 0 0,-1 0 0 31,2 2-1472-31,2-7-320 0,3-1-64 0,1-2-19456 0</inkml:trace>
  <inkml:trace contextRef="#ctx0" brushRef="#br1" timeOffset="28">24746 5257 33455 0,'0'0'1472'0,"0"0"320"15,0 0-1424-15,0 0-368 0,0 0 0 0,-2-8 0 0,2 8 640 0,2-9 64 16,5-3 16-16,3 3 0 0,6-1-224 0,2-2-48 16,3 0-16-16,3 0 0 0,2 1-240 0,1 0-32 15,0 5-16-15,3 1 0 0,-1 1-144 0,0 0 0 16,-2 4 0-16,1 0 0 0,-4 4 0 0,-1-3 0 16,-3 3 0-16,1 2 0 0,-2 1 320 0,-3 2 128 15,-1 1 16-15,-1 3 16 0,-2 4 480 0,-3 6 112 16,-4 3 16-16,-2 5 0 0,-3 5-128 0,-3 6 0 15,-1 1-16-15,-2 4 0 0,-2 1-384 16,0 5-80-16,2-1-16 0,-2 2 0 0,1 5-272 0,-1-2-64 0,2 1-128 16,2-3 192-16,0-1-192 0,2-4 0 15,0-6 0-15,1-1 0 0,2-4-272 0,3-3-112 16,3-5 0-16,2 1-16 16,2-6-3744-16,4-2-736 0</inkml:trace>
  <inkml:trace contextRef="#ctx0" brushRef="#br1" timeOffset="29">26422 5076 6447 0,'0'0'272'0,"0"0"80"0,-3-4-352 0,3 4 0 0,0 0 0 0,0 0 0 0,4-5 6688 0,1 1 1264 16,-5 4 256-16,9-6 48 0,2 1-5600 0,2 3-1120 0,1-4-240 0,4 5-32 15,3 1-992-15,1 0-272 16,1 0 0-16,1-3 128 0,0 1-128 0,-1-1 0 15,1 2 144-15,-2-2-144 0,0 2 144 0,-1 1-144 16,-1 0 192-16,-2 0-192 0,-1 0 128 0,-2 1-128 16,0 3 0-16,-4 1 0 0,-1 2 160 0,-3 2-32 15,0 2 0-15,-2 3 0 0,-1 4 576 0,-1 3 96 16,-2 4 32-16,-4 6 0 0,-2 6 176 0,-1 6 32 0,-1 3 16 0,1 7 0 16,-1-3-320-16,1 4-64 15,2 1-16-15,-2 1 0 0,1 0-288 0,0 1-64 0,1 1-16 0,-1-4 0 16,1 0-288-16,1-3 128 0,3-1-128 0,2-3 0 15,-1-2 0-15,3-2 0 0,1-2-160 0,2 0 160 16,0-1-2928-16,4-2-464 16</inkml:trace>
  <inkml:trace contextRef="#ctx0" brushRef="#br1" timeOffset="30">26279 7879 32943 0,'0'0'1456'0,"0"0"304"0,-6-2-1408 0,-4-2-352 0,0 2 0 0,-2-2 0 0,-2 0 1328 0,-4 0 192 0,-2 1 32 0,-1 3 16 16,-1 2-320-16,-1 0-64 15,-2 1-16-15,0-1 0 0,0 6-976 0,2-1-192 16,1-2 0-16,1-1 0 0,1 2-128 0,5 2 128 15,0 0 0-15,5 1 0 0,5-2-128 0,1 1 128 16,1-1-160-16,6 4 160 0,2-5-304 0,4 3 48 16,3 3 0-16,2-1 0 15,4-2-224-15,3 0-32 0,1 0-16 0,3 0 0 0,0 0 320 0,0-1 64 16,1 3 16-16,-3 2 0 0,-2-2 272 0,-3 2 64 16,-1 0 16-16,-2 2 0 0,-4-1 448 0,-1 0 96 0,-4 1 0 0,-2-1 16 0,-4 2 224 15,-4-1 32-15,-2 2 16 0,-4-2 0 16,0 3-592-16,-3-1-112 0,-3 1-32 15,1-2 0-15,-4-1-320 0,1-2 144 0,-1-1-144 0,2-1 0 32,1-2-800-32,4-3-272 0,2-1-48 0,2-1-16 15,3-4-2400-15,5 0-496 0</inkml:trace>
  <inkml:trace contextRef="#ctx0" brushRef="#br1" timeOffset="31">26485 8085 23039 0,'0'0'2048'0,"0"0"-1648"16,0 0-400-16,4 6 0 16,-4-6 1856-16,4 12 304 0,-2 3 48 0,4 5 16 0,-1 3-320 0,0 2-64 15,0 1-16-15,-1 3 0 0,0 1-1168 0,1 0-224 16,2-3-48-16,-2 1-16 0,-1-2-32 0,-1-1 0 16,-1-2 0-16,1-3 0 0,-1-4 112 0,0-1 0 15,-2-2 16-15,0-3 0 0,0-1-208 0,0-9-64 16,0 0 0-16,0 0 0 0,0 0 32 0,0 0 0 15,0 0 0-15,0 0 0 0,-3-9-96 0,1-4 0 16,-1-4-128-16,2-4 192 0,-1-3-192 0,2-5 0 16,0-2 128-16,0-4-128 0,2-6-208 0,2-3-96 15,1-3-16-15,8-17 0 16,2 8-96-16,2 8-32 0,2 5 0 0,1 6 0 16,3 5 320-16,-2 5 128 0,-2 4-128 0,1 6 128 0,-1 4 192 0,-2 8 128 0,-3 5 32 0,-1 4 0 15,-1 4 176-15,-3 3 48 0,-2 2 0 0,-1 2 0 0,1 0 64 0,-4 4 32 16,-5-1 0-16,0-5 0 15,-2 0-96-15,-2 3-32 0,0 2 0 0,-4 0 0 16,-4 0-336-16,0 1-64 0,-1-1-16 0,-2-3 0 16,0 1-128-16,0 0 0 0,0-5-192 0,-7 4 192 31,5-6-1760-31,2-3-224 0,4-3-64 0,1-4 0 16,2-3-1760-16,2-5-352 0</inkml:trace>
  <inkml:trace contextRef="#ctx0" brushRef="#br1" timeOffset="32">27113 7421 32303 0,'0'0'1424'16,"0"0"304"-16,0 0-1376 0,0 0-352 0,0 0 0 0,0 0 0 0,0 0 1984 0,0 0 320 15,0 0 64-15,0 0 0 0,0 0-544 0,0 0-112 16,0 0-32-16,0 0 0 0,-9 4-1088 0,0 1-208 15,0 2-64-15,1 2 0 0,-1 2-64 0,4 2 0 16,1 3-16-16,1-2 0 0,2 2-32 0,1 0 0 16,0 5 0-16,3-7 0 0,1 0 32 0,3 2 0 15,5 1 0-15,2-1 0 0,1-3-48 0,3-2-16 16,3 0 0-16,5-3 0 0,3-5 16 0,1 0 16 16,1-3 0-16,-1-3 0 0,0-2-208 0,-3 0 0 15,-1 1-144-15,-1 0 144 16,0 2-3072-16,-3-1-512 0</inkml:trace>
  <inkml:trace contextRef="#ctx0" brushRef="#br1" timeOffset="33">28253 7675 35135 0,'0'0'1552'0,"0"0"320"0,-6 0-1488 0,6 0-384 16,0 0 0-16,-6 7 0 0,1-4 1280 0,2 4 192 15,2 2 48-15,1 3 0 0,1 2-624 0,2 6-112 16,1 2-16-16,1 7-16 0,-1 1-528 0,0 2-96 16,0 3-128-16,0 1 176 0,-2-3-176 0,2-1 0 15,-1-4 0-15,0 0 0 0,-2-1 144 0,0-5-144 16,1-1 160-16,-1-3-160 0,0-2 192 0,0-2-48 0,-1-2-16 0,0-3 0 15,-1-1-128-15,1-8 0 0,0 0-160 0,0 0 160 16,0 0-240-16,0 0 48 0,0 0 16 0,1-8 0 16,1-1 176-16,0-6 0 0,2-2 0 0,1 0 0 15,1 0 0-15,-1-2 0 0,1 1 0 0,4 1 128 16,-3 2 320-16,1 0 80 0,0 3 16 0,0 3 0 16,0 4 96-16,1 1 0 0,-1 2 16 0,1 3 0 0,-1 4-336 15,-1-1-64-15,0 4 0 0,1 4-16 0,0 2-240 0,1 2 144 16,0-2-144-16,0 3 128 0,1 1-128 0,1-1-272 15,0-3 64-15,1 2 16 16,1 0-1968-16,0-3-384 16,3-2-80-16,0-3-10128 0,1-4-2032 0</inkml:trace>
  <inkml:trace contextRef="#ctx0" brushRef="#br1" timeOffset="34">28754 8023 33807 0,'0'0'1488'0,"0"0"320"0,0 0-1440 0,0 0-368 16,0 0 0-16,0 0 0 0,0 0 1088 0,0 0 160 15,0 0 32-15,0 0 0 0,-2 8-864 0,2 1-160 16,2 0-48-16,2 0 0 16,-4 2-576-16,3-3-112 0,3 1-32 0,-1-1 0 15,1-1-2496-15,2 1-496 0,0-4-96 0,0 0-5280 16,-8-4-1040-16</inkml:trace>
  <inkml:trace contextRef="#ctx0" brushRef="#br1" timeOffset="35">28871 8082 2751 0,'0'0'256'0,"4"-5"-256"15,0-2 0-15,-2 1 0 0,1 0 4848 0,-3 6 912 0,0 0 192 0,0 0 48 16,0 0-2416-16,0 0-464 0,1 8-112 0,-1 5 0 0,-2 0-912 15,-1 5-176-15,-1 2-48 0,-1 2 0 16,-2 2-1072-16,2 2-224 0,0-3-32 0,0-1-16 0,0 1-224 16,1-3-48-16,1 1-16 0,0-1 0 15,2-2-1072-15,1-2-224 16,4-3-32-16,0 0-11472 0,0-5-2288 0</inkml:trace>
  <inkml:trace contextRef="#ctx0" brushRef="#br1" timeOffset="36">29073 7697 23039 0,'0'0'2048'16,"3"-6"-1648"-16,-3 6-400 0,2-7 0 15,-2 7 2896-15,0 0 496 0,0 0 112 0,0 0 16 0,4 8-1664 0,0 4-336 16,-1 2-64-16,-1 4-16 0,1 4-800 0,-2 3-176 16,2 5-16-16,-3 1-16 0,0 2-208 0,0 1-32 15,1-1-16-15,0-3 0 0,1-4-176 16,-1-2 160-16,0 0-160 0,1-2 160 0,0-4-160 0,0-2 0 0,-1-3 0 0,1-1 128 15,0-3-320-15,-1-1-80 16,-1-8-16-16,0 0 0 16,0 0-528-16,0 0-96 0,0 0-32 0,0 0 0 15,7-8 432-15,-1-3 64 0,-1 0 32 0,2-5 0 0,-1 2 208 0,1-5 32 16,-1-1 16-16,1-1 0 0,1 1 160 0,0 1 128 16,1-1-128-16,1 4 176 0,-1 3 336 0,0 4 80 15,1 1 16-15,-3 7 0 0,-7 1 32 0,9 1 16 16,-2 5 0-16,0 1 0 0,-2 4 304 0,-1 2 64 0,-2 3 16 15,-2 3 0-15,0-1-208 0,-1 3-64 0,-2 0 0 0,-1 0 0 16,-1 0-448-16,-1 0-80 0,-2-3-32 0,0 1 0 16,0 0-208-16,2-2 128 0,-1-4-128 15,1-2 0-15,-2 1 0 0,1-5-160 0,1-1 0 0,-1-1 0 32,1 1-1456-32,1-4-304 0,-2 0-48 0,7-2-16 0,-6-4-1152 0,2-2-224 0,0-1-48 0</inkml:trace>
  <inkml:trace contextRef="#ctx0" brushRef="#br1" timeOffset="37">29373 7902 30175 0,'0'0'1344'0,"0"0"256"0,0 0-1280 0,8 2-320 0,-8-2 0 0,8 10 0 16,-2 0 1408-16,1 3 192 0,-1 3 64 0,-1 1 0 0,1 1-128 0,-1 1 0 16,-3 1-16-16,1 0 0 0,-2-1-880 0,1 1-192 15,-2-1-16-15,0-1-16 0,-2-2 0 0,1 0 0 16,0-3 0-16,-1-1 0 0,1-2-96 0,0-1 0 15,1-9-16-15,0 0 0 0,0 0-32 0,0 0 0 16,0 0 0-16,0 0 0 0,0 0 32 0,0 0 0 16,4-8 0-16,-2-1 0 0,1-6-144 0,-2 0-32 15,3 0 0-15,0 0 0 0,0-2-128 0,0 0 0 16,2 2 0-16,1-2 128 0,1 1-128 16,0 2 0-16,-2-1 0 0,4-3 0 15,-3 5-464-15,1 5 16 0,0 3 16 0,-8 5 0 16,10-4-1360-16,-10 4-256 0,13 0-64 0,0 3-10432 15,0-1-2096-15</inkml:trace>
  <inkml:trace contextRef="#ctx0" brushRef="#br1" timeOffset="38">29793 8082 33631 0,'0'0'1488'0,"-5"12"304"0,-1-1-1424 0,2 0-368 0,4-11 0 0,-4 10 0 15,4-10 816-15,0 0 80 0,-3 11 32 0,3-11 0 16,-3 9-480-16,3-9-112 0,0 0-16 0,0 0 0 31,5 9-2896-31,-5-9-592 0</inkml:trace>
  <inkml:trace contextRef="#ctx0" brushRef="#br1" timeOffset="39">29778 7981 29535 0,'-2'-11'1312'0,"2"11"272"0,-4-11-1264 0,0 2-320 0,1-3 0 0,1 3 0 0,-1 0 1200 15,1-1 176-15,2 1 32 0,0-1 16 0,0 0-704 16,0 10-144-16,1-8-16 0,3-1-16 0,2 1-720 0,-6 8-144 15,11-6-16-15,-2 3-16 16,-9 3-2672-16,13-4-544 0,-1 5-96 0</inkml:trace>
  <inkml:trace contextRef="#ctx0" brushRef="#br1" timeOffset="40">30014 7891 6447 0,'0'0'576'0,"0"0"-576"15,0 0 0-15,0 0 0 0,0 0 5280 0,0 0 944 16,0 0 192-16,0 0 48 0,0 0-3968 0,0 0-768 15,0 0-176-15,0 0-16 0,0 0-576 0,-7 4-96 0,0 3-32 0,-2 5 0 16,-2-2-576-16,1 3-128 0,0 3-128 0,0 3 176 16,1 3-48-16,2 1-128 0,-1-3 192 15,2 1-64-15,1 0-128 0,4-4 0 0,1 3 0 0,3-6 128 16,0-1-128-16,3 0 0 0,0-2 0 0,2-2 0 16,1-3 0-16,2-5 0 0,0-1 0 0,1-1-176 15,0-5 176-15,1-3-128 0,-1-3 128 0,-2-4-128 16,3-1 128-16,-1-4 0 0,0-1 0 0,-1-5 0 15,1-3-128-15,-2-3-64 0,1-3 0 0,-1-1 0 0,2-2 32 0,0 0 0 16,-2-1 0-16,-1-3 0 16,-1-3 160-16,0-1 128 0,-4 0-128 0,1 0 176 0,-1 3-176 0,-1 3 0 15,-2 7 144-15,0 6-144 16,0 7 0-16,-1 3-256 0,-1 9 32 0,1 9 16 16,0 0 432-16,-8 11 96 0,1 11 0 0,-1 5 16 15,1 5 240-15,1 5 64 0,-1 2 0 0,2 1 0 16,1 2 16-16,3-2 16 0,-2-1 0 0,3 0 0 0,1 1-368 15,3-3-80-15,0 0-16 0,4 12 0 16,1-8-2800-16,2-10-560 0</inkml:trace>
  <inkml:trace contextRef="#ctx0" brushRef="#br1" timeOffset="41">27102 7354 21935 0,'0'0'960'0,"-4"-6"224"0,-3-1-944 0,-1 1-240 0,-1-2 0 0,0 3 0 0,0 1 1984 0,-1 1 368 15,-5 1 64-15,1 2 16 0,0 1-720 0,-1 2-144 16,0 1-32-16,-2-1 0 0,0 3-656 0,1 0-144 16,2 5-32-16,1-4 0 0,0-1-576 0,1 0-128 15,3 5 0-15,1-4 0 16,1 1-2976-16,1 0-544 0</inkml:trace>
  <inkml:trace contextRef="#ctx0" brushRef="#br1" timeOffset="42">31103 7403 7359 0,'0'0'320'0,"-8"-3"80"0,-4-1-400 0,1 3 0 15,-1-1 0-15,-2 2 0 0,-1 2 6096 0,1 0 1136 16,0 4 240-16,-1 0 32 0,2 3-4976 0,0 4-992 15,0 5-208-15,3-1-48 0,2 3-960 0,3 1-320 16,1 1 160-16,2-2-160 0,4-2 0 0,2-1 128 16,2 1-128-16,2-5 0 0,1 0 304 0,0-2-32 0,0-4 0 0,1-1 0 15,-1-3 432-15,0-1 64 0,-1-4 32 0,-1 0 0 16,1-3-176-16,-1-2-48 0,-1-2 0 0,-1 0 0 16,-2-2-64-16,-3 1-32 0,-1-4 0 0,-3 1 0 15,-1 0-224-15,1-3-32 0,-3-1-16 0,-2-8 0 31,-1 0-1296-31,2 5-272 0,1 1-48 0,1 2-16 16,-1 0-1232-16,3 4-240 0,2 2-48 0</inkml:trace>
  <inkml:trace contextRef="#ctx0" brushRef="#br1" timeOffset="43">31159 7208 29823 0,'0'0'1328'0,"8"-4"272"0,1-3-1280 0,1 1-320 0,1 2 0 0,1 2 0 16,-2 1 1200-16,-1 2 176 0,-9-1 32 0,7 6 16 0,-2 5-128 0,-1 0-16 15,-2 3-16-15,1 2 0 0,1 3-672 0,-3 0-128 16,-1 2-16-16,0 0-16 0,0-1 64 0,0 0 16 16,0-3 0-16,-1 3 0 0,-2-3-208 0,2 0-48 0,-2 0 0 0,2-2 0 15,0 0-128-15,-1-4-128 16,1 0 144-16,0-2-144 0,0-1 208 0,1-8-48 16,0 0-16-16,0 0 0 0,0 0-144 0,0 0 0 15,0 0 0-15,0 0 0 0,0 0 128 0,0 0 0 16,0 0 0-16,-4-9 0 0,1-2-304 0,0 1-64 15,2-1-16-15,-1-5 0 16,0 0-160-16,2 3-32 0,0 1-16 0,2 3 0 16,-2 9-1968-16,1-10-400 0,-1 10-80 0,0 0-13056 0</inkml:trace>
  <inkml:trace contextRef="#ctx0" brushRef="#br1" timeOffset="44">31231 7391 10127 0,'0'0'896'0,"0"0"-704"0,0 0-192 0,0 0 0 0,-4-5 3424 0,3-1 656 16,1 6 128-16,0 0 16 0,0 0-1856 0,0 0-384 15,0 0-80-15,0 0-16 0,0 0-544 0,0 0-96 16,3 8-32-16,0 0 0 0,0 2-480 0,-2 0-96 0,0 0-32 0,1 0 0 16,-1-3-224-16,0 2-32 15,-1 0-16-15,-1 0 0 0,0 0 48 0,1-9 0 16,0 0 0-16,0 0 0 0,0 0-128 0,0 0 0 15,0 0-16-15,0 0 0 0,0 0 32 0,0 0 16 16,-4-6 0-16,0-2 0 0,0-1-32 0,1-3 0 16,1-1 0-16,0-1 0 0,2 0-128 0,2-3-128 15,0-2 192-15,2 0-192 0,0-2 128 0,0 1-128 0,0 1 0 16,1 1 0-16,0 2 0 0,2-1 0 0,-2 3 0 0,2 2 0 16,0 0 0-16,0 3 0 0,-2 3-192 0,2-1 48 0,-1 0-192 0,2 2-48 15,-2 3 0-15,4-4 0 31,-10 6-2624-31,0 0-512 0,14 0-128 0</inkml:trace>
  <inkml:trace contextRef="#ctx0" brushRef="#br1" timeOffset="45">31608 6924 3679 0,'2'-16'320'0,"1"9"-320"0,-1-5 0 0,1 1 0 0,0 4 6880 0,-1 0 1312 15,-2 7 256-15,0 0 48 16,0 0-5680-16,-1 9-1120 0,-2 7-224 0,-1 5-64 15,0 5-576-15,-1 1-112 0,-1 2-16 0,-1 3-16 0,1 4-352 0,0-4-64 16,0 1-16-16,1-4 0 0,-1-2-96 0,3-2-32 16,-1-3 0-16,1 0 0 0,-1-1-128 0,2 0 160 15,-2-4-160-15,2-2 160 0,0 1-160 0,-1-4 160 16,-1-1-160-16,2 0 160 0,-1-3-160 0,3-8 0 16,0 0 0-16,0 0 0 15,0 0-256-15,0 0-128 0,0 0-16 0,0 0-16 16,0 0-304-16,0 0-64 0,8-9-16 0,1-1 0 15,1-1 304-15,2 0 64 0,2 3 16 0,-3 2 0 0,-1-3 224 0,3 4 32 16,3 1 16-16,0 1 0 0,-1 0 304 0,2 2 64 16,0 2 16-16,0 2 0 0,-1 1 656 0,-2 0 144 15,-2 2 32-15,-2 1 0 0,-2-1 144 0,-1 1 16 16,-2-2 16-16,-5-5 0 0,1 8-368 0,-1-1-80 0,-2-1-16 0,-4 1 0 16,-2-2-448-16,-2 0-80 0,-3 1-32 15,-3-2 0-15,-1 0-224 0,-1 0 144 0,-1-1-144 0,-1-1 128 16,2 1-320-16,1 1-64 0,1-4 0 0,-2 0-16 31,5-3-1456-31,2 2-272 0,11 1-64 0,0 0-11376 0,-3-3-2288 0</inkml:trace>
  <inkml:trace contextRef="#ctx0" brushRef="#br1" timeOffset="46">31877 7307 23039 0,'0'0'1024'0,"0"0"192"0,-4 7-960 0,2 1-256 0,1 0 0 0,-1-1 0 15,2 1 3216-15,-2 1 608 0,-1-2 112 0,2-1 32 0,-1 1-3472 0,2-1-688 16,0-6-144-16,3 7-10496 16,-3-7-2096-16</inkml:trace>
  <inkml:trace contextRef="#ctx0" brushRef="#br1" timeOffset="47">31944 7120 11967 0,'0'0'1072'0,"-4"-3"-864"15,-1-1-208-15,0-1 0 0,-1 0 2976 0,6 5 544 16,0 0 128-16,-1-7-12656 0</inkml:trace>
  <inkml:trace contextRef="#ctx0" brushRef="#br1" timeOffset="48">32182 6811 18431 0,'0'0'1632'0,"0"0"-1312"0,0 0-320 0,0 0 0 15,-1-8 3216-15,1 8 576 0,0 0 112 0,0 0 32 16,3 10-1968-16,-1 7-400 0,1 5-80 0,-2 7-16 16,-1 6-1024-16,3 6-224 0,1 0-32 0,1 4-16 15,0 0-176-15,0-2 0 0,1-2-192 0,-1-1 192 32,0 2-2240-32,0-3-320 0,1 4-64 0,-3-1 0 0</inkml:trace>
  <inkml:trace contextRef="#ctx0" brushRef="#br1" timeOffset="49">32150 7336 23039 0,'-9'-26'2048'0,"4"10"-1648"0,-3-1-400 0,2 7 0 0,1 0 3728 0,3 0 672 16,-1-1 128-16,3 2 16 0,1 2-3328 0,3 2-656 16,1 1-144-16,5-1-32 0,3 3-224 0,4 0-160 15,2 2 192-15,12 2-192 16,1 0-304-16,-2 3-160 0,-2-3-48 0,1 4 0 15,1-2-384-15,-1 1-96 0,-2-1-16 0,-1-2 0 16,-2 0-48-16,-2-2-16 0,0 0 0 0,-2 0 0 16,-4-2 528-16,-2 1 96 0,-14 1 32 0,10-4 0 0,-10 4 832 0,0 0 160 15,0 0 48-15,0 0 0 0,5-8 480 0,-5 8 112 16,0 0 0-16,-4-8 16 0,-4 2-240 0,-2 1-48 0,-2 1-16 0,-1 1 0 16,0 2-416-16,1 4-96 0,1-1-16 15,0 3 0-15,1 2-400 0,1 2 0 0,0-2 128 0,2 0-128 16,7-7 0-16,-5 11 192 0,1-2-192 0,4-9 192 15,0 0-16-15,1 9 0 0,1 0 0 0,-2-9 0 16,0 0-176-16,0 0 128 0,5 9-128 0,4-2 128 16,-9-7-128-16,12 5-192 0,-12-5 32 0,14 4 16 15,0-4-160-15,-1 0-16 0,-1 0-16 0,0-3 0 16,0-3 96-16,-2 2 32 0,-2-3 0 0,-8 7 0 16,0 0 208-16,0 0 0 0,5-9 0 0,-5 9 0 15,0 0 560-15,0 0 0 0,0 0 0 0,0 0 0 16,0 0 64-16,0 0 16 0,0 0 0 0,-8 7 0 15,2 2-640-15,-1-3 0 0,-1 5 0 0,3 1 0 16,1-1-256-16,3 1-64 0,1 0 0 0,4-2-16 16,-4-10-1792-16,6 12-368 0,1-4-64 0,1-2-14320 0</inkml:trace>
  <inkml:trace contextRef="#ctx0" brushRef="#br1" timeOffset="50">33008 6748 28559 0,'0'0'2544'0,"0"0"-2032"15,0 0-512-15,-2 10 0 0,0 5 3072 0,-3 4 528 16,-6 5 112-16,-2 2 0 0,-4 7-2288 0,-1 3-464 0,-3 3-80 0,1-1-32 16,1-2-448-16,1 0-80 0,2-1-32 15,0-1 0-15,1-2-288 0,2 0 128 0,1-5-128 0,3 0 0 31,1-3-1104-31,3-1-336 0,1 1-64 0,1-5-16 16,3-3-2112-16,2-3-416 0,0 0-96 0,-2-13-16 0</inkml:trace>
  <inkml:trace contextRef="#ctx0" brushRef="#br1" timeOffset="51">33202 7178 41519 0,'0'-10'1840'0,"0"1"384"0,0-2-1776 0,0 2-448 0,-1 1 0 0,-2-2 0 15,-3 2 208-15,-2 0-32 0,-1 2-16 0,-2 2 0 16,1 4 224-16,-1-3 64 0,0 6 0 0,-1 1 0 16,0 2-448-16,3 2 128 0,2 0-128 0,4 0 0 0,3-8 0 0,-2 13 0 15,4-1 0-15,1-1 0 0,4 1 0 0,3 1-192 16,2 1 0-16,0-1 16 0,0-2-144 0,1 2-16 16,-2 0-16-16,1 0 0 0,-3 1 352 0,-2 2-176 15,-3-4 176-15,-4 2-128 0,-3 3 576 0,-2-4 112 16,-2 1 16-16,-1 1 16 0,-3-2 464 0,-1 0 96 15,-1-2 0-15,0 0 16 0,-1-1-480 0,-1-1-112 16,0-2 0-16,-1-3-16 0,0 0-560 0,2 1 0 0,1-1 0 16,-1 2 0-1,-1-2-2704-15,1 2-656 0</inkml:trace>
  <inkml:trace contextRef="#ctx0" brushRef="#br0" timeOffset="52">973 14146 28959 0,'0'0'1280'0,"0"0"272"0,0 0-1232 0,0 0-320 0,6 6 0 0,1-1 0 15,0 3 976-15,4-2 144 0,2 1 32 0,4-2 0 16,2 0 288-16,4-2 64 0,0 1 16 0,3-1 0 15,1 1-288-15,3-1-48 0,3-2-16 0,0-1 0 0,1-1-560 0,-1-2-112 16,1 1-32-16,3-1 0 0,1-1-288 0,-1-1-176 16,3-1 192-16,-3-4-192 0,-1 3 0 15,0-1 0-15,1 0 0 0,-1-1-144 16,1 1-1808-16,0-1-352 0,1 1-80 0,0 1-9376 16,-3 1-1872-16</inkml:trace>
  <inkml:trace contextRef="#ctx0" brushRef="#br0" timeOffset="53">2826 13878 6447 0,'0'0'576'0,"7"-8"-576"0,-2-3 0 0,2 1 0 15,-1-2 4096-15,1-1 704 0,-1 0 128 0,-1-1 48 16,1-2-2320-16,-2 1-464 0,-2-1-80 0,-1 2-32 16,-1 1-304-16,0 1-64 0,0-2-16 0,0 3 0 15,-2 3-560-15,-1 0-112 0,-1 1-32 0,-2 1 0 16,-3 2-112-16,-2 2-32 0,-2 1 0 0,-2 1 0 0,-4 2-240 0,0 3-48 15,-1 6-16-15,-1 2 0 16,-2 4-32-16,-1 5 0 0,2 5 0 0,-1 2 0 16,2 4-112-16,1 1-16 0,2-1-16 0,4 1 0 0,1 5-112 15,5 1-32-15,4 0 0 0,4 3 0 0,4 1-48 16,4-1-16-16,3-1 0 0,5-2 0 0,4-2-32 0,2-3-128 16,3-5 192-16,3-3-64 0,1-8-128 0,2-2 128 0,2-4-128 15,1-4 128-15,0-2-128 0,1-3 128 16,1-3-128-16,1-2 128 0,-1-3-128 0,2-3 0 0,1-2 0 15,-1-3 0 1,-1 1-832-16,-2-5-208 16,-1-1-48-16,-3 0 0 0,-1-2-1152 0,-1-2-224 0,-1 0-48 0,0-1-16304 15</inkml:trace>
  <inkml:trace contextRef="#ctx0" brushRef="#br0" timeOffset="54">3568 13566 37487 0,'0'0'1664'0,"-8"1"336"0,1 3-1600 0,0 2-400 0,2-1 0 0,5-5 0 16,-3 6 976-16,3-6 112 0,2 8 32 0,1-1 0 15,-3-7-48-15,11 5-16 0,2 0 0 0,4-2 0 16,4-2-480-16,1-1-80 0,1 0-32 0,2-1 0 16,0-3-96-16,1 1-32 0,1 1 0 0,-2-2 0 0,0 0-336 0,0 0 144 15,-1-1-144-15,1-1 0 0,1-1 0 0,-1 0 0 16,0 2 0-16,1 0 0 16,0-2-848-16,0 1-288 0,-1-2-48 0,0 1-16 15,-2 1-1408-15,1-1-272 0,-2 3-64 0,-3-2-13696 16</inkml:trace>
  <inkml:trace contextRef="#ctx0" brushRef="#br0" timeOffset="55">3686 13949 27647 0,'-10'0'2448'0,"3"3"-1952"0,0 1-496 0,1-3 0 15,6-1 2688-15,0 0 432 0,0 0 80 0,0 0 32 16,0 0-1648-16,0 0-336 0,0 0-64 0,6 3-16 16,3-2-384-16,3 0-80 0,2-1 0 0,3 0-16 15,1 0-112-15,5 0-32 0,-2-1 0 0,1 0 0 16,0-3-224-16,4 0-32 0,-1-1-16 0,1 1 0 15,0-3-272-15,3 1 160 0,1-1-160 0,-1 1 128 16,1-1-128-16,0 1 0 0,0-2 0 0,0 1-176 16,0 0-1216-16,0 1-240 0,-2 0-48 0,-3-1-16 15,-2 1-1616-15,-1 2-320 0,-2 0-64 0</inkml:trace>
  <inkml:trace contextRef="#ctx0" brushRef="#br0" timeOffset="56">3747 14373 29487 0,'-17'13'2624'0,"12"-8"-2112"15,-1 1-512-15,3 0 0 0,3-6 2048 0,-2 8 288 0,2-8 64 0,0 0 16 16,5 6-1024-16,5-2-208 0,3-1-32 0,1-3-16 15,2-1 0-15,2-2 0 0,1-1 0 0,2-1 0 16,0 1-496-16,3-2-80 0,0-1-32 0,2-1 0 16,2 0-272-16,1 1-64 0,-2-1-16 0,3 0 0 15,0 0-176-15,1-2 0 0,2 1 0 0,-1 1 0 32,1-1-1168-32,2-2-176 0,-1-2-16 0,1 0-16 15,0 0-2528-15,2-4-512 0,29-22-112 0,-13 10-16 0</inkml:trace>
  <inkml:trace contextRef="#ctx0" brushRef="#br0" timeOffset="57">5224 13558 23951 0,'-3'-13'1056'0,"2"7"224"0,-2-2-1024 0,1 1-256 15,-1 1 0-15,-1-1 0 0,0 0 3072 0,-1 0 544 16,0 2 112-16,-3 1 32 0,-1 1-2096 0,-1 3-432 0,-3 2-80 0,-2 3 0 15,-2 5-528-15,0 3-112 16,0-1 0-16,-2 6-16 0,-2 3-80 0,0 5-16 16,0 3 0-16,4 3 0 0,0 6 304 0,3 3 48 15,1 0 16-15,3 1 0 0,2 0-32 0,2-2 0 16,3 1 0-16,4 0 0 0,3-3-272 0,2 0-48 16,3 0-16-16,4-4 0 0,3-4-208 0,5-3-32 0,0 0-16 0,4-6 0 15,1-1 0-15,2-3 0 16,2-3 0-16,3-3 0 0,1-4-144 0,0 0 0 15,1-4 144-15,-1-2-144 0,0-4 0 0,-2 1 0 0,-2-5 0 0,-1-1 0 32,1-2-768-32,-3-1-112 0,1 1-16 0,0-4-16 15,-2-1-1232-15,-1 1-240 0,-1-6-48 0,-1 1-17120 0</inkml:trace>
  <inkml:trace contextRef="#ctx0" brushRef="#br0" timeOffset="58">5873 13823 22111 0,'0'0'976'0,"0"0"208"15,0 0-944-15,0 0-240 0,0 0 0 0,0 0 0 0,8 4 4864 0,1-3 912 16,2-2 192-16,2 1 48 0,4-4-3344 0,1 1-672 16,1-3-128-16,2-1-16 0,3 1-848 0,-1-1-176 15,2 1-16-15,1-1-16 0,0-1-544 0,1 2-96 16,2-1-32-16,-3 2 0 0,-1 0-128 0,0 0 0 15,-2 1 144-15,1 0-144 0,0 0 0 0,1 0 0 16,0 0 0-16,-2 0 0 16,1 0-384-16,-1-2-128 0,1 2-48 0,1 1 0 15,2 1-2320-15,-1 0-480 0</inkml:trace>
  <inkml:trace contextRef="#ctx0" brushRef="#br1" timeOffset="59">21973 14513 18431 0,'0'0'816'0,"0"0"160"0,-6 4-784 0,6-4-192 15,0 0 0-15,0 0 0 0,0 0 2800 0,0 0 512 16,0 0 96-16,0 0 32 0,0 0-1376 0,0 0-272 16,5 4-48-16,2-2-16 0,0 1-176 0,5 0-32 15,1-1-16-15,3 2 0 0,2 0-336 0,2 0-64 16,3 1-16-16,2-2 0 0,2 1-288 0,4 1-64 16,3-1-16-16,0 0 0 0,0 0-208 0,3 0-32 15,0-2-16-15,1 1 0 0,0-2-144 0,0 2-16 16,1-3-16-16,-2 1 0 0,-1 0-96 0,2-1-32 15,-2 0 0-15,1 0 0 0,-1-1-32 0,0 1 0 0,-4 0 0 16,2 0 0-16,0-1-128 0,-1 1 160 0,-2 0-160 0,-3-3 160 16,-1 2-160-16,-3-1 0 0,-3 1 0 0,0 1 128 15,-3-5-128-15,-1 1 0 0,0 1 0 0,-1 1 0 16,-3-1 0-16,-1 1-272 0,1-1 64 0,-3 2 16 31,-1-5-864-31,0 3-160 0,0 0-48 0,2 2 0 16,-1-5-912-16,1 5-176 0,-1-3-32 0,1 3-16 0,-1-3-1728 15,-1 1-352-15</inkml:trace>
  <inkml:trace contextRef="#ctx0" brushRef="#br1" timeOffset="60">24181 14433 23039 0,'0'0'2048'0,"0"0"-1648"0,0 0-400 0,0 0 0 16,0 0 2512-16,0 0 432 0,5 8 64 0,0-3 32 15,-5-5-1120-15,10 4-208 0,2-1-48 0,2 1-16 16,5 1-288-16,0-2-48 0,2-2-16 0,3 2 0 15,0-1-464-15,2 3-80 0,3-2-32 0,0 0 0 16,-2-2-96-16,1 0-32 0,0 2 0 0,1-3 0 16,0 3-176-16,-1-2-32 0,-2 0-16 0,2 0 0 15,-2 1-64-15,-3-1-16 0,2 2 0 0,-3-3 0 16,-1 0-128-16,1 0-32 0,0 0 0 0,1 1 0 0,-3 2-128 16,3-3 128-16,-4-2-128 0,-1 1 128 0,-1 0-128 0,2 1 192 15,-4-3-192-15,1 2 192 0,0-1-192 0,-2 2 0 16,-1 2 0-16,1-2 0 0,-1-2 0 0,0 1 0 0,-1-1 0 15,-2 2 0-15,1 0 0 0,-1 0 0 16,1 0-192-16,-1 1 192 16,-1 0-1040-16,0 3-96 0,-1 1-16 0,0 0 0 15,0-2-1856-15,0 0-384 0,0-1-80 0</inkml:trace>
  <inkml:trace contextRef="#ctx0" brushRef="#br1" timeOffset="61">21793 12349 14735 0,'0'0'1312'0,"0"0"-1056"0,-2-4-256 0,2 4 0 0,0 0 3328 0,0 0 592 0,8-17 128 0,-8 17 32 15,9-3-1648-15,0 1-336 0,1 2-64 0,2-2-16 16,0 2-384-16,2 2-80 0,2-1-16 0,1 2 0 15,2-1-208-15,2 2-48 0,1 0-16 0,3 3 0 16,0-2-416-16,1 0-80 0,1 0 0 0,2 0-16 0,2-1-256 0,2 0-48 16,1-1-16-16,1 1 0 0,-1-2-208 0,2 1-32 15,3-2-16-15,2 1 0 0,1-4-176 0,-2 1 0 16,-2 1 144-16,0 0-144 0,-1-4 0 0,-1 3 0 16,-4-3 0-16,1 1 128 0,-3 1-128 0,-2-1 0 15,0-1 0-15,-3 0 0 0,-3 0 0 0,-1 3-128 16,-2-3 0-16,-1 1 0 15,1-3-960-15,-2 1-192 0,-2 0-48 0,1-1 0 16,-2 1-1760-16,1 3-368 0,-1-4-64 0</inkml:trace>
  <inkml:trace contextRef="#ctx0" brushRef="#br1" timeOffset="62">23858 12229 37887 0,'0'0'1680'0,"0"0"352"0,0 0-1632 0,0 0-400 16,6 6 0-16,-1 0 0 0,1-3 1632 0,5 1 240 0,1-4 48 0,3 2 16 15,1 0-336-15,3 0-64 16,4-2 0-16,3 0-16 0,1 0-832 0,3 0-176 15,1-2-16-15,1 1-16 0,-1 0-240 0,2-2-48 16,-4 0-16-16,3 2 0 0,-4 1-176 0,1-1 192 16,0 0-192-16,0 1 192 0,0 0-192 0,0 1 128 15,-3 0-128-15,0 2 128 0,2-3-128 0,-2 1 0 16,0 0 0-16,-1 1 128 0,-2-1-128 0,1-1 0 16,-2-1 0-16,1-1 0 0,-1 1 0 0,-2-2-176 15,-2 1 48-15,0 1 0 16,1-2-1776-16,0-2-336 0,-2 1-80 0,-1 0-18864 0</inkml:trace>
  <inkml:trace contextRef="#ctx0" brushRef="#br1" timeOffset="63">26163 11711 13823 0,'0'0'608'0,"8"2"128"0,0-2-592 0,1 0-144 0,2 0 0 0,2 0 0 15,-2 0 3312-15,1 1 624 0,1 0 128 0,2-1 32 16,-2-1-1808-16,0 1-368 0,2 0-64 0,0 4 0 16,-2-4-608-16,-2 0-112 0,0-4-32 0,-2 4 0 15,0 4-384-15,-2-2-80 0,-1 2 0 0,-1 0-16 16,-5-4-128-16,-1 7-32 0,-2 2 0 0,-1 4 0 15,-2 4-16-15,-2 1 0 0,-4 2 0 0,1 2 0 16,-2 1 0-16,1 3-16 0,3-1 0 0,0 1 0 0,1 0-48 0,1 0-16 16,3 0 0-16,3 1 0 0,2 0-208 15,3-4-32-15,2 0-128 0,3-1 192 0,1-1-192 0,3-2 0 16,4-1 0-16,3-1 0 0,2-1-160 0,3 0-80 16,2-5-16-16,6-2 0 15,2-2-2400-15,3-1-480 0,1-3-112 0,-2-3-14400 16</inkml:trace>
  <inkml:trace contextRef="#ctx0" brushRef="#br1" timeOffset="64">26997 12188 22111 0,'-2'8'1968'0,"1"5"-1584"0,1 3-384 0,3 3 0 16,0 5 2320-16,1 2 384 0,-1 0 80 0,1 1 16 15,1 0-1360-15,3-1-272 0,-2 1-48 0,1-2-16 16,-1-3-400-16,1-2-96 0,0-5-16 0,-1-2 0 15,-1-1 112-15,-1 0 0 0,-3-3 16 0,-1-9 0 16,0 0-176-16,0 0-32 0,0 0-16 0,0 0 0 16,0 0-80-16,0 0-16 0,0 0 0 0,-5-5 0 15,0-7-144-15,2 0-48 0,0-4 0 0,0-3 0 16,0-5-208-16,1-2 128 0,0-2-128 0,1-1 0 16,0-5 0-16,-1 2-128 0,2-2-16 0,2-2 0 15,0 0-144-15,4-2-32 0,-1 3 0 0,0 2 0 16,3 2 144-16,1 4 32 0,0 1 0 0,2 3 0 15,0 4 144-15,2 3 0 0,2 4 128 0,-2 6-128 16,-2 2 496-16,0 3 16 0,-1 5 16 0,1 2 0 16,-2 2 48-16,-1 2 16 0,-2 2 0 0,1 2 0 0,-5 2 0 15,0 0 0-15,-4-1 0 0,-2 4 0 0,-3 2 48 0,-5 1 16 16,-4 1 0-16,-2-1 0 0,-3 0-112 0,0-2-32 16,-1-2 0-16,0 1 0 0,0-3-224 0,1 1-48 15,4-6-16-15,1-2 0 0,3-1-224 0,4-2-160 16,1 0 32-16,2-3 0 15,-1-3-3104-15,7 0-608 0</inkml:trace>
  <inkml:trace contextRef="#ctx0" brushRef="#br1" timeOffset="65">21976 11685 14735 0,'0'0'640'0,"0"0"160"0,0 0-640 0,0 0-160 16,0 0 0-16,0 0 0 0,-3 8 3664 0,3-8 704 0,0 0 144 0,0 0 32 15,6 5-2368-15,1 2-480 0,2-1-96 0,3-2 0 16,1 0-448-16,3-1-64 0,1-3-32 0,2 0 0 16,2 0-352-16,3 0-80 0,-1-2-16 0,1 1 0 15,0 0-400-15,2 1-80 0,1 0 0 0,-1 1-128 16,0 2 0-16,-2 2 0 0,0 1 0 0,-2 4 0 16,-2 1 256-16,-2 2-64 0,-2 2-16 0,-3 3 0 15,-3 1 384-15,-1 6 80 0,-4 4 0 0,-2 2 16 16,-3 3 0-16,-3 4 0 0,-2 1 0 0,-3 1 0 15,-2 2-304-15,-3 1-64 0,0 2-16 0,-3 1 0 16,1 1-112-16,-1 2-32 0,0 1 0 0,2-3 0 16,-2 2-128-16,5-5 0 0,-1-2 0 0,3-2 0 15,1-3-1552-15,3-1-352 0,3-3-64 0,2-3-18256 16</inkml:trace>
  <inkml:trace contextRef="#ctx0" brushRef="#br1" timeOffset="66">23907 11676 26719 0,'0'0'2368'0,"0"0"-1888"0,0 0-480 0,0 0 0 15,0 0 2336-15,9 3 368 0,1-1 80 0,3-2 16 16,3 0-1744-16,2 0-352 0,3 0-64 0,1-2 0 16,2 0 0-16,0 2 16 0,1 2 0 0,0-2 0 15,0 0-208-15,-2 2-64 0,1 0 0 0,-2 0 0 16,-1 2-160-16,1 1-32 0,-3 1-16 0,0 0 0 0,-4 3 128 0,0 3 16 16,-2 2 16-16,-3 3 0 0,-3 3 400 0,-2 3 80 15,-2 5 16-15,-5 3 0 0,-2 1-128 0,-2 2 0 16,-5 3-16-16,1 1 0 0,-2 1-208 0,-1 0-32 15,0-1-16-15,0 3 0 0,0-3-432 0,0 4 128 16,-1-3-128-16,2 4 0 0,0 1 0 0,2 2 0 16,-1 2 0-16,1 1 0 15,1-5-2192-15,2 2-320 0,5-3-64 0</inkml:trace>
  <inkml:trace contextRef="#ctx0" brushRef="#br1" timeOffset="67">22495 14347 13823 0,'2'-6'1216'0,"-3"-3"-960"0,0 0-256 0,-2-3 0 0,1-2 1104 0,-2-2 176 16,-2-1 48-16,1-1 0 15,-1 2 272-15,2-1 64 0,0 1 16 0,0 2 0 16,1 1 560-16,2 1 128 0,0 1 0 0,1 1 16 16,0 3-592-16,1-1-112 0,2 0-16 0,1 2-16 15,2-1-800-15,2 2-144 0,2 0-48 0,3 1 0 0,3 1-448 0,2-1-80 16,2 2-128-16,1 2 176 0,-2-3-176 0,3 3 0 15,3 0 0-15,-1 3 0 0,-2-3 0 0,-1 2 0 16,0 2 0-16,-1-1 0 0,0 1 0 0,-2 1 0 16,0 1 0-16,-3 3 0 0,-3 1 400 0,-2 0 48 15,-1 3 16-15,-2 3 0 0,-2 2-48 0,-3 4-16 16,-2 4 0-16,0 2 0 0,-1 0 208 0,-1 2 32 16,-6 4 16-16,-1 3 0 0,-2 2-144 0,1 2-16 15,1 4-16-15,-2 2 0 0,-1-3-272 0,2 3-48 0,1-1-16 16,1-3 0-16,3-3-144 0,0-1 0 15,1 0 0-15,1-2 0 16,2-1-1872-16,3-4-304 0,2-1-64 0,2-4-11072 0,0-3-2192 16</inkml:trace>
  <inkml:trace contextRef="#ctx0" brushRef="#br1" timeOffset="68">24166 14042 11967 0,'-2'-7'1072'0,"-1"0"-864"16,-1-1-208-16,0 2 0 0,3-2 3920 0,0 1 752 15,1 7 128-15,0-8 48 0,0 2-2064 0,0 6-416 16,0 0-64-16,3-7-32 0,4 2-416 0,-1-1-96 16,2 0-16-16,3 3 0 0,0 0-848 0,2-2-160 15,2 0-32-15,2 1-16 0,1 1-272 0,2-1-48 16,2 2-16-16,-1-1 0 0,-1-1-224 0,3 1-128 16,-1 1 128-16,0 0-128 0,-1 2 0 0,0 0 0 0,0 0 0 0,-2 0 0 15,-1 2 0-15,-1 3 0 16,-1-1 0-16,-3 2 0 0,-1 2 0 0,-2 4 0 15,-2 0 0-15,-3 3 0 0,-1 4 0 0,-3 3 144 0,-3 3-144 16,-2 5 0-16,-3 2 208 0,-2 6-64 0,0 2-16 0,-3 2 0 16,-1-2 144-16,2 6 32 0,0 0 0 15,2 3 0-15,-1 2-80 0,-1-1-16 0,2-2 0 0,1-1 0 16,3-3-208-16,1-1 128 0,3-2-128 0,1-5 0 16,1-3-1104-1,3-1-320-15,1 0-64 0,2-2-19456 0</inkml:trace>
  <inkml:trace contextRef="#ctx0" brushRef="#br1" timeOffset="69">24590 4481 16527 0,'0'0'720'0,"0"0"176"0,16-6-720 0,-15-5-176 0,0 3 0 0,-1-1 0 15,0-1 416-15,-1-1 48 0,0 0 16 0,-2 2 0 16,-1-1 544-16,-2 4 96 0,-2-1 32 0,-1 1 0 16,-2 1-288-16,0-1-48 0,-2 0-16 0,-2-1 0 15,0 2-432-15,-5 0-96 0,-5 2-16 0,-1-1 0 16,-3 2-256-16,-3-1 0 0,-5 1 128 0,-2 2-128 15,-4 2 0-15,-2 2 0 0,-4 1 0 0,-4 2 0 0,-4-1 0 0,-3-2 0 16,-4 2 0-16,-3-1 0 0,-2 4 0 0,-1-1 0 16,-2 1 0-16,2 0 0 0,-1 1 0 15,3-2 0-15,1 1 0 0,21-2 0 0,-2-2 0 0,-3 3 0 16,-1 2 0-16,-21 6 0 0,6-2 0 0,6 2 0 16,2-4 0-16,3-1-144 0,3 0 144 0,2 2 0 15,1 1 0-15,16-1 0 0,-2 2 0 0,-3 0 128 0,-2 3-128 16,1-2 0-16,0 1 0 0,2 1 0 15,1-1 0-15,2 2 0 0,3-1 0 0,0 1 144 0,1 1-144 0,0-1 0 16,-1 2 336-16,2 0-32 16,0 1-16-16,0 3 0 0,-1 1-288 0,1 2 0 15,0 2 0-15,1-3 0 0,2-1 144 0,-2 3-144 16,3 2 0-16,2 2 144 0,0-2-144 0,2 3 128 16,1 1-128-16,3 1 128 0,0 0-128 0,1 0 0 15,1-2 144-15,3 1-144 0,0 0 144 0,4-1-144 0,2-2 192 0,2 0-192 16,1 0 0-16,3 1 0 0,1-1 0 0,2-1 0 15,4 0 0-15,0 2 160 0,1 1-160 0,2-2 128 16,1 1-128-16,2 0 160 0,0-2-160 0,1-1 160 16,2-3-160-16,2 2 192 0,0-3-192 0,3-1 192 15,1-2 64-15,1-1 0 0,1-1 16 0,2-1 0 16,2 1 48-16,1-2 16 0,-1-1 0 0,3 1 0 0,2-1 112 16,1-1 32-16,3 0 0 0,-1 0 0 15,1-2 96-15,1 1 0 0,-1 0 16 0,2 2 0 16,0-2-112-16,2 1-32 0,2 0 0 0,-2-3 0 15,1-1-208-15,1 0-48 0,1 0-16 0,0 1 0 0,0 2-16 16,-2 0 0-16,1-2 0 0,1 0 0 0,1 5 64 0,1-6 16 16,-1 0 0-16,0 0 0 0,1 1 16 15,-1 0 0-15,0-1 0 0,-1 3 0 0,-1-3-64 0,0 1-16 16,-2-1 0-16,2 0 0 0,0 2 16 0,1-1 16 16,0-1 0-16,0 0 0 0,1-2 96 0,3 0 16 15,1 1 0-15,2 0 0 0,-1 2 0 0,1 1 0 16,-2-1 0-16,0 0 0 0,-1 2-192 0,2-1-128 15,0 1 192-15,20 1-192 0,-10-1 144 0,-3-2-144 16,0-1 0-16,-3 0 144 0,-2 0-144 0,-1-1 0 16,-5-3 0-16,4 0 128 0,-1-1-128 0,0 0 128 15,-1 0-128-15,1-1 128 0,2 0 0 0,1-1-128 16,0 1 192-16,-1-2-64 0,0 0-128 0,0 1 0 0,-5 0 0 0,1-2 0 16,-2 1 0-16,0-1 0 0,-1 0 0 0,0 0 0 15,2 0 0-15,-2 1 0 0,0-4 0 0,-3-1 0 16,-1 0 0-16,0-1 0 0,2-1 0 0,-2-1 0 15,-1 2 0-15,1-2 128 0,0 0-128 0,-1 1 0 16,-3-1 128-16,2 1-128 0,0 0 128 0,0 1-128 16,-3 0 0-16,0 1 0 0,-2-3 0 0,0 2 0 15,-2-1 0-15,-2 2 0 0,0-3 0 0,-1 0 0 16,2 2 0-16,2-3 0 0,0 0 0 0,2-1 0 16,-1-3 0-16,1-1 128 0,-2-3-128 0,3 2 0 15,1-1 0-15,2 1 128 0,-3-6-128 0,0 2 0 16,-2 1 144-16,1-3-144 0,-2 2 160 0,0-3-160 15,1 0 0-15,-1 1 128 0,0 2-128 0,1-1 0 16,0 2 0-16,-1 2 0 0,-3-2 0 0,-1 2 0 0,2 2 0 0,0 0 0 16,-1-2 0-16,2 1 0 15,3-2 0-15,-4 1 0 0,-3-2 0 0,0 0 0 0,-2-3 0 0,1 2 128 16,-1-2-128-16,0 2 0 0,3-6 0 0,-1 0 144 16,1 0-144-16,0 0 128 0,1-2 176 0,-2 1 16 15,-3-2 16-15,1 3 0 0,-1-1-80 0,1 2-32 0,0-1 0 0,1-2 0 16,0-3-96-16,0 2-128 0,-2 0 176 0,1 1-176 15,-3 3 160-15,-2-1-160 16,-1-1 128-16,-1 0-128 0,-1-2 0 0,-2 0 128 16,1-2-128-16,-1 0 0 0,0 0 128 0,-1-1-128 15,0-1 0-15,0-3 128 0,-1-2-128 0,-3 10 0 0,2-5 0 0,0-2 128 16,-1-2 16-16,-3-2 0 0,-1-2 0 0,-1 1 0 16,-1 0 96-16,0 2 16 0,-2 2 0 0,0 0 0 15,-4-1-80-15,1-1-16 0,-2 1 0 16,-1-2 0-16,-1 1-160 0,-1-1 0 0,-2 1 144 0,-1-2-144 15,0-2 0-15,0 3 0 0,-2 1 0 0,1 1 128 16,-1-3-128-16,1 2 0 0,-2 0 0 0,-1 4 0 16,1 0 128-16,-1 2-128 0,0-5 160 0,-1 3-160 15,-3 2 176-15,-3-1-176 0,0-2 192 0,-4 2-192 16,-1 1 128-16,-1 1-128 0,0-1 0 0,-1 1 0 16,-2-2 0-16,0 2 0 0,-1 2 0 0,-1 0 0 15,-1 3 0-15,-2-1 0 0,-2 2 0 0,0 1 0 16,-2 0 0-16,-2 1 0 0,-3 3-128 0,-3-1 128 15,-2 1 0-15,-2 2 0 0,-1 2-160 0,2-1 160 16,-3 2 0-16,1-2-144 0,0 1 144 0,-1-1 0 0,-2 0 0 16,0 1 0-16,-4-1 0 0,0 0 0 0,-4 2 0 0,1-1-128 15,-1 4 128-15,-2-1 0 0,-3 1 0 0,-2-2 0 16,-5 2-128-16,-2 2 128 0,-1 0 0 0,2 2-128 16,-1 2 128-16,-2 0 0 0,-3 0 0 0,-1 0 0 15,0 0 0-15,1 0 0 0,1 2 0 0,2-1 0 16,1-1 0-16,-1 0 0 0,-2 1 0 0,0 3 0 15,-3 0 0-15,4 0 0 0,5-3-160 0,-2 1 160 16,-2-2-128-16,-28 0 128 0,14 0-288 0,8 0 32 16,7 0 0-16,6 0 0 15,0 0-960-15,1 1-176 0,-3 3-32 0,0 6-16 16,0 5-2112-16,-2 5-416 0</inkml:trace>
  <inkml:trace contextRef="#ctx0" brushRef="#br1" timeOffset="70">23500 13448 20271 0,'-4'-13'896'0,"0"2"192"0,9 7-880 0,-11-7-208 0,-3 0 0 0,-2 2 0 0,-2 1 1216 16,0-1 192-16,0-1 32 0,-2 1 16 16,-5-3-1168-16,-1 0-288 0,-2-1 0 0,-2 3 0 15,-1 1 448-15,-2-2 48 0,-2-1 0 0,0 2 0 16,0 2 208-16,-1 0 32 0,-5-1 16 0,-1 1 0 15,1 1-368-15,-2 0-80 0,0 1-16 0,-1 4 0 16,-3 2-128-16,-1 2-32 0,-1 3 0 0,-2 1 0 16,-1 3-128-16,-1-1 0 0,0-1 0 0,-2 2 0 15,-2 1 0-15,0 2 0 0,-1 0 0 0,0 3 0 0,5 4-144 16,0 3 144-16,-2 1 0 0,2 1 0 0,0-1 0 0,1 1 0 16,-1 2 0-16,1 1 0 0,1-1 0 0,1 2 0 15,0 0 0-15,2 1 0 0,1 0 0 0,1 1 0 0,-2-2 0 0,1 2 144 16,2 3-16-16,-1-1 0 15,-1 2 0-15,2 0 0 0,0 1-128 0,1 3 0 16,2 3 0-16,1-1 0 0,-1-2 144 0,3 1-144 16,2-2 160-16,2 2-160 0,1 1 320 0,4-2-48 0,3-2 0 15,2 2 0-15,3 0-64 0,3 1-16 16,1-2 0-16,3 0 0 0,0 5-48 0,4 1-16 16,2 0 0-16,3-2 0 0,2-1-128 0,2-3 128 0,1-2-128 0,2-4 128 15,3 0 128-15,2 1 0 0,2-1 16 0,2 0 0 16,1-3 0-16,4 0 0 0,0 4 0 0,4-1 0 15,1 0-64-15,2-1-16 0,3-3 0 0,1 3 0 16,1 2 0-16,4 0-16 0,4-4 0 0,3 0 0 16,1 0 96-16,1-3 32 0,2-1 0 0,3-2 0 15,2-1 32-15,1 0 16 0,2 3 0 0,1-3 0 16,1-2-32-16,-1 2-16 0,-1-4 0 0,-3 2 0 16,-1 1-160-16,1 1-16 0,1-3-128 0,0-1 192 15,0 0-192-15,2-3 0 0,0 2 128 0,0 1-128 0,-1 0 0 16,0 1 128-16,-3-4-128 0,1 1 0 15,0-1 0-15,1 1 0 0,1-2 0 0,1 0 0 16,-1-2 128-16,3 1-128 0,-3 1 0 0,1-2 0 16,-3-2 128-16,2-2-128 0,0 0 0 0,1-2 144 15,0-1-144-15,2 1 0 0,2-2 144 0,0 0-144 0,-1-3 128 16,0 0-128-16,-4 0 160 0,1 0-160 0,-1-4 192 0,-1 2-48 16,2-2-16-16,-2 3 0 0,1 0-128 0,-2 2 0 15,-3 2 0-15,0 1 128 0,-5-4-128 0,3 1 0 16,0 2 0-16,-2-3 0 0,2 0 0 0,0-4 0 15,0 1 0-15,0 0 0 0,0 1 0 0,0-3 0 0,-3-2 0 16,-2-3 128-16,-3 1 0 0,0-2 0 16,0 1 0-16,1 1 0 0,-3-5 144 0,2 3 32 15,2-1 0-15,-1 0 0 0,1 3-32 0,-2 0 0 0,-1-1 0 16,-2 0 0-16,-2 0-272 0,-1 0 128 16,-3 0-128-16,1 0 0 0,-4 0 160 0,2 1-160 15,1-2 128-15,0 1-128 0,0-2 0 0,3-1 0 0,-2-1 0 16,0-1 0-16,0 0 160 0,-1-1-160 0,-1 2 192 0,-2-2-192 15,-1-1 336-15,1 1-32 0,-1 2-16 0,-3 1 0 16,-1-3 16-16,0 3 0 0,-2-1 0 0,-2 1 0 0,1-4-48 16,-1 1 0-16,0-1 0 0,-1 0 0 15,-1-3-128-15,-1 1-128 0,2 0 144 0,-1-2-144 0,-2-1 0 16,1-2 128-16,-1-1-128 0,2 1 0 16,-2-1 0-16,-1-1 0 0,-1-2 128 0,-2 1-128 0,-3 0 0 15,-1-2 0-15,-1 4 0 0,1-5 0 16,-4 0 0-16,1 0 128 0,-3-1-128 0,0 0 0 15,-2-2 0-15,0-1 0 0,-2-2 128 0,0 1-128 16,0 1 0-16,-1 0 0 0,-2-1 0 0,-2 1 0 16,-1 1 0-16,-1 2 128 0,0-2-128 0,-2 4 0 0,-4 2 0 15,0 0 0-15,-2 1 0 0,1 0 0 16,-1 1 0-16,-1 0 0 0,-2-1 0 0,0-1 0 0,-2-3-144 0,0 1 144 16,-4-1 0-16,-2-1-144 0,0 2 144 0,-1 0 0 0,-2-1 0 15,2 0 0-15,1 0 0 0,-3 4 0 16,-2 0 0-16,0 1 0 0,0 2 0 0,0 1 0 0,-1 1 0 15,0 0-128-15,-2 0 128 0,-1 0 0 16,-1-2 0-16,-3 3 0 0,-2 3 0 0,-2-3-128 16,0 0 128-16,0 2 0 0,0 1 0 0,1 0 0 15,-1-3 0-15,1 2 0 0,4 0 0 0,-2-1 0 16,-6 5 0-16,0 0 0 0,-1-2 0 0,-1 2 0 16,-1-1 0-16,0 2-128 0,-3-1 128 0,1 1 0 15,3 4 0-15,-4 0 0 0,-5-7 0 0,-2 3 0 16,-1 1 0-16,-4 3 0 0,-2 3 0 0,-2 1 0 0,1 2 0 15,-4 2-128-15,-2-1 128 0,-1 6-128 0,0 4 128 0,-2 5-128 32,1 3-320-32,-2 3-48 0,0 3-16 0,-1 7 0 15,-1 6-2032-15,-1 3-400 0,2 4-96 0,0-3-15152 0</inkml:trace>
  <inkml:trace contextRef="#ctx0" brushRef="#br1" timeOffset="71">25423 16377 28559 0,'0'0'2544'0,"-5"2"-2032"0,-6-5-512 0,2 3 0 0,0 3 2304 0,-3-1 384 16,-2-2 64-16,0 1 0 0,-1 5-1600 0,0 0-336 0,-2 1-64 0,0-1-16 15,1 2-368-15,0 1-80 16,0-2-16-16,0 2 0 0,2-1-272 0,2-2 0 16,1 2 0-16,2 0 0 0,4-2 0 0,2 1 0 15,3-7-128-15,4 8 128 0,2-2-320 0,3 1 16 16,2-1 16-16,4-2 0 0,2 1-96 0,1 1 0 15,2-1-16-15,-1 0 0 0,2 0 240 0,1 2 160 16,0-5-192-16,0 4 192 0,-1 0 0 0,-2 1 0 16,-3 2 0-16,-1-1 0 0,-3 1 368 0,-3 1 16 15,-3 2 16-15,-3 2 0 0,-3 2 384 0,-4 1 80 0,1 1 16 0,-3 2 0 16,-3-2-336-16,1-4-64 0,0 2-16 0,-1-2 0 16,0-1-464-16,-2-1 0 0,2-2 0 0,0 1 0 31,0-3-1984-31,-3-1-304 0,3-3-48 0,1-1-15440 0</inkml:trace>
  <inkml:trace contextRef="#ctx0" brushRef="#br1" timeOffset="72">25592 16630 20271 0,'0'0'896'0,"6"8"192"0,1 4-880 0,0 2-208 0,1 4 0 0,1 6 0 16,3-1 2240-16,-1 2 416 0,2 1 80 0,-1-1 16 15,-1-3-1280-15,0 0-256 0,0-1-64 0,-2-1 0 0,0-3-320 16,-1-3-80-16,-2-1-16 0,0-1 0 0,0-3-176 0,-2 0-48 16,-1 1 0-16,-1 1 0 0,1-1-48 0,-4-1-16 15,1-9 0-15,0 0 0 0,-6 0-16 0,0-2-16 16,1-1 0-16,-3-2 0 0,0-4-144 0,1-2-16 16,1-4-16-16,1-4 0 0,1-5-240 0,-1-4 0 15,-1-7-144-15,1-1 144 0,0-5-368 16,1 7 32-16,1-2 0 0,2-1 0 15,0 3-128-15,-1 3-32 0,4 4 0 0,2-2 0 0,2 3 496 0,3-4 0 16,3 8 0-16,1 6 0 0,1 4 384 0,1 2 32 16,-1 2 0-16,2 2 0 0,-2 6 352 0,2 0 64 15,-2 4 0-15,-1 2 16 0,-1 2 304 0,-4 0 48 16,0 0 16-16,-3-2 0 0,-5-6-288 0,0 12-48 16,-3 3-16-16,-2 4 0 0,-3-4-288 0,-2 4-48 0,-3 0-16 0,-3 2 0 15,-2 1-256-15,-2 0-48 0,1 1-16 0,0-1 0 16,-2-1-192-16,2-3 0 0,1-4 128 0,1-1-128 15,1-2-1184 1,4-6-288-16,3-3-48 0,3-3-21104 0</inkml:trace>
  <inkml:trace contextRef="#ctx0" brushRef="#br1" timeOffset="73">26869 15954 21647 0,'2'-25'960'0,"1"13"192"0,0-2-912 0,1 1-240 0,-1 0 0 0,4 1 0 16,1 0 1664-16,0 0 304 0,-3-1 48 0,0 3 16 15,0 3-288-15,-5 7-48 0,0 0-16 0,9 6 0 16,-2 5-704-16,-1 2-144 0,-2 4-16 0,0 6-16 16,-1 4-160-16,-2 4-16 0,0 3-16 0,3 4 0 15,-1 1 192-15,0 1 32 0,-1 0 16 0,1-1 0 16,-1 0-400-16,0-3-64 0,-2-2-32 0,1-1 0 16,3-5-352-16,0-3 128 0,1-1-128 0,0-7 0 15,0-2 0-15,-1-2 0 0,0-2 0 0,0-3 0 16,1-3-144-16,-5-5 0 0,0 0 0 0,0 0 0 0,8-3-48 0,0-5-16 15,1-1 0-15,0-2 0 0,2-4 208 16,-1 0 0-16,1-4 0 0,0 0 0 0,0-1 0 16,0 1 0-16,0 2 160 0,-1 2-160 0,-1 1 448 0,-1 2 0 15,-1 2 0-15,-1 1 0 0,1 2 64 0,-2 2 0 16,0 1 16-16,-5 4 0 0,0 0-272 0,8 3-48 0,0 3-16 16,1 3 0-16,0 3-192 0,2 1 0 0,0 0 0 0,1 1 0 15,0 2-272-15,0 1 0 16,-1 1 0-16,1 1 0 15,0-4-1152-15,-1 0-240 0,1-4-32 0,1 1-11056 0,0 0-2224 16</inkml:trace>
  <inkml:trace contextRef="#ctx0" brushRef="#br1" timeOffset="74">27564 16157 11967 0,'0'0'528'0,"0"0"112"0,0 0-512 0,0 0-128 0,-7 1 0 0,2 3 0 16,0 1 4992-16,-1 3 960 0,1 3 192 0,0-2 32 15,1 2-4704-15,2 5-960 0,-1-2-176 0,2 3-32 16,-1 2-304-16,2-1 0 0,0 0 0 0,0 0 0 31,3 1-1472-31,1-5-256 0,0-1-64 0</inkml:trace>
  <inkml:trace contextRef="#ctx0" brushRef="#br1" timeOffset="75">27677 16283 17503 0,'0'0'1552'0,"-3"7"-1232"0,1 1-320 0,-2 2 0 16,0-1 3984-16,-1 6 752 0,-2 4 128 0,1-1 48 0,-1 2-2672 0,2 1-512 16,-3 1-128-16,0 0 0 0,1 2-720 0,0-1-144 15,2 2-32-15,0 0 0 0,-2-2-528 16,2-1-176-16,2-1 0 0,1-1 0 16,0-3-2032-16,2-2-512 0,2-3-96 0,-1 0-14048 15</inkml:trace>
  <inkml:trace contextRef="#ctx0" brushRef="#br1" timeOffset="76">27890 15738 14735 0,'2'-7'1312'0,"-1"-1"-1056"0,-1 0-256 0,0 8 0 16,0 0 4528-16,0 0 848 0,0 0 160 0,0 0 32 15,-1 8-3584-15,-1 5-704 0,-1 5-160 0,2 6-32 16,-2 3-496-16,0 6-96 0,0 0-32 0,-1 4 0 15,1 2-336-15,0 0-128 0,1 2 0 0,1-1 0 16,-1-1 0-16,2-2 0 0,-2-3 0 0,-1-3 0 16,2-3 0-16,-1 1 0 0,1-5 0 0,0-2 0 15,-1-3 0-15,2-3 0 0,0-4-128 0,0-3 128 32,3-1-560-32,-3-8 0 0,0 0 0 0,0 0 0 15,0 0-80-15,7-8 0 0,-1-1-16 0,2-4 0 0,0-4 464 0,1-2 192 0,0-3-176 0,1 0 176 16,1 0-128-16,2-1 128 0,-1-2 0 0,1 1-144 15,1 2 336-15,0 0 64 0,-1 4 0 0,2 5 16 16,0 5 384-16,-2 3 80 0,0-1 16 0,-2 6 0 16,-2 3-16-16,-1 2 0 0,0 3 0 0,-4 3 0 15,-2 2 336-15,-1 1 64 0,-1 2 16 0,-1 0 0 0,-3 1-816 16,2 2-144-16,-4 0-48 0,0 2 0 0,-1 0-144 0,0 1 0 16,-4-1 0-16,1-1 128 0,-1-2-400 0,2-1-96 15,0-7-16-15,1 1 0 16,0-2-2096-16,1-3-416 0,0-3-96 0</inkml:trace>
  <inkml:trace contextRef="#ctx0" brushRef="#br1" timeOffset="77">28195 16054 29711 0,'-2'16'1312'0,"2"-7"288"0,0 5-1280 0,3 3-320 0,0 1 0 0,0 3 0 16,1 3 1744-16,0-1 304 0,2 1 48 0,-1 0 16 15,0 1-496-15,0 1-80 0,-1-1-32 0,0-3 0 16,0-1-736-16,0-3-160 0,-2-2-32 0,0-2 0 16,-4-1-48-16,2-5-16 0,2 0 0 0,-2-8 0 15,-2 6 64-15,2-6 16 0,0 0 0 0,0 0 0 16,0 0 80-16,-6 0 16 0,-1-4 0 0,2-1 0 16,0-1-304-16,2-7-48 0,2-3-16 0,1 2 0 15,1-7-320-15,2 0 0 0,1-1 0 0,1 0 0 16,-1 2 0-16,0 3 0 0,0-1 0 0,0 1 0 15,1 0 0-15,0 3-208 0,2-2 80 0,-1 3 128 0,1 1-640 16,1 3 0 0,-1-3 0-16,4 2 0 0,1 3-1584 0,1 1-320 15,0 1-64-15,7 0-16 0,1 3-1584 0,-2 1-320 0,1-3-64 0,-4 4-16 16</inkml:trace>
  <inkml:trace contextRef="#ctx0" brushRef="#br1" timeOffset="78">28502 16149 2751 0,'9'8'256'0,"-9"-8"-256"0,0 0 0 0,2 8 0 0,-1 0 5232 0,2-1 992 16,-1 1 208-16,1 0 32 0,1-1-4480 0,-2-1-912 15,2 1-176-15,0 0-48 0,0 3-544 0,0 0-112 16,-3 2-32-16,1 1 0 0,-1 1-160 0,2 0 0 16,-1 1 0-16,1-1 0 0,-1 0-144 0,1 0 144 15,1-3-192-15,1 0-8528 16,2-2-1712-16</inkml:trace>
  <inkml:trace contextRef="#ctx0" brushRef="#br1" timeOffset="79">28680 16089 25679 0,'4'-13'1136'0,"-4"13"240"0,2-10-1104 0,2 1-272 0,-1-1 0 0,-3 10 0 15,0 0 768-15,5-7 80 0,-5 7 32 0,9-6 0 16,-9 6-672-16,0 0-208 0,10-1 128 0,-10 1-128 31,0 0-320-31,0 0-128 0,0 0-32 0,4 9 0 0,-4 2 224 0,-1 2 64 0,-2 0 0 0,0 2 0 16,-3 4 496-16,1-2 96 0,0 2 32 0,1-1 0 15,0 3-128-15,1 1-32 0,1 1 0 0,2-1 0 16,1 1 304-16,3-3 64 0,1-2 16 0,0-1 0 16,1-1-384-16,0-3-80 0,2-3 0 0,0-1-16 15,0-2 400-15,1-3 96 0,-9-4 16 0,13-2 0 0,0-3 512 16,-1-3 96-16,-2-3 32 0,0-4 0 0,1-4-320 16,-1-4-64-16,1-3-16 0,-1-4 0 0,1-3-176 0,-1-4-48 15,-1-2 0-15,0 1 0 0,-2-4-64 0,-1 5-32 16,-2 0 0-16,-2 1 0 0,-1-4 96 0,-1 0 32 15,-1-3 0-15,-2 0 0 0,-2-4-512 0,-2 0-96 0,-1 2-128 16,-1 1 176 0,0 3-2496-16,-1 3-496 0,-1 3-112 0</inkml:trace>
  <inkml:trace contextRef="#ctx0" brushRef="#br1" timeOffset="80">29697 16214 12895 0,'0'0'1152'15,"-6"-8"-928"-15,2 1-224 0,4 7 0 0,3-12 3968 0,1 0 768 16,1-1 128-16,2 1 48 0,0 5-3888 0,1-1-768 16,0 1-256-16,-8 7 160 0,0 0 608 0,0 0 112 15,0 0 16-15,0 0 16 0,0 0-128 0,0 0-16 16,7 12-16-16,-5 1 0 0,-2 1-80 0,0 2-16 15,0 0 0-15,2-1 0 0,-4 1-512 0,4-3-144 16,0 3 0-16,1-6 0 0,-3-10 144 0,5 11-144 16,-5-11 192-16,0 0-192 0,10 7 176 0,-10-7-176 15,12 0 160-15,-1-2-160 0,-2-5 496 0,-1-2 0 16,-1-1 0-16,-1-1 0 0,-3-1-240 0,0 1-64 0,-2-2 0 0,-1 0 0 16,-2 0-192-16,-1-4 0 15,1 1 0-15,-2-1 0 16,-2 0-640-16,1-2-192 0,0 2-16 0,1 4-16 15,1-3-2768-15,2 2-544 0,1-3-112 0,1 2-32 0</inkml:trace>
  <inkml:trace contextRef="#ctx0" brushRef="#br1" timeOffset="81">29999 15921 13823 0,'16'7'1216'0,"-3"-1"-960"0,1 3-256 0,-1 4 0 16,0 3 1264-16,-4 2 208 0,-2-1 32 0,-2 3 16 0,1-1 0 0,-2 1 0 15,-2-2 0-15,-1-1 0 16,0-3 80-16,1-1 32 0,-1 2 0 0,3-6 0 15,-4-9-720-15,0 0-144 0,0 0-16 0,0 0-16 16,0 0-48-16,0 0-16 0,0 0 0 0,0 0 0 16,0 0 48-16,-4-12 16 0,1 0 0 0,-1-1 0 15,-1-1-336-15,3 1-64 0,0 1-16 0,2-1 0 16,0 0-176-16,2 3-144 0,-2-2 192 0,1 3-192 16,-1 0-224-16,4 2-160 0,-4 7-16 0,8-10-16 15,-1 3-1680-15,0 1-336 0,-2-2-64 0,2 1-12032 16</inkml:trace>
  <inkml:trace contextRef="#ctx0" brushRef="#br1" timeOffset="82">30395 15557 13823 0,'0'0'1216'0,"-2"12"-960"15,-1 5-256-15,3 4 0 0,1 5 4176 0,1 3 800 0,-1 3 144 0,0 3 48 16,3 4-2944-16,0-2-592 0,1-3-112 0,-1-2-32 15,1-2-576-15,-1-1-112 0,2-2-32 0,-2 1 0 16,-1-6-560-16,1-2-208 0,-1-2 144 0,0 0-144 16,-1-5 0-16,-1-1 128 0,-1-12-128 0,0 0 0 15,0 0 0-15,0 0 0 0,0 0 0 0,0 0 0 16,0 0 0-16,0 0-176 0,0 0 16 0,0 0 0 16,-6-9-96-16,2 0-32 0,1-7 0 0,3 2 0 15,2 1 80-15,2-6 16 0,1-2 0 0,3 3 0 16,2 3 64-16,2 0 128 0,0 0-208 0,-1 2 80 15,2 0 128-15,2 3 0 0,2 3 0 0,1 1 0 0,-1 5 384 16,1 1 96-16,-1 1 32 0,-1 5 0 0,-3-3 304 0,-3 5 64 16,-2 0 16-16,-2 3 0 0,0-4 144 15,-4 4 48-15,-2-1 0 0,-1 2 0 0,-2 1-560 16,-2-1-96-16,0-1-32 0,-3 3 0 16,-4 0-224-16,-2 0-48 0,-2-1-128 0,-1 0 192 0,1 2-192 15,-1-5 0-15,0 0-192 0,0 0 192 16,1-4-1536-16,2 1-192 0,-1-5-32 0,4 2-16 0,-1-4-2000 15,3 0-384-15</inkml:trace>
  <inkml:trace contextRef="#ctx0" brushRef="#br1" timeOffset="83">30814 15948 34495 0,'0'0'1536'0,"0"0"304"0,0 0-1472 0,-1 12-368 16,-1-1 0-16,2-1 0 0,0-10 480 0,-2 12 32 0,-2-1 0 0,1 0 0 15,3-11-512-15,-1 12 128 0,1-12-128 0,-3 10 0 32,-1 0-3168-32,4-10-672 0</inkml:trace>
  <inkml:trace contextRef="#ctx0" brushRef="#br1" timeOffset="84">30875 15616 22287 0,'0'0'976'0,"-1"-14"224"0,2-2-960 0,2 0-240 0,-2 2 0 0,2-2 0 16,1 2-608-16,1 1-160 0,1 1-48 0,1 0 0 15,-2 2 464-15,2 1 96 0,0 1 0 0,2-1 16 16,2 2-64-16,-1 1-16 0,-2-3 0 0,1 2 0 16,2-1 320-16,0 2-160 0,1-3 160 0,1 2-128 15,0 2-1536-15,-1 1-288 0</inkml:trace>
  <inkml:trace contextRef="#ctx0" brushRef="#br1" timeOffset="85">31085 15403 2751 0,'-1'15'256'0,"1"-2"-256"0,-2 2 0 0,1 5 0 0,-2 3 3392 0,0 7 624 16,-1 7 128-16,0 1 16 0,1 3-3088 0,1 5-624 16,-1 2-128-16,-1 1-32 0,0-6-288 0,3 0 160 15,1-3-160-15,1-1 128 0,3-2-128 0,3-2 128 16,-1-5-128-16,1-4 128 0</inkml:trace>
  <inkml:trace contextRef="#ctx0" brushRef="#br1" timeOffset="86">31048 15888 22111 0,'-5'-10'1968'0,"1"0"-1584"0,-1-2-384 0,3 0 0 15,2 0 2048-15,3 2 320 0,1 1 64 0,-4 9 0 16,9-11-1488-16,2 4-304 0,2 0-64 0,3 2-16 16,2 0-384-16,3 1-176 0,2-2 160 0,2 3-160 15,-2 0-128-15,0 2-128 0,-4-1-32 0,5 1 0 16,0-2-80-16,-3 2-16 0,-5 0 0 0,-3 0 0 15,-1 1 384-15,-12 0 0 0,0 0 0 0,0 0 128 16,0 0 256-16,0 0 64 0,0 0 0 0,0 0 0 16,0 0 48-16,0 0 16 0,-7 7 0 0,-2 5 0 15,-1 1-512-15,-2 1 0 0,-1 1 0 0,0 0 0 16,1 1 288-16,-1 1-32 0,0 0-16 0,4-1 0 16,4-3 464-16,1 0 80 0,0 0 32 0,2-3 0 15,2-10-448-15,0 12-96 0,3-2-16 0,-3-10 0 0,9 8-256 0,2-3 0 0,0-2 0 16,1-3 0-16,1-1 0 0,1-2 0 15,0-3 0-15,0-1 0 0,0-2 144 0,1 1-144 16,-4-2 0-16,2-1 144 0,-1 2-144 0,-2-1 0 16,-2 2 144-16,0 1-144 0,-1-1 144 0,-1 2-144 15,-1-1 192-15,-5 7-192 0,0 0 496 0,0 0-16 16,0 0 0-16,0 0 0 0,0 0 64 0,-11 6 16 16,-1 4 0-16,1 1 0 0,1 2-368 0,1 1-192 0,0 2 192 15,4-1-192-15,-1 2 0 0,4 0 0 16,0-4 0-16,2 0-144 15,3-1-1872-15,2 0-368 0,-5-12-80 0</inkml:trace>
  <inkml:trace contextRef="#ctx0" brushRef="#br1" timeOffset="87">31869 15278 18431 0,'0'0'1632'15,"0"0"-1312"-15,-15 7-320 0,3 5 0 0,1 3 5072 0,-2 6 944 0,-3 6 192 0,-2 6 48 16,-3 3-4880-16,-1 5-976 0,0 2-192 0,2 1-32 16,2 2 336-16,1 0 80 0,1-1 16 0,4 2 0 15,2 0-1248-15,2-4-240 0,3-6-48 0,2-5-11456 16,2-2-2288-16</inkml:trace>
  <inkml:trace contextRef="#ctx0" brushRef="#br1" timeOffset="88">32108 15602 24879 0,'-9'-6'2208'0,"-4"2"-1760"16,-1-2-448-16,-3 2 0 0,-3 3 896 0,2 1 112 0,0 2 16 0,1 4 0 0,0 1 32 0,3 2 16 31,3 1 0-31,3 1 0 0,3 5-240 0,3-2-64 16,2 2 0-16,2-3 0 0,5 3-640 0,3 1-128 0,4-2 0 0,2 1 0 15,1 0-128-15,0-2 128 16,3 2 0-16,-2 0-144 0,0 0 144 0,0-2 192 0,-2-2-32 0,-3 0-16 16,-3-2 864-16,-3 2 160 0,-7-12 48 0,-3 11 0 15,-3 2 160-15,-7-4 32 0,-5 1 16 0,-3 1 0 16,-4-2-464-16,-1 1-112 0,-4-3-16 0,0 4 0 16,1 2-432-16,1-1-80 0,-2-1-32 0,2-2 0 31,2 1-1280-31,3-3-256 0,2 0-48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8:16:27.935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12354 13921 16575 0,'0'0'1472'0,"0"0"-1168"0,0 0-304 0,21-2 0 16,-21 2 1664-16,0 0 288 0,0 0 48 0,7-2 16 0,0 0-464 0,3 0-80 15,-1-1-32-15,3 0 0 16,0 3-192-16,2-2-32 0,3-1-16 0,-1 2 0 0,2 0-80 0,2 0-16 16,1 0 0-16,2 1 0 0,0 0-160 0,1 0-48 15,-1 0 0-15,3 1 0 0,-2 0-352 0,2 0-80 16,1 1-16-16,-2 0 0 0,2 0 0 0,1-2-16 15,0 0 0-15,1 0 0 0,-1 0-32 0,0-2 0 16,1 0 0-16,0 1 0 0,1 0-64 0,-1 0-16 16,1-2 0-16,-1 1 0 0,0 4-64 0,0-2-32 15,0-3 0-15,1 2 0 0,-1-1-96 0,2 2-128 16,-3 0 176-16,2 0-176 0,1 2 176 0,0-4-176 16,0 1 160-16,-1 1-160 0,1-2 192 0,-1 2-64 15,3 0-128-15,-1-1 192 0,-2 0-32 0,2 1-16 16,-3-3 0-16,1 2 0 0,-2 0-144 0,2 1 192 0,-2-1-192 0,1-1 192 15,-1-1-192-15,0 2 160 0,2 1-160 16,-1 0 160-16,-3 0 0 0,2 0 0 0,2 0 0 0,-1 1 0 16,0 0-160-16,0 1 192 0,-2-2-192 0,-1 2 192 15,-1-2-16-15,3 1 0 0,1 0 0 0,-2 0 0 16,0-1-32-16,1 3 0 0,-1-6 0 0,1 2 0 16,2 1-16-16,-2-2-128 0,0 0 192 0,-1 0-64 15,3 1 16-15,-2 0 0 0,-2-2 0 0,-1 3 0 16,2 0-144-16,-3 0 160 0,0 0-160 0,1 0 160 15,-1 0-160-15,-1 3 0 0,0-3 144 0,1 0-144 16,0 0 0-16,1 1 128 0,0-1-128 0,-1 0 0 16,0 1 0-16,1 1 144 0,0-2-144 0,1 2 0 0,-3-2 160 0,1 0-160 15,0 0 128-15,-1 1-128 0,1 0 160 0,-2 0-160 16,1-1 192-16,-2 0-192 0,1 0 176 0,-1-1-176 16,2 0 160-16,-1 0-160 0,-1-3 128 0,2 3-128 15,0 2 0-15,0-1 0 0,-1-1 128 0,-1 0-128 16,0 1 0-16,1 0 144 0,-2 0-144 0,2-3 0 15,1 3 0-15,-1 0 0 0,0 0 0 0,0 0 0 16,-2 0 0-16,0 0 0 0,0 0 0 0,0 0 0 0,-1 0 0 0,0 0 0 16,-1-1 0-16,-1 1 0 15,2 0 0-15,-1 0 0 0,-1 1 0 0,-1-1 0 16,2-1 0-16,-2 1 0 0,0 0 0 0,13 0 0 16,-12 0 0-16,-2 0-208 0,1 0-32 15,-3 1 0-15,2-1 0 16,-2-1-928-16,3-1-192 0,-1 1-48 0,1 1 0 15,-1 0-1280-15,0-1-272 0,-3-2-48 0,2 0-15408 0</inkml:trace>
  <inkml:trace contextRef="#ctx0" brushRef="#br0" timeOffset="1">15951 13576 12895 0,'-12'3'1152'0,"12"-3"-928"0,0 0-224 0,0 0 0 0,-5 3 3744 0,5-3 704 16,-1 6 144-16,2 1 16 15,1 1-3136-15,3-1-624 0,2 3-128 0,2-1-16 0,1-1 0 0,1 0 16 16,1 0 0-16,1 0 0 0,-1 0-384 16,2-1-80-16,-2 1 0 0,-1 0-16 0,1 3 96 0,-2-3 32 15,0 3 0-15,-2-1 0 0,0 2 528 0,-3 1 96 16,-1 0 32-16,-2 0 0 0,-2 0 48 0,-1 0 16 15,-1 2 0-15,-2 2 0 0,-1-2-208 0,-3 3-48 0,0-2 0 0,-2 1 0 16,1 1-448-16,-2-3-112 16,0 4-16-16,0 1 0 15,-1 0-1024-15,1 3-224 0,1 0-32 0,-2 3-12672 16,1 0-2544-16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29.158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7 7367 0 0,'-1'-6'9239'0'0,"17"86"-7470"0"0,8 39-1089 0 0,2-20-679 0 0,50 181-1840 0 0,-68-253-2421 0 0,-2-1-1322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29.374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5 156 10591 0 0,'-1'-3'405'0'0,"0"0"1"0"0,0-1-1 0 0,1 1 0 0 0,-1 0 0 0 0,1-1 0 0 0,0 1 0 0 0,0-1 0 0 0,0 1 0 0 0,0-1 0 0 0,1 1 1 0 0,0 0-1 0 0,-1-1 0 0 0,1 1 0 0 0,0 0 0 0 0,1-1 0 0 0,-1 1 0 0 0,0 0 0 0 0,1 0 1 0 0,0 0-1 0 0,0 0 0 0 0,0 1 0 0 0,0-1 0 0 0,0 0 0 0 0,4-3 0 0 0,5-1-302 0 0,0 0-1 0 0,0 1 1 0 0,1 0 0 0 0,0 1-1 0 0,-1 1 1 0 0,2-1 0 0 0,20-3-1 0 0,2 2-940 0 0,52-2 1 0 0,-76 7-767 0 0,0 0 0 0 0,13-4 0 0 0,-10 1-178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29.758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0 5063 0 0,'0'0'816'0'0,"0"3"694"0"0,2 107 7008 0 0,9 58-6354 0 0,-2-83-1118 0 0,25 103-1 0 0,-22-151-981 0 0,-11-37-61 0 0,-1 0 1 0 0,1 0 0 0 0,0 0-1 0 0,-1 0 1 0 0,1 0-1 0 0,0 0 1 0 0,0 0-1 0 0,-1-1 1 0 0,1 1-1 0 0,0 0 1 0 0,-1-1 0 0 0,1 1-1 0 0,0 0 1 0 0,0-1-1 0 0,1-1-8 0 0,0 1-1 0 0,0-1 1 0 0,-1 1 0 0 0,1-1-1 0 0,0 1 1 0 0,-1-1-1 0 0,1 0 1 0 0,-1 0 0 0 0,0 0-1 0 0,0 0 1 0 0,0 0-1 0 0,0 0 1 0 0,0 0-1 0 0,1-3 1 0 0,8-34-38 0 0,-8 29 31 0 0,3-23 12 0 0,-2 1 0 0 0,0-40 0 0 0,-1 7 0 0 0,7-21-13 0 0,-7 73 100 0 0,0 1-1 0 0,1 0 1 0 0,1 0 0 0 0,9-21-1 0 0,-13 32 294 0 0,3 3-194 0 0,2 4-117 0 0,1 1 0 0 0,-1-1 0 0 0,-1 1 1 0 0,1 0-1 0 0,4 10 0 0 0,16 43 178 0 0,-10-25-119 0 0,1 6 12 0 0,36 72-88 0 0,-25-60-64 0 0,-14-25-906 0 0,19 28 0 0 0,-31-54-438 0 0,7 8-2090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0.13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1 177 2303 0 0,'0'0'102'0'0,"1"2"-1"0"0,19 59 3432 0 0,-4-13 2909 0 0,3 3-2040 0 0,19 85 0 0 0,-37-135-4061 0 0,4 7 239 0 0,-3 10-27 0 0,-2-16 476 0 0,-4-12-626 0 0,-1-16-280 0 0,2 0 1 0 0,0 1-1 0 0,1-52 0 0 0,2 72-108 0 0,1-35 80 0 0,9-75-1 0 0,-8 100-168 0 0,1 1 0 0 0,1 0 1 0 0,0 0-1 0 0,1 1 0 0 0,0-1 0 0 0,1 1 0 0 0,1 0 0 0 0,13-20 0 0 0,-18 30-141 0 0,0 0 1 0 0,1 0-1 0 0,-1 0 0 0 0,1 1 0 0 0,-1-1 1 0 0,1 1-1 0 0,0 0 0 0 0,0 0 0 0 0,0 0 1 0 0,0 0-1 0 0,0 1 0 0 0,1-1 0 0 0,-1 1 0 0 0,0-1 1 0 0,1 1-1 0 0,-1 0 0 0 0,1 1 0 0 0,-1-1 1 0 0,1 1-1 0 0,-1-1 0 0 0,1 1 0 0 0,0 0 1 0 0,-1 0-1 0 0,1 1 0 0 0,-1-1 0 0 0,5 2 1 0 0,5 1-1556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2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14655 0 0,'0'-1'65'0'0,"0"1"-1"0"0,0-1 0 0 0,1 1 1 0 0,-1 0-1 0 0,0-1 0 0 0,1 1 1 0 0,-1-1-1 0 0,1 1 0 0 0,-1 0 0 0 0,0-1 1 0 0,1 1-1 0 0,-1 0 0 0 0,1 0 1 0 0,-1-1-1 0 0,1 1 0 0 0,-1 0 1 0 0,1 0-1 0 0,-1 0 0 0 0,1 0 1 0 0,-1 0-1 0 0,1-1 0 0 0,-1 1 1 0 0,1 0-1 0 0,0 0 0 0 0,2 2 83 0 0,-1 1 1 0 0,1-1-1 0 0,-1 0 0 0 0,0 1 0 0 0,1-1 1 0 0,-1 1-1 0 0,0-1 0 0 0,-1 1 0 0 0,1 0 0 0 0,0 0 1 0 0,-1 0-1 0 0,0 0 0 0 0,1 0 0 0 0,-1 0 0 0 0,-1 1 1 0 0,1-1-1 0 0,1 6 0 0 0,5 63 2082 0 0,-7-62-2208 0 0,19 516 2103 0 0,-18-433-6652 0 0,-1-62-2424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0.76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53 245 5527 0 0,'0'0'498'0'0,"1"1"-406"0"0,7 2 496 0 0,-5-1 69 0 0,1-1 0 0 0,-1 1 0 0 0,1-1 0 0 0,-1 0 0 0 0,1 0 0 0 0,0 0 0 0 0,-1 0 0 0 0,1-1-1 0 0,0 1 1 0 0,6-1 0 0 0,-7 0-442 0 0,-1 0 0 0 0,0-1 1 0 0,0 1-1 0 0,0-1 0 0 0,0 0 0 0 0,0 1 0 0 0,0-1 0 0 0,0 0 0 0 0,-1 0 0 0 0,1 0 0 0 0,0 0 0 0 0,0-1 0 0 0,-1 1 1 0 0,1 0-1 0 0,0-1 0 0 0,-1 1 0 0 0,3-4 0 0 0,-1 1 77 0 0,0 0 0 0 0,0-1-1 0 0,0 0 1 0 0,0 1 0 0 0,2-8 0 0 0,-3 6-77 0 0,0-1-1 0 0,-1 1 1 0 0,0 0 0 0 0,0-1 0 0 0,0 1 0 0 0,-1 0-1 0 0,0-1 1 0 0,0 1 0 0 0,-2-13 0 0 0,-2 1 187 0 0,0 0 1 0 0,-9-20 0 0 0,12 34-335 0 0,-1 1-1 0 0,0-1 1 0 0,0 1 0 0 0,0-1 0 0 0,0 1-1 0 0,0 0 1 0 0,-1-1 0 0 0,1 1 0 0 0,-1 1-1 0 0,0-1 1 0 0,0 0 0 0 0,0 1 0 0 0,-1-1-1 0 0,-5-2 1 0 0,8 4-39 0 0,-1 0 0 0 0,0 0-1 0 0,0 0 1 0 0,0 1 0 0 0,0-1 0 0 0,0 1 0 0 0,1-1-1 0 0,-1 1 1 0 0,0 0 0 0 0,0 0 0 0 0,0 0-1 0 0,0 0 1 0 0,0 0 0 0 0,0 0 0 0 0,0 0 0 0 0,0 1-1 0 0,0-1 1 0 0,0 1 0 0 0,0 0 0 0 0,0-1 0 0 0,0 1-1 0 0,1 0 1 0 0,-1 0 0 0 0,0 0 0 0 0,1 0-1 0 0,-1 0 1 0 0,0 0 0 0 0,1 1 0 0 0,-1-1 0 0 0,1 1-1 0 0,-2 1 1 0 0,-2 5 68 0 0,0-1 0 0 0,0 1 0 0 0,0 0 0 0 0,1 0 0 0 0,1 0 0 0 0,-1 1 0 0 0,1-1 0 0 0,1 1 0 0 0,-3 13 1 0 0,3-7-2 0 0,0-1 1 0 0,1 1 0 0 0,1-1-1 0 0,0 1 1 0 0,2 17 0 0 0,0-24-88 0 0,-1-1 1 0 0,1 0-1 0 0,0 0 0 0 0,0 0 1 0 0,1 0-1 0 0,0 0 0 0 0,0 0 1 0 0,0-1-1 0 0,1 1 1 0 0,0-1-1 0 0,1 0 0 0 0,-1 0 1 0 0,1-1-1 0 0,0 1 1 0 0,1-1-1 0 0,-1 0 0 0 0,1-1 1 0 0,0 1-1 0 0,0-1 1 0 0,0 0-1 0 0,1 0 0 0 0,-1-1 1 0 0,11 4-1 0 0,9 4-9 0 0,-6-2 0 0 0,0-1 0 0 0,1-1 0 0 0,0-1 0 0 0,33 6 0 0 0,-44-10-33 0 0,0-2 0 0 0,1 0 0 0 0,-1 0 0 0 0,0 0 0 0 0,1-2 0 0 0,-1 1 0 0 0,0-1 0 0 0,0-1 0 0 0,19-6-1 0 0,-22 6 10 0 0,1-1-1 0 0,-1 0 0 0 0,0 0 0 0 0,-1-1 1 0 0,1 1-1 0 0,-1-1 0 0 0,0-1 0 0 0,0 1 1 0 0,0-1-1 0 0,-1 0 0 0 0,0 0 0 0 0,0-1 1 0 0,4-7-1 0 0,-3 3 17 0 0,-2 6 8 0 0,-1-1-1 0 0,0 1 1 0 0,0-1 0 0 0,-1 0-1 0 0,1 0 1 0 0,-1 0-1 0 0,2-12 1 0 0,-3 11 0 0 0,0 3 0 0 0,0 0 0 0 0,-1-1 0 0 0,1 1 0 0 0,-1 0 0 0 0,0-1 0 0 0,0 1 0 0 0,0-1 0 0 0,-1 1 0 0 0,1 0 0 0 0,-1-1 0 0 0,0 1 0 0 0,-1 0 0 0 0,1 0 0 0 0,-1-1 0 0 0,1 1 0 0 0,-4-4 0 0 0,3 5 5 0 0,0-1 0 0 0,-1 1 0 0 0,1-1 0 0 0,-1 1 0 0 0,0 0 0 0 0,0 0 0 0 0,0 0 0 0 0,0 1 0 0 0,-1-1 0 0 0,1 1 0 0 0,-5-3-1 0 0,6 5 0 0 0,0-1-1 0 0,0 0 1 0 0,0 1-1 0 0,0-1 0 0 0,0 1 1 0 0,0 0-1 0 0,0 0 0 0 0,0 0 1 0 0,0 0-1 0 0,0 0 0 0 0,0 0 1 0 0,0 1-1 0 0,-1-1 0 0 0,1 0 1 0 0,0 1-1 0 0,1 0 1 0 0,-1 0-1 0 0,0-1 0 0 0,0 1 1 0 0,0 0-1 0 0,0 0 0 0 0,1 1 1 0 0,-1-1-1 0 0,0 0 0 0 0,-1 2 1 0 0,0 0 24 0 0,-1 0 1 0 0,1 1 0 0 0,0-1-1 0 0,0 1 1 0 0,1 0 0 0 0,-1 0-1 0 0,1 0 1 0 0,0 0 0 0 0,0 0-1 0 0,0 0 1 0 0,-1 7 0 0 0,-1 3 58 0 0,1-1 0 0 0,-1 23 0 0 0,3-30-49 0 0,1 0 0 0 0,0 0 0 0 0,1 0 0 0 0,0 0-1 0 0,0 0 1 0 0,0 0 0 0 0,0 0 0 0 0,1 0 0 0 0,0-1 0 0 0,0 1 0 0 0,1 0 0 0 0,0-1-1 0 0,0 0 1 0 0,0 0 0 0 0,0 0 0 0 0,8 9 0 0 0,-6-8 2 0 0,1-1-1 0 0,-1 0 1 0 0,1 0 0 0 0,0 0 0 0 0,0-1-1 0 0,0 0 1 0 0,1 0 0 0 0,0-1-1 0 0,0 1 1 0 0,0-2 0 0 0,0 1 0 0 0,0-1-1 0 0,8 2 1 0 0,5-1 43 0 0,0 0 1 0 0,1-2-1 0 0,36-2 0 0 0,-29-1-110 0 0,0-2-1 0 0,-1-1 0 0 0,1 0 0 0 0,-1-2 1 0 0,31-13-1 0 0,-12 2-1903 0 0,-22 8 791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7.00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1 10135 0 0,'9'29'778'0'0,"-7"-23"3062"0"0,-1-2-3139 0 0,29 106 896 0 0,57 138 1 0 0,-31-72-4445 0 0,-48-149 1588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7.185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12 121 4143 0 0,'0'0'319'0'0,"-2"-1"-210"0"0,-5-9 1092 0 0,6 9-638 0 0,1 0-1 0 0,0 0 0 0 0,-1 1 1 0 0,1-1-1 0 0,0 0 0 0 0,0 0 0 0 0,0 0 1 0 0,0 0-1 0 0,-1 1 0 0 0,1-1 1 0 0,0 0-1 0 0,0 0 0 0 0,1 0 1 0 0,-1 0-1 0 0,0-1 0 0 0,8-12 6526 0 0,2 4-9282 0 0,-1 4 2377 0 0,0-1-1 0 0,0 1 1 0 0,0 1-1 0 0,1 0 0 0 0,0 0 1 0 0,0 0-1 0 0,0 2 1 0 0,0-1-1 0 0,20-3 1 0 0,8 0-1563 0 0,53-2 0 0 0,-90 9 1321 0 0,26-1-1451 0 0,1 1-282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7.63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17 75 6447 0 0,'0'0'28'0'0,"0"0"-1"0"0,0 0 1 0 0,0 0-1 0 0,0 0 0 0 0,0 0 1 0 0,0 0-1 0 0,0 0 1 0 0,0 0-1 0 0,0 0 1 0 0,0 1-1 0 0,-1-1 0 0 0,1 0 1 0 0,0 0-1 0 0,0 0 1 0 0,0 0-1 0 0,0 0 0 0 0,0 0 1 0 0,0 0-1 0 0,0 0 1 0 0,0 0-1 0 0,0 0 1 0 0,0 0-1 0 0,-1 0 0 0 0,1 0 1 0 0,0 0-1 0 0,0 0 1 0 0,0 0-1 0 0,0 0 0 0 0,0 0 1 0 0,0-1-1 0 0,0 1 1 0 0,0 0-1 0 0,0 0 1 0 0,0 0-1 0 0,0 0 0 0 0,-1 0 1 0 0,1 0-1 0 0,0 0 1 0 0,0 0-1 0 0,0 0 0 0 0,0 0 1 0 0,0 0-1 0 0,0 0 1 0 0,0 0-1 0 0,0 0 1 0 0,0 0-1 0 0,0-1 0 0 0,0 1 1 0 0,0 0-1 0 0,0 0 1 0 0,0 0-1 0 0,0 0 0 0 0,0 0 1 0 0,0 0-1 0 0,-4 9 2282 0 0,4-7-2108 0 0,-2 5 506 0 0,0 1 1 0 0,0 0-1 0 0,1 0 1 0 0,0 0-1 0 0,0 1 1 0 0,1-1-1 0 0,1 14 1 0 0,1-4-391 0 0,1 0 1 0 0,8 24 0 0 0,-8-29-128 0 0,2-1 0 0 0,0-1 0 0 0,0 1 0 0 0,1-1 1 0 0,9 15-1 0 0,-12-22-134 0 0,0 0 0 0 0,1 1 0 0 0,-1-1 0 0 0,1 0 0 0 0,0 0 0 0 0,0-1 1 0 0,0 1-1 0 0,0-1 0 0 0,1 0 0 0 0,-1 0 0 0 0,1-1 0 0 0,0 1 0 0 0,0-1 0 0 0,10 3 1 0 0,-13-4-50 0 0,0-1 1 0 0,0 0 0 0 0,0 0-1 0 0,0 1 1 0 0,0-2 0 0 0,0 1 0 0 0,0 0-1 0 0,0 0 1 0 0,0 0 0 0 0,0-1 0 0 0,0 1-1 0 0,0-1 1 0 0,0 0 0 0 0,0 0-1 0 0,0 0 1 0 0,0 0 0 0 0,-1 0 0 0 0,1 0-1 0 0,0 0 1 0 0,-1 0 0 0 0,1 0-1 0 0,-1-1 1 0 0,1 1 0 0 0,-1-1 0 0 0,1 1-1 0 0,0-3 1 0 0,3-3 25 0 0,0-1 0 0 0,-1 0 1 0 0,0-1-1 0 0,4-13 0 0 0,-5 15-26 0 0,0-5 31 0 0,0 1 1 0 0,-1-1-1 0 0,0 1 1 0 0,-1-1-1 0 0,0 1 0 0 0,-1-1 1 0 0,-2-21-1 0 0,0-9 50 0 0,-3 3 394 0 0,16 43-410 0 0,0 2-65 0 0,-1 1 0 0 0,1 0 0 0 0,-1 0 0 0 0,-1 1 0 0 0,13 13 1 0 0,-9-8 73 0 0,23 16 1 0 0,-23-20-61 0 0,-7-6 51 0 0,-1 0-1 0 0,0 1 1 0 0,0-1 0 0 0,-1 1-1 0 0,1 1 1 0 0,-1-1 0 0 0,7 9-1 0 0,-11-13-41 0 0,1 1-1 0 0,-1 0 1 0 0,0-1-1 0 0,1 1 0 0 0,-1-1 1 0 0,1 1-1 0 0,-1-1 1 0 0,1 1-1 0 0,-1 0 1 0 0,1-1-1 0 0,-1 0 1 0 0,1 1-1 0 0,0-1 1 0 0,-1 1-1 0 0,1-1 0 0 0,0 0 1 0 0,-1 1-1 0 0,1-1 1 0 0,0 0-1 0 0,-1 0 1 0 0,2 1-1 0 0,0-1 219 0 0,12-8 392 0 0,-13 6-589 0 0,1 1 0 0 0,-1-1 0 0 0,0 1-1 0 0,0-1 1 0 0,-1 0 0 0 0,1 1 0 0 0,0-1 0 0 0,-1 0-1 0 0,2-2 1 0 0,-2 3 57 0 0,0-2-4 0 0,-1-4-98 0 0,0 0 1 0 0,0 0-1 0 0,-1 0 0 0 0,0 0 0 0 0,0 0 1 0 0,0 0-1 0 0,-1 0 0 0 0,0 1 1 0 0,-7-13-1 0 0,7 15-104 0 0,0-1-1 0 0,1 0 1 0 0,-1 0 0 0 0,1 0 0 0 0,1 0 0 0 0,-1 0 0 0 0,1-1-1 0 0,-1-5 1 0 0,0 2-581 0 0,1 0 0 0 0,0-1 0 0 0,1 1 0 0 0,0-12 0 0 0,1 16 45 0 0,0 1 0 0 0,0 0 0 0 0,1 0 0 0 0,2-7 0 0 0,2-2-1332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37.91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96 1 2303 0 0,'0'0'102'0'0,"3"7"20"0"0,8 27 1690 0 0,-9-20 756 0 0,-1-1 1 0 0,0 0-1 0 0,-2 25 1 0 0,-1 3 31 0 0,4-25-2016 0 0,0-1 0 0 0,0 1-1 0 0,10 28 1 0 0,-11-42-534 0 0,3 15 111 0 0,2-1 0 0 0,0 0 0 0 0,1 0 1 0 0,1-1-1 0 0,0 0 0 0 0,1 0 0 0 0,17 21 0 0 0,-21-31-137 0 0,0 1 0 0 0,1-1 0 0 0,0 0 0 0 0,0 0 0 0 0,0-1 0 0 0,0 0 0 0 0,1 0 0 0 0,-1 0 0 0 0,1-1 0 0 0,8 3 1 0 0,-12-5 6 0 0,1 0 0 0 0,0 0 0 0 0,-1 0 0 0 0,1-1 0 0 0,0 1 0 0 0,0-1 0 0 0,0 0 0 0 0,-1 0 0 0 0,1-1 0 0 0,0 1 0 0 0,0-1 0 0 0,-1 1 0 0 0,1-1 0 0 0,0 0 0 0 0,-1 0 0 0 0,1-1 1 0 0,-1 1-1 0 0,1-1 0 0 0,-1 0 0 0 0,0 0 0 0 0,0 0 0 0 0,4-3 0 0 0,-3 2 52 0 0,-1 0-1 0 0,1-1 1 0 0,-1 1 0 0 0,0-1 0 0 0,0 1 0 0 0,0-1-1 0 0,0 0 1 0 0,-1 0 0 0 0,0 0 0 0 0,1-1-1 0 0,-1 1 1 0 0,-1 0 0 0 0,1-1 0 0 0,-1 1 0 0 0,0-1-1 0 0,0 0 1 0 0,0 1 0 0 0,0-1 0 0 0,-1 0 0 0 0,0 1-1 0 0,-1-8 1 0 0,1 3 12 0 0,-1 0 1 0 0,0 1-1 0 0,0-1 1 0 0,-1 1-1 0 0,0-1 0 0 0,0 1 1 0 0,-1 0-1 0 0,-1 0 0 0 0,1 0 1 0 0,-1 0-1 0 0,0 1 0 0 0,-1-1 1 0 0,0 1-1 0 0,0 0 1 0 0,-1 0-1 0 0,1 1 0 0 0,-1 0 1 0 0,-1 0-1 0 0,1 0 0 0 0,-1 1 1 0 0,0 0-1 0 0,-1 0 0 0 0,1 1 1 0 0,-14-7-1 0 0,11 7-31 0 0,0-1 0 0 0,0 2 0 0 0,-1-1 0 0 0,1 1 0 0 0,-1 1-1 0 0,0 0 1 0 0,-18-1 0 0 0,22 3-72 0 0,-1 0-1 0 0,1 0 1 0 0,-1 1-1 0 0,1 0 1 0 0,0 1 0 0 0,-1 0-1 0 0,1 0 1 0 0,0 1-1 0 0,0-1 1 0 0,0 1-1 0 0,0 1 1 0 0,-6 4-1 0 0,4-2-587 0 0,0 0 0 0 0,1 1 0 0 0,0 0 0 0 0,0 0 0 0 0,0 1 0 0 0,1 0 1 0 0,-6 9-1 0 0,1 2-7390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53.616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343 899 7399 0 0,'11'-5'11720'0'0,"-28"10"-10440"0"0,11-4-1091 0 0,0 0 0 0 0,0-1 0 0 0,0 1-1 0 0,0-1 1 0 0,0 0 0 0 0,0-1 0 0 0,0 1 0 0 0,0-1 0 0 0,-10-3-1 0 0,-5-3 298 0 0,-26-12-1 0 0,26 10-152 0 0,17 7-194 0 0,0 0-1 0 0,-1-1 1 0 0,1 1 0 0 0,1-1-1 0 0,-1 0 1 0 0,0 0 0 0 0,1-1-1 0 0,-6-6 1 0 0,-22-33 1363 0 0,26 36-1619 0 0,-11-22-167 0 0,1-1 0 0 0,1 0 0 0 0,-12-41 0 0 0,18 51 251 0 0,2-1 33 0 0,1 1 0 0 0,1-1 0 0 0,1 0 0 0 0,-1-26 0 0 0,4 31 7 0 0,0 0-1 0 0,1 0 0 0 0,1 0 1 0 0,5-24-1 0 0,22-61 26 0 0,-1 17 105 0 0,-25 77 182 0 0,0-1-1 0 0,1 1 1 0 0,5-7-1 0 0,8-16-13 0 0,-14 22-608 0 0,1 1 0 0 0,0 0 0 0 0,1 1-1 0 0,8-11 1 0 0,-11 15 315 0 0,-1 0 0 0 0,0 0 1 0 0,1 1-1 0 0,-1-1 0 0 0,1 1 0 0 0,-1-1 0 0 0,1 1 0 0 0,0-1 1 0 0,0 1-1 0 0,-1 0 0 0 0,1 0 0 0 0,4-2 0 0 0,2 0 215 0 0,6-7 262 0 0,-11 8-512 0 0,0 0-1 0 0,0 0 1 0 0,1 0-1 0 0,-1 0 0 0 0,1 0 1 0 0,-1 0-1 0 0,1 1 0 0 0,0 0 1 0 0,-1 0-1 0 0,1 0 0 0 0,7-1 1 0 0,41-13-592 0 0,-39 16 615 0 0,-8 0-2 0 0,0 0-6 0 0,-1 1 1 0 0,1-1 0 0 0,-1 1 0 0 0,0 0-1 0 0,0 0 1 0 0,7 5 0 0 0,52 30-4 0 0,-57-31-1 0 0,0-1 0 0 0,-1 1-1 0 0,0 0 1 0 0,0 1 0 0 0,0-1 0 0 0,-1 1-1 0 0,0 0 1 0 0,4 10 0 0 0,-5-11 5 0 0,17 36-31 0 0,18 57 1 0 0,-32-82 21 0 0,-1 0 0 0 0,-1 1 0 0 0,3 26 0 0 0,-1-15 16 0 0,-4-23 0 0 0,-1 1 0 0 0,0 0 0 0 0,1 12 0 0 0,-2-18 0 0 0,1 20-11 0 0,-2 0-1 0 0,0 0 1 0 0,-2 0-1 0 0,0-1 1 0 0,-1 1 0 0 0,-8 23-1 0 0,9-32 12 0 0,-1 0 0 0 0,0 1 0 0 0,-1-1 0 0 0,0-1 0 0 0,-1 1 0 0 0,-9 13 0 0 0,8-14 8 0 0,-1-1 0 0 0,-1 0 0 0 0,1-1 0 0 0,-1 0 0 0 0,-1 0 0 0 0,0-1 0 0 0,-13 8 0 0 0,-14 15-127 0 0,29-24 67 0 0,-1 0 0 0 0,0 0 0 0 0,-9 5 0 0 0,-40 28-1262 0 0,57-39 818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54.247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112 0 919 0 0,'0'0'8915'0'0,"-9"4"-6583"0"0,4 1-1850 0 0,0 0 1 0 0,1 0-1 0 0,-1 0 1 0 0,1 1-1 0 0,1-1 1 0 0,-5 9-1 0 0,-5 10 213 0 0,2 0 0 0 0,0 1-1 0 0,2 1 1 0 0,-8 33 0 0 0,14-47-806 0 0,1 0 1 0 0,1 0 0 0 0,-1 20-1 0 0,2-30 341 0 0,2-1-207 0 0,0 1 0 0 0,0 0 1 0 0,0-1-1 0 0,-1 1 0 0 0,1 0 1 0 0,0 0-1 0 0,-1 0 1 0 0,2 3-1 0 0,-2-4-4 0 0,2 3-2 0 0,0 0 0 0 0,0-1 0 0 0,1 1 0 0 0,-1-1 0 0 0,0 0 0 0 0,1 0 0 0 0,0 0 0 0 0,0-1 0 0 0,0 1 0 0 0,0-1 0 0 0,0 0 0 0 0,0 0 0 0 0,1-1 0 0 0,-1 1 0 0 0,1-1 0 0 0,-1 0 0 0 0,6 1 1 0 0,-6-2 40 0 0,0 1 0 0 0,0-1 0 0 0,0 0 0 0 0,0-1 0 0 0,0 1 0 0 0,0-1 0 0 0,0 1 0 0 0,0-1 0 0 0,-1 0 0 0 0,1-1 1 0 0,0 1-1 0 0,0-1 0 0 0,-1 1 0 0 0,1-1 0 0 0,-1 0 0 0 0,0 0 0 0 0,1-1 0 0 0,-1 1 0 0 0,0-1 0 0 0,0 0 1 0 0,0 0-1 0 0,-1 0 0 0 0,1 0 0 0 0,-1 0 0 0 0,0 0 0 0 0,0-1 0 0 0,4-6 0 0 0,8-14 329 0 0,-12 21-334 0 0,0 0 1 0 0,1 0-1 0 0,-2-1 1 0 0,1 1-1 0 0,0-1 1 0 0,-1 1-1 0 0,3-8 1 0 0,-2 2 39 0 0,0-1 0 0 0,-1 1 1 0 0,0 0-1 0 0,-1 0 0 0 0,0-1 1 0 0,0 1-1 0 0,-1 0 0 0 0,0-1 1 0 0,-1 1-1 0 0,-3-10 0 0 0,4 14-43 0 0,0 0 0 0 0,-1 1 0 0 0,1-1-1 0 0,-1 1 1 0 0,0 0 0 0 0,-1 0 0 0 0,1-1-1 0 0,-1 1 1 0 0,0 1 0 0 0,0-1 0 0 0,0 0-1 0 0,0 1 1 0 0,0-1 0 0 0,-1 1 0 0 0,-6-4-1 0 0,-3-1 49 0 0,8 8-80 0 0,2 1 0 0 0,-4-4-6 0 0,-17-3-27 0 0,23 6-418 0 0,-12-2 1047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55.734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78 222 2759 0 0,'-13'-23'557'0'0,"12"22"-238"0"0,0-1-1 0 0,0 1 1 0 0,0-1-1 0 0,1 0 1 0 0,-1 0-1 0 0,0 1 1 0 0,1-1-1 0 0,-1 0 1 0 0,1 0-1 0 0,-1 1 1 0 0,1-1-1 0 0,0-4 1 0 0,-1 4 247 0 0,0-7-169 0 0,1 1 0 0 0,0-1 0 0 0,0 0 0 0 0,0 0 0 0 0,1 1 0 0 0,0-1 0 0 0,1 0-1 0 0,0 1 1 0 0,1-1 0 0 0,-1 1 0 0 0,2 0 0 0 0,-1-1 0 0 0,1 2 0 0 0,0-1 0 0 0,1 0-1 0 0,0 1 1 0 0,11-14 0 0 0,-15 21-332 0 0,-1-1-1 0 0,1 0 1 0 0,0 0-1 0 0,0 1 0 0 0,0-1 1 0 0,0 1-1 0 0,0-1 1 0 0,0 1-1 0 0,0-1 1 0 0,0 1-1 0 0,0-1 0 0 0,0 1 1 0 0,0 0-1 0 0,0 0 1 0 0,0 0-1 0 0,1-1 1 0 0,-1 1-1 0 0,0 0 0 0 0,0 0 1 0 0,0 1-1 0 0,0-1 1 0 0,0 0-1 0 0,0 0 1 0 0,0 0-1 0 0,0 1 0 0 0,0-1 1 0 0,1 0-1 0 0,-1 1 1 0 0,0-1-1 0 0,0 1 1 0 0,-1 0-1 0 0,1-1 0 0 0,0 1 1 0 0,0 0-1 0 0,0-1 1 0 0,0 1-1 0 0,0 0 1 0 0,0 1-1 0 0,1 0 27 0 0,1 1 1 0 0,-1 0-1 0 0,0 0 1 0 0,0 0-1 0 0,0 0 1 0 0,0 0-1 0 0,0 0 1 0 0,-1 0-1 0 0,0 1 0 0 0,2 4 1 0 0,-2 0 28 0 0,-1 0 1 0 0,1 1-1 0 0,-2-1 1 0 0,-1 13 0 0 0,2-18-74 0 0,-1-1 0 0 0,0 1 0 0 0,0 0 1 0 0,0-1-1 0 0,-1 1 0 0 0,1-1 0 0 0,0 0 1 0 0,-1 1-1 0 0,-2 2 0 0 0,-2 3 81 0 0,4-4-100 0 0,0-1 1 0 0,-1 0 0 0 0,1 0-1 0 0,0 0 1 0 0,-1 0 0 0 0,0 0 0 0 0,0 0-1 0 0,0-1 1 0 0,0 0 0 0 0,0 1 0 0 0,0-1-1 0 0,-1 0 1 0 0,1-1 0 0 0,-1 1 0 0 0,1 0-1 0 0,-1-1 1 0 0,1 0 0 0 0,-1 0-1 0 0,-6 1 1 0 0,-12 2 130 0 0,21-3-154 0 0,0-1 0 0 0,0 0 0 0 0,0 0 0 0 0,0 1 0 0 0,0-1 0 0 0,-1 0 0 0 0,1 0 1 0 0,0 0-1 0 0,0 0 0 0 0,0-1 0 0 0,0 1 0 0 0,-1 0 0 0 0,1 0 0 0 0,-1-1 0 0 0,1 1-3 0 0,0 0 1 0 0,1 0-1 0 0,-1 0 1 0 0,0-1-1 0 0,0 1 1 0 0,1 0-1 0 0,-1 0 1 0 0,0 0-1 0 0,1-1 1 0 0,-1 1-1 0 0,0 0 1 0 0,1-1-1 0 0,-1 1 0 0 0,0-1 1 0 0,1 1-1 0 0,-1-1 1 0 0,1 1-1 0 0,-1-1 1 0 0,1 1-1 0 0,-1-1 1 0 0,1 1-1 0 0,-1-1 1 0 0,1 0-1 0 0,-1 0 1 0 0,0-1 8 0 0,0 1-10 0 0,0-1-1 0 0,-1 1 1 0 0,1 0 0 0 0,0 0-1 0 0,0-1 1 0 0,0 1 0 0 0,0 0-1 0 0,1-1 1 0 0,-1 1 0 0 0,0-1-1 0 0,1 1 1 0 0,-1-1 0 0 0,1 0-1 0 0,-1 1 1 0 0,1-1 0 0 0,-1-2-1 0 0,1-2 1 0 0,-2 1-2 0 0,2 3 1 0 0,-1 1-1 0 0,1-1 0 0 0,0 1 1 0 0,0-1-1 0 0,-1 0 0 0 0,1 1 0 0 0,0-1 1 0 0,1 1-1 0 0,-1-1 0 0 0,0 0 1 0 0,0 1-1 0 0,1-1 0 0 0,-1 1 1 0 0,1-1-1 0 0,-1 1 0 0 0,1-1 1 0 0,0 0-1 0 0,4-10-29 0 0,0 2 0 0 0,0-1 0 0 0,1 1 0 0 0,8-11-1 0 0,-14 21 31 0 0,3-3-48 0 0,-2 2 47 0 0,0 0 0 0 0,0 0 0 0 0,0 0 0 0 0,0 0 0 0 0,0 1 0 0 0,0-1 0 0 0,0 0 0 0 0,1 1 0 0 0,-1-1 0 0 0,0 0 0 0 0,1 1 0 0 0,1-1-1 0 0,1 1 4 0 0,9-2-12 0 0,-1 4-33 0 0,-8-1 36 0 0,-2 0 7 0 0,-1-1-1 0 0,1 1 1 0 0,0 0 0 0 0,-1 0-1 0 0,1 0 1 0 0,-1 0 0 0 0,1 0-1 0 0,-1 0 1 0 0,0 1 0 0 0,3 2-1 0 0,1 0 1 0 0,2 2-20 0 0,6 16-13 0 0,-12-19 64 0 0,0 1 0 0 0,0-1 0 0 0,0 0 0 0 0,0 0 0 0 0,0 1-1 0 0,-1-1 1 0 0,1 0 0 0 0,-1 1 0 0 0,0 4 0 0 0,-1-5 57 0 0,1-2 0 0 0,0 1-45 0 0,-1-1-23 0 0,1 1-1 0 0,0-1 1 0 0,0 0 0 0 0,-1 1 0 0 0,1-1 0 0 0,-1 0 0 0 0,1 1-1 0 0,-1-1 1 0 0,1 0 0 0 0,-1 0 0 0 0,0 0 0 0 0,0 1 0 0 0,0-1-1 0 0,0 0 1 0 0,-1 1 0 0 0,-7 2 60 0 0,-2 0-53 0 0,-1-5 16 0 0,10 0-35 0 0,1 1-4 0 0,0 0-1 0 0,1 0 0 0 0,-1 0 0 0 0,1-1 1 0 0,-1 1-1 0 0,1 0 0 0 0,-1 0 0 0 0,0 0 1 0 0,1-1-1 0 0,-1 1 0 0 0,1 0 0 0 0,-1-1 1 0 0,1 1-1 0 0,0 0 0 0 0,-1-1 0 0 0,0 0 1 0 0,0 0-4 0 0,0-1 0 0 0,0 1 1 0 0,-1 0-1 0 0,2-1 1 0 0,-1 1-1 0 0,0 0 1 0 0,0-1-1 0 0,0 0 0 0 0,1 1 1 0 0,-1-1-1 0 0,0 1 1 0 0,1-1-1 0 0,0 0 1 0 0,-1-2-1 0 0,0-1-10 0 0,1 3-8 0 0,-1 0 1 0 0,1 0 0 0 0,-1 0 0 0 0,1-1-1 0 0,0 1 1 0 0,0 0 0 0 0,0 0 0 0 0,0 0-1 0 0,0-1 1 0 0,0 1 0 0 0,1 0 0 0 0,-1 0-1 0 0,1 0 1 0 0,1-4 0 0 0,1-2-54 0 0,-2 5 9 0 0,1-1-1 0 0,0 0 1 0 0,0 0-1 0 0,4-5 1 0 0,-3 5 70 0 0,0 3-72 0 0,12 5 47 0 0,-11-1 19 0 0,-2 0-3 0 0,5 8 12 0 0,-6-8 29 0 0,1 1 0 0 0,-1-1 0 0 0,-1 1 0 0 0,1 0 1 0 0,-1-1-1 0 0,1 1 0 0 0,-1 0 0 0 0,0-1 0 0 0,0 1 0 0 0,-1 0 1 0 0,0 3-1 0 0,0 0 92 0 0,-1 0-1 0 0,0 0 1 0 0,0 0 0 0 0,-5 10 0 0 0,6-16-108 0 0,0 0-1 0 0,-1 1 1 0 0,1-1 0 0 0,0 0-1 0 0,0 0 1 0 0,0 0-1 0 0,-1 0 1 0 0,1 0 0 0 0,0-1-1 0 0,-1 1 1 0 0,1 0 0 0 0,-1-1-1 0 0,-1 2 1 0 0,-2 0 36 0 0,-23 13 128 0 0,17-10-135 0 0,10-5-47 0 0,0 1 1 0 0,0-1-1 0 0,-1 1 0 0 0,1-1 0 0 0,0 1 1 0 0,-1-1-1 0 0,1 0 0 0 0,0 0 0 0 0,-1 0 1 0 0,1 1-1 0 0,-1-1 0 0 0,1-1 0 0 0,0 1 1 0 0,-1 0-1 0 0,1 0 0 0 0,0 0 0 0 0,-1-1 1 0 0,1 1-1 0 0,-2-1 0 0 0,0-1 8 0 0,0 1 28 0 0,2 0-41 0 0,-1 1-1 0 0,1-1 1 0 0,-1 0-1 0 0,1 0 0 0 0,0 0 1 0 0,-1 0-1 0 0,1 0 1 0 0,0 0-1 0 0,0 0 0 0 0,0-1 1 0 0,0 1-1 0 0,0 0 1 0 0,0-1-1 0 0,0 1 0 0 0,0 0 1 0 0,0-1-1 0 0,1 1 1 0 0,-1-1-1 0 0,1 1 0 0 0,-1-1 1 0 0,1 0-1 0 0,-1 1 0 0 0,1-1 1 0 0,0 1-1 0 0,0-1 1 0 0,0 0-1 0 0,0 1 0 0 0,0-3 1 0 0,0-3-2 0 0,-1-3-3 0 0,2 3-31 0 0,7-8-21 0 0,-5 9 31 0 0,1 0-1 0 0,0 1 0 0 0,0-1 0 0 0,0 1 0 0 0,1-1 0 0 0,0 1 1 0 0,11-8-1 0 0,-6 7 4 0 0,3 6-20 0 0,-9 0 35 0 0,2 0 4 0 0,10 9-8 0 0,-7-1-32 0 0,-1 3 43 0 0,-5 1 54 0 0,-3-8-30 0 0,0 1-1 0 0,0-1 0 0 0,0 0 0 0 0,-1 0 0 0 0,1-1 0 0 0,-1 1 0 0 0,0 0 0 0 0,0 0 0 0 0,-1 0 0 0 0,1 0 1 0 0,-1-1-1 0 0,0 1 0 0 0,0-1 0 0 0,0 1 0 0 0,0-1 0 0 0,0 0 0 0 0,-1 1 0 0 0,0-1 0 0 0,1-1 0 0 0,-1 1 0 0 0,0 0 1 0 0,-1-1-1 0 0,1 1 0 0 0,0-1 0 0 0,-1 0 0 0 0,1 0 0 0 0,-7 2 0 0 0,-3 1 25 0 0,8-7-32 0 0,3 1-4 0 0,-6 0 12 0 0,5-1 24 0 0,-3-4-36 0 0,-3-8-12 0 0,8 7 0 0 0,2 4 0 0 0,-2-3-8 0 0,1 0-1 0 0,0 0 1 0 0,0-1-1 0 0,1 1 1 0 0,-1 0-1 0 0,1 0 1 0 0,1 0 0 0 0,1-6-1 0 0,1 3-2 0 0,-1 1 0 0 0,1 0 1 0 0,1 0-1 0 0,0 0 0 0 0,0 1 0 0 0,9-11 0 0 0,-1 4 11 0 0,-9 12 0 0 0,-1 1 0 0 0,8-3-13 0 0,2 4-51 0 0,-10 1 54 0 0,0 0 1 0 0,0 0-1 0 0,0 0 1 0 0,0 0-1 0 0,0 0 1 0 0,3 3-1 0 0,-5-4 10 0 0,0 1 0 0 0,1 0 1 0 0,-1-1-1 0 0,0 1 0 0 0,0-1 0 0 0,0 1 0 0 0,0 0 0 0 0,0 0 0 0 0,0 0 0 0 0,0-1 0 0 0,0 1 1 0 0,-1 0-1 0 0,1 0 0 0 0,0 0 0 0 0,0 1 0 0 0,-1-1 0 0 0,1 0 0 0 0,-1 0 0 0 0,1 0 1 0 0,-1 0-1 0 0,1 0 0 0 0,-1 1 0 0 0,1 1 0 0 0,-1 1 8 0 0,1-1 17 0 0,-1-1 0 0 0,1 1 0 0 0,-1 0 0 0 0,0-1-1 0 0,0 1 1 0 0,0 0 0 0 0,0-1 0 0 0,-1 1 0 0 0,1 0 0 0 0,-1-1 0 0 0,0 1 0 0 0,0-1 0 0 0,1 1 0 0 0,-1-1 0 0 0,-1 1 0 0 0,1-1 0 0 0,0 1 0 0 0,-3 2-1 0 0,-3 4 103 0 0,0-1 0 0 0,0 0 0 0 0,-10 9 0 0 0,14-14-111 0 0,-1-1-1 0 0,1 0 1 0 0,0 0-1 0 0,-1 0 1 0 0,1 0-1 0 0,-1-1 1 0 0,1 1-1 0 0,-8 1 1 0 0,-4 2 8 0 0,12-5 24 0 0,-5-1-25 0 0,7 0-20 0 0,0 0 1 0 0,0 0-1 0 0,-1 0 1 0 0,1 0-1 0 0,0 0 1 0 0,0 0-1 0 0,0 0 1 0 0,0-1-1 0 0,1 1 1 0 0,-1 0-1 0 0,0 0 1 0 0,0-1-1 0 0,0-2 1 0 0,0 2 0 0 0,-4-8-4 0 0,5 9 0 0 0,-1 0 0 0 0,1 0-1 0 0,0 0 1 0 0,-1 0 0 0 0,1 1 0 0 0,0-1 0 0 0,-1 0-1 0 0,1 0 1 0 0,0 0 0 0 0,0 0 0 0 0,0 0-1 0 0,0 0 1 0 0,0 0 0 0 0,0 0 0 0 0,0 0 0 0 0,0 0-1 0 0,0 0 1 0 0,1-1 0 0 0,0-1-7 0 0,2-7-49 0 0,-2 7 33 0 0,1-1 0 0 0,0 1 0 0 0,0 0 0 0 0,0-1 0 0 0,0 1 0 0 0,1 0 0 0 0,-1 0 0 0 0,1 0 0 0 0,5-4 0 0 0,-5 5 3 0 0,1-1-34 0 0,12-1 39 0 0,-11 5 13 0 0,-2 0-5 0 0,0 0 3 0 0,-1-1-1 0 0,1 1 0 0 0,0-1 1 0 0,-1 1-1 0 0,1 0 0 0 0,-1 0 0 0 0,0 0 1 0 0,1 0-1 0 0,-1 0 0 0 0,3 2 0 0 0,-1 0-7 0 0,-3-2 9 0 0,0-1-1 0 0,0 1 1 0 0,0-1-1 0 0,0 1 1 0 0,-1 0-1 0 0,1-1 1 0 0,0 1-1 0 0,-1 0 1 0 0,1-1-1 0 0,0 1 1 0 0,-1 0-1 0 0,1 1 1 0 0,2 2-5 0 0,10 11 8 0 0,-12-11 0 0 0,0 0 0 0 0,6 13-2 0 0,-8-13 4 0 0,0-2 9 0 0,1 0 6 0 0,0 0 1 0 0,0 0 0 0 0,-1 0-1 0 0,0 0 1 0 0,1 0 0 0 0,-1 0-1 0 0,0 0 1 0 0,0 0 0 0 0,0 0-1 0 0,0 0 1 0 0,0 0 0 0 0,0-1-1 0 0,0 1 1 0 0,-1 0 0 0 0,1-1-1 0 0,-3 3 1 0 0,-25 17 183 0 0,29-21-201 0 0,-2 1 6 0 0,1 0 0 0 0,-1 1 0 0 0,0-1 0 0 0,0 0 0 0 0,1 0 0 0 0,-1-1 0 0 0,0 1 0 0 0,0 0 0 0 0,0-1 0 0 0,0 1 0 0 0,0-1 0 0 0,0 0 0 0 0,0 1-1 0 0,0-1 1 0 0,0 0 0 0 0,-4-1 0 0 0,-9 2 21 0 0,6 0-27 0 0,1-5 0 0 0,3-5 0 0 0,4 5-14 0 0,1 1 0 0 0,-1-1-1 0 0,1 0 1 0 0,0 0 0 0 0,0 1-1 0 0,0-1 1 0 0,0 0 0 0 0,1 0 0 0 0,0 1-1 0 0,-1-1 1 0 0,1 0 0 0 0,1 1-1 0 0,-1-1 1 0 0,0 1 0 0 0,3-4-1 0 0,2-4-47 0 0,0 1 0 0 0,1 0 0 0 0,12-13 0 0 0,-17 19 49 0 0,5-2-23 0 0,15-2 18 0 0,-8 4 7 0 0,1 2-31 0 0,-2 4 31 0 0,-3 4 22 0 0,-8-3 42 0 0,-4 7 11 0 0,-3 1-11 0 0,4-8-42 0 0,-1 1-9 0 0,-13 4-4 0 0,14-7-128 0 0,-1 0 1 0 0,1-1-1 0 0,-1 1 1 0 0,1 0-1 0 0,-1-1 0 0 0,1 0 1 0 0,-1 1-1 0 0,1-1 0 0 0,-1 0 1 0 0,1 0-1 0 0,-1 0 0 0 0,-2 0 1 0 0,-7-3-794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7:57.569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70 7 2759 0 0,'4'7'482'0'0,"0"-5"979"0"0,11-1 2407 0 0,-13 0-3521 0 0,-1 1 0 0 0,1-1 0 0 0,-1 1 0 0 0,0-1 0 0 0,1 1 0 0 0,-1 0 0 0 0,0-1 0 0 0,0 1 0 0 0,1 4 2879 0 0,-5 6-2347 0 0,-4 7-30 0 0,6-17-446 0 0,0-2-90 0 0,-21 4 225 0 0,15-2-614 0 0,0-1 0 0 0,-1 0 1 0 0,1 0-1 0 0,-1 0 1 0 0,-11-2-1 0 0,18 1-240 0 0,-10-6 1554 0 0,10 5-1072 0 0,-3-8 274 0 0,4 7-437 0 0,1 1 0 0 0,-1-1 0 0 0,0 0 0 0 0,1 0 0 0 0,0 0 0 0 0,-1 1-1 0 0,1-1 1 0 0,0 0 0 0 0,0 1 0 0 0,1-3 0 0 0,0 1-5 0 0,11-11-56 0 0,-11 11 48 0 0,16-7-52 0 0,-15 7 49 0 0,-1 2 13 0 0,0 0 0 0 0,-1 0 0 0 0,1 1 0 0 0,-1-1 0 0 0,1 0 1 0 0,0 1-1 0 0,0-1 0 0 0,-1 1 0 0 0,1-1 0 0 0,3 1 0 0 0,8-2 0 0 0,-12 3-4 0 0,0-1 1 0 0,0 0-1 0 0,1 0 0 0 0,-1 1 0 0 0,0-1 1 0 0,0 1-1 0 0,0-1 0 0 0,1 1 0 0 0,-1 0 1 0 0,0-1-1 0 0,0 1 0 0 0,0 0 0 0 0,0 0 1 0 0,0 0-1 0 0,0-1 0 0 0,1 3 0 0 0,9 12 32 0 0,-10-9-7 0 0,-1-2 0 0 0,2 1 101 0 0,-1 1 1 0 0,-1 0 0 0 0,1 0 0 0 0,-1 0 0 0 0,0-1-1 0 0,0 1 1 0 0,-1 0 0 0 0,0 0 0 0 0,0 0-1 0 0,0-1 1 0 0,-1 1 0 0 0,0-1 0 0 0,0 1 0 0 0,0-1-1 0 0,0 0 1 0 0,-1 1 0 0 0,0-1 0 0 0,0-1 0 0 0,-1 1-1 0 0,-4 5 1 0 0,7-9 13 0 0,-3 0-37 0 0,-1-1 0 0 0,1 0 0 0 0,-1 0 1 0 0,1 0-1 0 0,-7-1 0 0 0,9-1-73 0 0,0 1-16 0 0,0 0-1 0 0,1 0 1 0 0,-1 0 0 0 0,1-1 0 0 0,-1 1-1 0 0,1 0 1 0 0,-1-1 0 0 0,1 0 0 0 0,0 1-1 0 0,-2-4 1 0 0,1 2-4 0 0,0 0 0 0 0,1 0 0 0 0,0 0 0 0 0,-1-1 0 0 0,1 1 0 0 0,1 0 0 0 0,-1-1 0 0 0,0 1 0 0 0,0-5 0 0 0,1 5-2 0 0,0-8-4 0 0,0 9-6 0 0,0 0 0 0 0,0 0-1 0 0,0 1 1 0 0,0-1 0 0 0,1 0 0 0 0,-1 0 0 0 0,1 0-1 0 0,-1 1 1 0 0,1-1 0 0 0,0 0 0 0 0,-1 1-1 0 0,1-1 1 0 0,0 0 0 0 0,2-2 0 0 0,7-9-74 0 0,-8 10 24 0 0,5-2 33 0 0,-5 4 13 0 0,0 0 0 0 0,0 0 0 0 0,0 0 0 0 0,0 0 0 0 0,0 0 0 0 0,0 1 0 0 0,1-1 0 0 0,-1 1 0 0 0,0-1 0 0 0,0 1 0 0 0,5 0 0 0 0,-6 0 9 0 0,1 0 0 0 0,-1 0 0 0 0,0 0 0 0 0,1 0 0 0 0,-1 0 0 0 0,1 0 0 0 0,-1 0-1 0 0,0 0 1 0 0,1 1 0 0 0,-1-1 0 0 0,1 0 0 0 0,0 1 0 0 0,3 1 3 0 0,-3-2-2 0 0,0 1 0 0 0,0-1 0 0 0,0 1 0 0 0,0-1 0 0 0,0 1 0 0 0,0 0 0 0 0,0 0 0 0 0,0 0 0 0 0,3 1 0 0 0,1 9 0 0 0,-5-8 0 0 0,2 9 0 0 0,-2-9 12 0 0,-2-1 0 0 0,1 0 0 0 0,0 0-1 0 0,0 0 1 0 0,-1 0 0 0 0,1 0 0 0 0,-1 0 0 0 0,0 0 0 0 0,0 0-1 0 0,1 0 1 0 0,-1 0 0 0 0,0 0 0 0 0,-2 2 0 0 0,-20 22 280 0 0,6-7-174 0 0,8-9-54 0 0,1-4-11 0 0,-3-2-31 0 0,1-1 20 0 0,1-3-31 0 0,1-5-11 0 0,7 4 0 0 0,0 0 0 0 0,0 1 0 0 0,1 0 0 0 0,-1-1 0 0 0,1 1 0 0 0,0-1 0 0 0,-1 0 0 0 0,1 1 0 0 0,-1-1 0 0 0,1 1 0 0 0,0-1 0 0 0,-1 1 0 0 0,1-1 0 0 0,0 0 0 0 0,0 1 0 0 0,0-1 0 0 0,-1 0 0 0 0,1 1 0 0 0,0-1 0 0 0,0 0 0 0 0,0 0 0 0 0,0 1 0 0 0,0-1 0 0 0,0 0 0 0 0,1 0 0 0 0,-1-2 0 0 0,0 1 0 0 0,0 0 0 0 0,0 0 0 0 0,1 0 0 0 0,-1-1 0 0 0,1 1 0 0 0,0 0 0 0 0,0 0 0 0 0,1-2 0 0 0,1-5-12 0 0,-2 7 3 0 0,0 0-1 0 0,0 0 0 0 0,-1 0 1 0 0,1 0-1 0 0,1 0 0 0 0,-1 0 1 0 0,0 0-1 0 0,0 0 0 0 0,1 1 1 0 0,-1-1-1 0 0,1 0 0 0 0,-1 1 1 0 0,1-1-1 0 0,0 1 0 0 0,2-2 1 0 0,5-4-30 0 0,-6 3 27 0 0,-1 2 8 0 0,-1 1 1 0 0,1-1-1 0 0,-1 0 0 0 0,1 1 0 0 0,-1-1 1 0 0,1 1-1 0 0,0 0 0 0 0,0-1 0 0 0,0 1 1 0 0,0 0-1 0 0,0 0 0 0 0,0 0 1 0 0,4-1-1 0 0,-5 2 2 0 0,1-1-1 0 0,0 1 1 0 0,-1-1 0 0 0,1 1-1 0 0,0 0 1 0 0,0 0 0 0 0,0 0-1 0 0,-1 0 1 0 0,1 0 0 0 0,0 0-1 0 0,0 0 1 0 0,0 0 0 0 0,-1 1 0 0 0,1-1-1 0 0,3 2 1 0 0,3 1-25 0 0,5-2 16 0 0,-1 2 0 0 0,-8-2 1 0 0,1 2-6 0 0,6 10-11 0 0,2 8 27 0 0,-13-20 14 0 0,1 0 0 0 0,0 0-1 0 0,-1 0 1 0 0,1 0 0 0 0,-1 0 0 0 0,0 0-1 0 0,1 0 1 0 0,-1 0 0 0 0,0 0 0 0 0,1 0-1 0 0,-1 1 1 0 0,0-1 0 0 0,0 0 0 0 0,0 0-1 0 0,0 0 1 0 0,0 0 0 0 0,0 0 0 0 0,-1 0-1 0 0,1 1 1 0 0,0-1 0 0 0,-1 0 0 0 0,1 0-1 0 0,0 0 1 0 0,-1 0 0 0 0,1 0 0 0 0,-1 0-1 0 0,0 0 1 0 0,1 0 0 0 0,-1 0 0 0 0,0 0-1 0 0,0 0 1 0 0,-7 7 54 0 0,-1-1-1 0 0,1 1 1 0 0,-17 8-1 0 0,20-13-44 0 0,0 0 1 0 0,0 0-1 0 0,-1-1 0 0 0,1 0 1 0 0,-1 0-1 0 0,0 0 0 0 0,0-1 1 0 0,-10 2-1 0 0,-17 1 49 0 0,31-3-64 0 0,-2-1 26 0 0,-6-6-12 0 0,9 5-32 0 0,0-1 0 0 0,0 1 0 0 0,0-1 0 0 0,0 1 0 0 0,1-1 0 0 0,-1 1 0 0 0,0-1 0 0 0,1 1 0 0 0,-1-1 0 0 0,1 0 0 0 0,-1 0 0 0 0,1 1 0 0 0,0-1 0 0 0,0 0 0 0 0,0 1 0 0 0,0-1 0 0 0,0 0 0 0 0,0 0 0 0 0,1 1 0 0 0,-1-1 0 0 0,0 0 0 0 0,1 1 0 0 0,1-4 0 0 0,-1 1-46 0 0,1-1 0 0 0,-1 1 0 0 0,1 0 0 0 0,0 0-1 0 0,1 0 1 0 0,-1 1 0 0 0,6-8 0 0 0,-6 9-7 0 0,1 0 19 0 0,20-3-109 0 0,3-2 82 0 0,-13 7 59 0 0,-10 1 13 0 0,8 4-18 0 0,7 14-39 0 0,-18-18 62 0 0,1 0-1 0 0,-1-1 1 0 0,1 1 0 0 0,-1 0-1 0 0,1 0 1 0 0,-1-1-1 0 0,0 1 1 0 0,1 0 0 0 0,-1 0-1 0 0,0 0 1 0 0,0-1-1 0 0,0 1 1 0 0,1 0 0 0 0,-1 0-1 0 0,0 0 1 0 0,0 0-1 0 0,0-1 1 0 0,0 1 0 0 0,-1 0-1 0 0,1 0 1 0 0,0 0-1 0 0,0 0 1 0 0,0-1 0 0 0,-1 3-1 0 0,0-2 26 0 0,0 1 0 0 0,-1 0 0 0 0,1 0-1 0 0,0 0 1 0 0,-1-1 0 0 0,1 1 0 0 0,-1-1 0 0 0,0 1-1 0 0,-3 1 1 0 0,1 0 19 0 0,0 0 0 0 0,0-1-1 0 0,-1 0 1 0 0,0 0 0 0 0,1 0 0 0 0,-1 0 0 0 0,0-1-1 0 0,-9 2 1 0 0,-10 1-50 0 0,-10-5-4325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21.10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1 127 3767 0 0,'1'-2'53'0'0,"-2"3"-42"0"0,33-13 297 0 0,-23 9 326 0 0,-1 0 0 0 0,1 1 0 0 0,16-3 0 0 0,-23 5 34 0 0,1 0-282 0 0,33 3 635 0 0,-34-3-716 0 0,0 0-2 0 0,6 1-6 0 0,-6 0 1094 0 0,0-1-860 0 0,7 4 4387 0 0,-10-2-4302 0 0,1 0-470 0 0,-1 0 0 0 0,1 0-1 0 0,-1 0 1 0 0,0 0 0 0 0,0 0-1 0 0,0 0 1 0 0,0-1 0 0 0,0 1 0 0 0,0 0-1 0 0,0-1 1 0 0,-1 1 0 0 0,1-1-1 0 0,-1 1 1 0 0,1-1 0 0 0,-1 1 0 0 0,1-1-1 0 0,-1 0 1 0 0,0 0 0 0 0,0 0-1 0 0,0 0 1 0 0,1 0 0 0 0,-1-1-1 0 0,0 1 1 0 0,0 0 0 0 0,0-1 0 0 0,0 1-1 0 0,0-1 1 0 0,0 0 0 0 0,0 0-1 0 0,0 0 1 0 0,-4 0 0 0 0,2 0 52 0 0,0-1 0 0 0,-1 1 0 0 0,1-1 1 0 0,0 0-1 0 0,0-1 0 0 0,0 1 0 0 0,0-1 1 0 0,-4-2-1 0 0,6 4 67 0 0,-6-12 106 0 0,2 5-298 0 0,5 7-67 0 0,0-1 1 0 0,0 0-1 0 0,0 0 0 0 0,0 0 0 0 0,0 0 1 0 0,0 0-1 0 0,1 0 0 0 0,-1 0 0 0 0,0 0 1 0 0,1 0-1 0 0,-1-1 0 0 0,1 1 0 0 0,-1 0 0 0 0,1 0 1 0 0,-1-1-1 0 0,1 1 0 0 0,0 0 0 0 0,0 0 1 0 0,0-1-1 0 0,0 1 0 0 0,0 0 0 0 0,0-1 1 0 0,0 1-1 0 0,0-2 0 0 0,2-7-6 0 0,3-6 0 0 0,-1 12 0 0 0,-1 2 0 0 0,-2-2 2 0 0,14-9-15 0 0,-13 10 1 0 0,1-1-3 0 0,12-3-11 0 0,-10 5 26 0 0,0 0 0 0 0,0 1 0 0 0,1-1 0 0 0,-1 1 0 0 0,9 0 0 0 0,2 0 0 0 0,-9 2 14 0 0,0 1 0 0 0,-1 0 0 0 0,1 0 0 0 0,0 0 0 0 0,-1 1 0 0 0,1 0-1 0 0,-1 1 1 0 0,0-1 0 0 0,0 1 0 0 0,0 0 0 0 0,0 1 0 0 0,-1 0 0 0 0,6 5 0 0 0,-10-9 24 0 0,0 1 1 0 0,0-1 0 0 0,1 1-1 0 0,-1-1 1 0 0,0 1 0 0 0,0-1-1 0 0,-1 1 1 0 0,1 0 0 0 0,0-1 0 0 0,0 1-1 0 0,-1 0 1 0 0,1 0 0 0 0,-1 0-1 0 0,0-1 1 0 0,1 1 0 0 0,-1 0-1 0 0,0 0 1 0 0,0 0 0 0 0,0 0-1 0 0,0 0 1 0 0,-1-1 0 0 0,1 1-1 0 0,0 0 1 0 0,-1 0 0 0 0,0 3-1 0 0,-1-1 23 0 0,0-1 0 0 0,0 1 0 0 0,0-1 1 0 0,0 1-1 0 0,0-1 0 0 0,-1 0 0 0 0,1 0 0 0 0,-1 0 0 0 0,0 0 0 0 0,-4 3 0 0 0,1-1-12 0 0,0-1 0 0 0,-1 0 1 0 0,1 0-1 0 0,-1 0 0 0 0,0-1 0 0 0,-11 5 0 0 0,10-4-26 0 0,6-3-17 0 0,1-1 1 0 0,-1 1 0 0 0,0 0 0 0 0,0 0 0 0 0,0-1-1 0 0,0 1 1 0 0,0-1 0 0 0,0 1 0 0 0,0-1 0 0 0,0 0 0 0 0,0 0-1 0 0,0 0 1 0 0,0 0 0 0 0,0 0 0 0 0,0 0 0 0 0,1-1-1 0 0,-1 1 1 0 0,-2-1 0 0 0,-6-2 39 0 0,1 0-1 0 0,-15-8 1 0 0,13 6-44 0 0,9 4 2 0 0,0-1-1 0 0,0 1 1 0 0,0-1 0 0 0,1 1 0 0 0,-1-1 0 0 0,1 0-1 0 0,-1 1 1 0 0,1-1 0 0 0,0 0 0 0 0,0 0 0 0 0,0 0-1 0 0,0 0 1 0 0,-2-4 0 0 0,2-5-4 0 0,1 5-4 0 0,1 0-1 0 0,0 0 1 0 0,0 0-1 0 0,0 1 1 0 0,1-1-1 0 0,-1 0 1 0 0,2 1 0 0 0,-1-1-1 0 0,1 1 1 0 0,-1-1-1 0 0,5-4 1 0 0,-6 8 3 0 0,-1 1-1 0 0,1-1 1 0 0,0 1 0 0 0,0 0 0 0 0,0-1 0 0 0,0 1 0 0 0,0 0-1 0 0,1 0 1 0 0,-1 0 0 0 0,0-1 0 0 0,2 0 0 0 0,1-1-8 0 0,6-6-39 0 0,3 3 36 0 0,-10 4 12 0 0,2-1 0 0 0,13 2 0 0 0,-3 3 0 0 0,5 2 0 0 0,-16-1 0 0 0,-2 0 0 0 0,1-1 8 0 0,-1-1 1 0 0,0 0-1 0 0,0 1 0 0 0,0 0 0 0 0,0-1 1 0 0,0 1-1 0 0,0 0 0 0 0,-1 0 0 0 0,1 0 0 0 0,-1 0 1 0 0,1 1-1 0 0,-1-1 0 0 0,0 0 0 0 0,1 1 1 0 0,0 3-1 0 0,0-1 7 0 0,-2-3-2 0 0,0 0 1 0 0,1 0-1 0 0,-1 1 1 0 0,0-1-1 0 0,0 0 1 0 0,0 0 0 0 0,-1 0-1 0 0,1 0 1 0 0,-1 0-1 0 0,1 0 1 0 0,-1 1-1 0 0,0-1 1 0 0,1 0-1 0 0,-3 2 1 0 0,1 3 28 0 0,1-4-22 0 0,-1 1 0 0 0,1-1 0 0 0,-1 1 0 0 0,1-1 0 0 0,-1 0 1 0 0,0 0-1 0 0,0 0 0 0 0,0 0 0 0 0,-1 0 0 0 0,1-1 0 0 0,-4 3 0 0 0,-2 2 15 0 0,-1-1 0 0 0,-13 8 0 0 0,21-13-33 0 0,-14 8 37 0 0,11-9-25 0 0,0 0-2 0 0,2 1-6 0 0,0-1 0 0 0,1 1-1 0 0,-1-1 1 0 0,0 0-1 0 0,0 1 1 0 0,0-1-1 0 0,0 0 1 0 0,0 0 0 0 0,0 0-1 0 0,0-1 1 0 0,0 1-1 0 0,-3-1 1 0 0,-3-1 7 0 0,7 2-11 0 0,-1 0 0 0 0,1 0 0 0 0,-1 0 0 0 0,1 0 0 0 0,-1 0 0 0 0,1-1 0 0 0,-1 1 0 0 0,1-1 0 0 0,-1 1 0 0 0,1-1 0 0 0,-1 1 0 0 0,1-1 0 0 0,-1 0 0 0 0,1 0 1 0 0,0 1-1 0 0,0-1 0 0 0,-1 0 0 0 0,1 0 0 0 0,0 0 0 0 0,0-1 0 0 0,0 1 0 0 0,0 0 0 0 0,0 0 0 0 0,-1-2 0 0 0,-1-2 11 0 0,1 3-10 0 0,1 0 0 0 0,-1 0 0 0 0,1 1 0 0 0,0-1 0 0 0,0 0 0 0 0,0 0 0 0 0,0 0 0 0 0,0 0 0 0 0,0 0 1 0 0,0 0-1 0 0,1-1 0 0 0,-1 1 0 0 0,1 0 0 0 0,-1 0 0 0 0,1-4 0 0 0,-1-2 1 0 0,1 6-4 0 0,-1 0 0 0 0,1-1 0 0 0,-1 1 0 0 0,1 0 0 0 0,0 0 0 0 0,0-1 0 0 0,0 1 0 0 0,0 0 0 0 0,1 0 0 0 0,-1-1 0 0 0,1-1 0 0 0,1-3-12 0 0,-2 5 1 0 0,1-1 1 0 0,-1 0-1 0 0,1 0 0 0 0,0 1 0 0 0,0-1 1 0 0,0 0-1 0 0,0 1 0 0 0,1-1 0 0 0,-1 1 1 0 0,0-1-1 0 0,1 1 0 0 0,0 0 0 0 0,0-1 1 0 0,3-2-1 0 0,2-2-21 0 0,-3 2 11 0 0,1-1 0 0 0,1 1 1 0 0,5-5-1 0 0,1 4 10 0 0,1 4-31 0 0,5 2 30 0 0,-14 3 14 0 0,-1-1-3 0 0,8 4 1 0 0,1 5 0 0 0,-9-6 0 0 0,1-1 0 0 0,-1 0 0 0 0,-1 1 0 0 0,4 7 0 0 0,1 6 1 0 0,-7-12 2 0 0,-2-3 4 0 0,2 4 17 0 0,0-3-1 0 0,0-1 0 0 0,0 0 0 0 0,0 0 0 0 0,-1 1 0 0 0,1-1 0 0 0,-1 0 0 0 0,0 0 0 0 0,0 0 0 0 0,0 0 0 0 0,0 0 0 0 0,-1 0 0 0 0,1 0 0 0 0,-1 0 0 0 0,1 0-1 0 0,-1 0 1 0 0,0-1 0 0 0,0 1 0 0 0,-1-1 0 0 0,1 0 0 0 0,0 1 0 0 0,-4 1 0 0 0,3-1 22 0 0,2-2-37 0 0,0 0 0 0 0,-1 0 0 0 0,1 0 0 0 0,0 0 0 0 0,-1 0 0 0 0,1 0 0 0 0,0-1 1 0 0,-1 1-1 0 0,1 0 0 0 0,-1-1 0 0 0,1 0 0 0 0,-1 1 0 0 0,1-1 0 0 0,-1 0 0 0 0,0 1 1 0 0,-1-1-1 0 0,1 0 0 0 0,1 1 0 0 0,-1-1 0 0 0,0 0 0 0 0,1 0 0 0 0,-1 1 0 0 0,1-1 0 0 0,-1 0 1 0 0,0 0-1 0 0,1-1 0 0 0,-1 1 0 0 0,0 0 0 0 0,1 0 0 0 0,-1-1 0 0 0,1 1 0 0 0,-3-2 0 0 0,-4-1 63 0 0,6 2-57 0 0,0 1-4 0 0,0-1 0 0 0,0 1 0 0 0,0-1 0 0 0,-1 0 0 0 0,1 0 0 0 0,1 1 0 0 0,-1-2-1 0 0,0 1 1 0 0,0 0 0 0 0,-2-2 0 0 0,1-1 7 0 0,-1 0-1 0 0,1-1 0 0 0,0 0 0 0 0,1 1 1 0 0,-5-11-1 0 0,4 9-16 0 0,-5-18 0 0 0,8 24-61 0 0,0-1 0 0 0,0 0 0 0 0,0 0 0 0 0,-1 1 0 0 0,1-1 0 0 0,0 0 1 0 0,0 0-1 0 0,0 1 0 0 0,0-1 0 0 0,0 0 0 0 0,0 1 0 0 0,0-1 0 0 0,1 0 0 0 0,-1 0 0 0 0,0 1 0 0 0,0-1 0 0 0,0 0 0 0 0,1 1 0 0 0,-1-1 0 0 0,0 0 1 0 0,1 1-1 0 0,-1-1 0 0 0,1 1 0 0 0,-1-1 0 0 0,1 0 0 0 0,-1 1 0 0 0,1-1 0 0 0,-1 1 0 0 0,1-1 0 0 0,-1 1 0 0 0,1 0 0 0 0,0-1 0 0 0,-1 1 0 0 0,1 0 0 0 0,-1-1 1 0 0,1 1-1 0 0,0 0 0 0 0,0 0 0 0 0,1-1 0 0 0,0 1-861 0 0,3 3-1636 0 0,0-1 1188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4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9671 0 0,'0'0'748'0'0,"25"-25"3216"0"0,-17 21-3511 0 0,0 0 0 0 0,1 0 1 0 0,-1 0-1 0 0,1 1 0 0 0,0 1 0 0 0,0-1 0 0 0,16-1 0 0 0,71-2 375 0 0,-22 2-585 0 0,66-12-1647 0 0,-106 10-176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22.60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787 233 4143 0 0,'0'0'7395'0'0,"1"-17"-2394"0"0,-4 12-4406 0 0,-1 0 1 0 0,1 0-1 0 0,-1 0 0 0 0,0 0 0 0 0,0 0 0 0 0,-1 1 0 0 0,-7-6 1 0 0,11 9-234 0 0,-1 0-195 0 0,-20-16 324 0 0,0 1 1 0 0,-1 1-1 0 0,-1 1 1 0 0,-30-13-1 0 0,6 7-213 0 0,24 9-56 0 0,-50-15 1 0 0,-18 4 1375 0 0,85 21-1214 0 0,4 1-358 0 0,0-1 0 0 0,0 1 0 0 0,0 0-1 0 0,1 0 1 0 0,-1 0 0 0 0,0 1 0 0 0,0-1-1 0 0,0 1 1 0 0,-2 0 0 0 0,-11 4-668 0 0,-28 13 0 0 0,39-15 398 0 0,-21 7-111 0 0,14-5 355 0 0,2 1 0 0 0,0-1 0 0 0,0 2 0 0 0,0 1 0 0 0,1-2 0 0 0,1 1 0 0 0,-2 4 0 0 0,-14 8 0 0 0,2 5 0 0 0,14-16 0 0 0,2 2 0 0 0,-2 0 0 0 0,1-2 0 0 0,0 1 11 0 0,0-1 31 0 0,0 1-31 0 0,1-1-11 0 0,1 3 0 0 0,-2 0 0 0 0,-14 35 76 0 0,19-43-28 0 0,-3 5-24 0 0,1 1 37 0 0,2-5 18 0 0,-1 3 1 0 0,2-6-60 0 0,1 1-1 0 0,-1-1 0 0 0,1 0 1 0 0,-1 0-1 0 0,1 1 1 0 0,0-1-1 0 0,0 0 0 0 0,-1 1 1 0 0,1-1-1 0 0,0 0 1 0 0,0 1-1 0 0,1 2 1 0 0,0 15 74 0 0,-1-15-36 0 0,0 7-47 0 0,0 2-11 0 0,2-1 11 0 0,0-7 31 0 0,3 6-20 0 0,1 0 32 0 0,2 2 16 0 0,6 12 1 0 0,-2-15-30 0 0,2 2-13 0 0,39 30 458 0 0,-51-41-399 0 0,-1 0 1 0 0,7 6 1 0 0,0-1 6 0 0,-5-4-15 0 0,3 3-52 0 0,-2-4 20 0 0,5 3-36 0 0,2 1-1 0 0,1 0 31 0 0,0 1-31 0 0,6 2-11 0 0,-14-7 0 0 0,15 2 0 0 0,7 2 64 0 0,-21-4-47 0 0,19-1 30 0 0,7-1-551 0 0,-4-1-83 0 0,11-7 1691 0 0,-25 4-1065 0 0,26-6 5 0 0,18-3 9 0 0,-48 11-42 0 0,32-6-11 0 0,-2 0 53 0 0,-14 2-42 0 0,-15 4 0 0 0,-2 1 41 0 0,-4 1-52 0 0,23-14 133 0 0,-18 10-66 0 0,4-3 100 0 0,24-17 0 0 0,-24 16-156 0 0,-13 9-14 0 0,19-20 70 0 0,-11 12-67 0 0,5-7-3 0 0,-13 13-5 0 0,1 0-82 0 0,1 1-761 0 0,13-19-2904 0 0,-11 15 1725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24.343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29 217 2759 0 0,'0'0'126'0'0,"-1"-2"-5"0"0,-12-32 658 0 0,4 12 5298 0 0,8 17-5819 0 0,1 3-230 0 0,0 1 0 0 0,0-1-1 0 0,0 1 1 0 0,0 0 0 0 0,0-1-1 0 0,0 1 1 0 0,0-1 0 0 0,0 1 0 0 0,1 0-1 0 0,-1-1 1 0 0,1 1 0 0 0,-1-1-1 0 0,1 1 1 0 0,-1 0 0 0 0,1 0 0 0 0,0-1-1 0 0,0 1 1 0 0,0 0 0 0 0,-1 0-1 0 0,1 0 1 0 0,0 0 0 0 0,0 0 0 0 0,1 0-1 0 0,-1 0 1 0 0,1-1 0 0 0,3-3 48 0 0,1 1 0 0 0,-1 0 0 0 0,8-5 0 0 0,-11 8 92 0 0,24 0 928 0 0,0 5 94 0 0,-24-4-798 0 0,1 1 0 0 0,-1 0-278 0 0,0 0-1 0 0,1 0 1 0 0,-1 0-1 0 0,0 0 0 0 0,0 1 1 0 0,0-1-1 0 0,0 1 1 0 0,0-1-1 0 0,0 1 0 0 0,0 0 1 0 0,-1 0-1 0 0,1-1 1 0 0,0 1-1 0 0,-1 1 1 0 0,2 2-1 0 0,4 19 163 0 0,-7-22-127 0 0,-6 22 518 0 0,5-21-596 0 0,0-1 0 0 0,0 1 0 0 0,-1-1-1 0 0,1 0 1 0 0,0 1 0 0 0,-1-1 0 0 0,0 0 0 0 0,1 0 0 0 0,-1 0 0 0 0,0 0-1 0 0,0-1 1 0 0,-4 4 0 0 0,-1 1 237 0 0,5-5-249 0 0,0 0 0 0 0,0 0 1 0 0,0 0-1 0 0,0 0 0 0 0,0-1 0 0 0,0 1 0 0 0,-1 0 0 0 0,1-1 0 0 0,0 1 0 0 0,0-1 0 0 0,0 0 0 0 0,-1 0 0 0 0,1 0 1 0 0,0 0-1 0 0,-3-1 0 0 0,-3 1 131 0 0,-1-10 74 0 0,7 7-235 0 0,0 0 0 0 0,0 0 0 0 0,1 0-1 0 0,-1 0 1 0 0,1 0 0 0 0,0 0 0 0 0,0 0 0 0 0,0-1-1 0 0,0 1 1 0 0,0 0 0 0 0,1-1 0 0 0,-1 1 0 0 0,1 0-1 0 0,0-1 1 0 0,0 1 0 0 0,1 0 0 0 0,0-5 0 0 0,0 2-31 0 0,0 1 0 0 0,1-1 0 0 0,0 0 0 0 0,1 1 0 0 0,-1-1 0 0 0,1 1 0 0 0,0 0 1 0 0,0 0-1 0 0,1 0 0 0 0,-1 0 0 0 0,5-4 0 0 0,17-15 2 0 0,-15 17 0 0 0,8 0 1 0 0,-15 7 2 0 0,0 0 4 0 0,-1 0 1 0 0,-1 0 0 0 0,1 0 0 0 0,0 0 0 0 0,0 0 0 0 0,0 0 0 0 0,0 1 0 0 0,0-1 0 0 0,-1 1 0 0 0,1-1 0 0 0,0 1 0 0 0,0 0 0 0 0,-1-1 0 0 0,1 1 0 0 0,1 1 0 0 0,17 12 83 0 0,-18-12-45 0 0,0 0 0 0 0,-1 1 0 0 0,1-1 1 0 0,-1 0-1 0 0,0 1 0 0 0,0-1 0 0 0,1 1 1 0 0,-2-1-1 0 0,1 1 0 0 0,0 0 1 0 0,0-1-1 0 0,-1 1 0 0 0,0 0 0 0 0,1-1 1 0 0,-1 1-1 0 0,0 3 0 0 0,-1-1 30 0 0,0 0-1 0 0,0 0 1 0 0,0-1 0 0 0,-1 1-1 0 0,0 0 1 0 0,0-1-1 0 0,0 1 1 0 0,0-1-1 0 0,-1 0 1 0 0,1 0 0 0 0,-1 0-1 0 0,-6 7 1 0 0,6-8-40 0 0,1 0 1 0 0,-1 0 0 0 0,0 0-1 0 0,-1 0 1 0 0,1-1-1 0 0,0 1 1 0 0,-1-1 0 0 0,1 0-1 0 0,-1 0 1 0 0,0 0-1 0 0,1 0 1 0 0,-1-1 0 0 0,0 0-1 0 0,0 1 1 0 0,0-1-1 0 0,0-1 1 0 0,-1 1 0 0 0,1 0-1 0 0,-6-1 1 0 0,7-1 4 0 0,0 0 0 0 0,0 0 0 0 0,0 0 1 0 0,0 0-1 0 0,0 0 0 0 0,0-1 0 0 0,0 1 1 0 0,0-1-1 0 0,0 0 0 0 0,-2-2 0 0 0,2-1-16 0 0,0 0 1 0 0,0 0-1 0 0,1-1 0 0 0,-1 1 0 0 0,1 0 0 0 0,1-1 1 0 0,-1 0-1 0 0,1 1 0 0 0,-1-12 0 0 0,2 0-11 0 0,3 12-14 0 0,-1 1-2 0 0,2-10-4 0 0,-3 8 0 0 0,1 1-1 0 0,0-1 0 0 0,0 0 0 0 0,1 1 1 0 0,-1 0-1 0 0,1 0 0 0 0,4-5 0 0 0,-6 6-7 0 0,-1 2 15 0 0,1 1-1 0 0,-1 0 0 0 0,0 0 0 0 0,1 0 0 0 0,0 0 0 0 0,-1 0 0 0 0,1 0 0 0 0,-1 0 0 0 0,1 0 1 0 0,0 0-1 0 0,0 0 0 0 0,0 0 0 0 0,0 0 0 0 0,0 0 0 0 0,1 0 0 0 0,7-7 0 0 0,3 4 0 0 0,2 4 0 0 0,-10 1 0 0 0,-1 0 0 0 0,1 0 0 0 0,0 0 0 0 0,-1 1 0 0 0,5 2 0 0 0,3 3 0 0 0,-1 5 0 0 0,-5-4 26 0 0,0 1 0 0 0,6 14-1 0 0,-11-20-3 0 0,0 0-1 0 0,0-1 0 0 0,1 1 1 0 0,-2 0-1 0 0,1 0 0 0 0,0 0 0 0 0,-1 0 1 0 0,1 0-1 0 0,-1 0 0 0 0,0 0 0 0 0,-1 4 1 0 0,0-1 77 0 0,0-1-36 0 0,-1 0 0 0 0,0 0 1 0 0,0 1-1 0 0,0-2 0 0 0,0 1 0 0 0,-1 0 0 0 0,0-1 0 0 0,0 0 0 0 0,0 1 1 0 0,-7 3-1 0 0,8-6-46 0 0,0 0 0 0 0,1 0 0 0 0,-1 0 0 0 0,-1-1 0 0 0,1 0 1 0 0,0 0-1 0 0,0 1 0 0 0,0-2 0 0 0,-1 1 0 0 0,1 0 0 0 0,0-1 0 0 0,-1 1 1 0 0,-2-1-1 0 0,-1 0 12 0 0,0 0 1 0 0,0-1 0 0 0,1 0-1 0 0,-13-3 1 0 0,16 3 12 0 0,-5-4-19 0 0,0-5 25 0 0,6 5-50 0 0,-1 1 1 0 0,1-1-1 0 0,0 0 1 0 0,0 1-1 0 0,1-1 0 0 0,-1 0 1 0 0,1 0-1 0 0,0 0 0 0 0,0-1 1 0 0,1 1-1 0 0,0 0 0 0 0,0 0 1 0 0,0 0-1 0 0,2-11 0 0 0,0 6-40 0 0,0 0 0 0 0,1 0 0 0 0,1 0 0 0 0,0 0 0 0 0,0 1 0 0 0,7-12 0 0 0,-9 19 0 0 0,0 1 39 0 0,0 0 0 0 0,-1 0 0 0 0,1 0 0 0 0,0 0 1 0 0,0 1-1 0 0,0-1 0 0 0,0 1 0 0 0,-1-1 0 0 0,1 1 0 0 0,0 0 0 0 0,0 0 1 0 0,0 0-1 0 0,0 0 0 0 0,0 0 0 0 0,0 0 0 0 0,0 0 0 0 0,0 1 1 0 0,0-1-1 0 0,-1 1 0 0 0,1-1 0 0 0,0 1 0 0 0,0 0 0 0 0,0 0 0 0 0,-1 0 1 0 0,3 1-1 0 0,-2-1 2 0 0,3 1 1 0 0,13 13 0 0 0,-12-9 113 0 0,0 0 0 0 0,-1 0 0 0 0,1 1-1 0 0,-1 0 1 0 0,-1 0 0 0 0,1 0 0 0 0,-1 1 0 0 0,-1 0-1 0 0,1-1 1 0 0,-1 1 0 0 0,-1 0 0 0 0,4 14 0 0 0,-6-19-152 0 0,0 0 0 0 0,0-1 0 0 0,-1 1 0 0 0,1 0 0 0 0,0-1 0 0 0,-1 1 0 0 0,0 0 0 0 0,1-1 0 0 0,-1 1 0 0 0,0 0 1 0 0,0-1-1 0 0,-1 1 0 0 0,1-1 0 0 0,0 0 0 0 0,-1 1 0 0 0,-2 1 0 0 0,-2 3 190 0 0,0 0 0 0 0,-1 0-1 0 0,-8 6 1 0 0,11-11-117 0 0,0 1 0 0 0,0-1 0 0 0,-1 0 0 0 0,1 0 0 0 0,-1 0 0 0 0,-5 2 0 0 0,-7 1 76 0 0,17-4-107 0 0,0-1 0 0 0,-1 0 0 0 0,1 0-1 0 0,0 0 1 0 0,-1 0 0 0 0,1 1 0 0 0,-1-1 0 0 0,1 0 0 0 0,-1 0-1 0 0,1 0 1 0 0,-1 0 0 0 0,1 0 0 0 0,0 0 0 0 0,-1 0 0 0 0,1 0-1 0 0,-1 0 1 0 0,1 0 0 0 0,-1 0 0 0 0,1-1 0 0 0,-1 1 0 0 0,-6-2 50 0 0,5 2-47 0 0,-1 0 0 0 0,1-1-1 0 0,-1 1 1 0 0,1-1-1 0 0,-1 0 1 0 0,1 1-1 0 0,-1-1 1 0 0,-2-2 0 0 0,-4-8 28 0 0,7 8-44 0 0,-5-11 10 0 0,7 9 0 0 0,1 2 0 0 0,-2 0-1 0 0,1-1 3 0 0,7-10-16 0 0,-3 6-22 0 0,1 0 0 0 0,1 1 0 0 0,-1-1 1 0 0,1 1-1 0 0,0 0 0 0 0,8-7 0 0 0,-11 13-156 0 0,0 0 0 0 0,0 0 0 0 0,0 0 0 0 0,0 0 0 0 0,0 0 0 0 0,0 1 0 0 0,1-1 0 0 0,-1 1 0 0 0,0 0 0 0 0,0 0 0 0 0,0 0 0 0 0,1 0 0 0 0,-1 1 0 0 0,5 1 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18.119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177 95 5983 0 0,'-6'7'331'0'0,"4"-6"-307"0"0,1 1 0 0 0,-1-1 0 0 0,1 1-1 0 0,0-1 1 0 0,-1 1 0 0 0,1-1 0 0 0,0 1-1 0 0,0 0 1 0 0,0 0 0 0 0,0-1 0 0 0,1 1 0 0 0,-2 3-1 0 0,-13 41 187 0 0,12-34 875 0 0,-26-27 6274 0 0,27 13-7233 0 0,1 0 1 0 0,-1 0-1 0 0,1-1 1 0 0,0 1 0 0 0,-1 0-1 0 0,1-1 1 0 0,0 1-1 0 0,0-1 1 0 0,1 1 0 0 0,-1-1-1 0 0,1 0 1 0 0,-1 1-1 0 0,1-1 1 0 0,0 0 0 0 0,0 1-1 0 0,0-1 1 0 0,0 0-1 0 0,0 1 1 0 0,1-1 0 0 0,-1 0-1 0 0,2-4 1 0 0,0 5-97 0 0,-1-1-1 0 0,1 0 1 0 0,0 1-1 0 0,0-1 1 0 0,0 1 0 0 0,0-1-1 0 0,1 1 1 0 0,-1 0 0 0 0,0 0-1 0 0,1 0 1 0 0,0 0 0 0 0,5-2-1 0 0,3-1 35 0 0,6 2-46 0 0,-12 3-16 0 0,-1 2 5 0 0,13 1 47 0 0,-14 0-57 0 0,-1 0 5 0 0,1-2 47 0 0,0 1 0 0 0,-1 0 0 0 0,1 0 0 0 0,-1 1 1 0 0,1-1-1 0 0,-1 1 0 0 0,0-1 0 0 0,0 1 0 0 0,0 0 0 0 0,0-1 0 0 0,0 1 0 0 0,-1 0 0 0 0,1 0 0 0 0,0 4 0 0 0,-1-3 54 0 0,0 0 0 0 0,-1-1 0 0 0,1 1 0 0 0,-1 0 0 0 0,0 0 0 0 0,0-1 0 0 0,-1 1 0 0 0,1 0 0 0 0,-2 6 1 0 0,1-7 3 0 0,0 3 35 0 0,0-1 0 0 0,-1 1 1 0 0,0-1-1 0 0,0 1 1 0 0,-1-1-1 0 0,0 0 0 0 0,1 0 1 0 0,-2 0-1 0 0,1 0 1 0 0,-7 7-1 0 0,7-9-75 0 0,0 0-1 0 0,1 0 1 0 0,-1-1 0 0 0,0 1 0 0 0,-1-1-1 0 0,1 0 1 0 0,0 0 0 0 0,-1 0 0 0 0,1 0 0 0 0,-1-1-1 0 0,1 1 1 0 0,-1-1 0 0 0,0 0 0 0 0,0 0-1 0 0,0-1 1 0 0,-6 2 0 0 0,8-2 126 0 0,0-1-113 0 0,0-1-72 0 0,0 1 1 0 0,0 0-1 0 0,0-1 0 0 0,0 1 0 0 0,1-1 1 0 0,-1 0-1 0 0,0 0 0 0 0,1 1 0 0 0,-1-1 0 0 0,1 0 1 0 0,0 0-1 0 0,0-1 0 0 0,0 1 0 0 0,0 0 1 0 0,0 0-1 0 0,-1-4 0 0 0,0-1 11 0 0,1 1 1 0 0,1-1-1 0 0,-1 1 0 0 0,1 0 1 0 0,1-10-1 0 0,0 4-37 0 0,1 1 0 0 0,0-1-1 0 0,1 1 1 0 0,0 0 0 0 0,0 0 0 0 0,2 0 0 0 0,-1 1-1 0 0,11-18 1 0 0,-14 25-2 0 0,2-2-7 0 0,11-4 14 0 0,-11 6 13 0 0,1 0 0 0 0,14 0 0 0 0,-4 3 0 0 0,-2 5 0 0 0,-9-4 4 0 0,1 2 21 0 0,5 12 35 0 0,-8-11-1 0 0,1 0-1 0 0,-1 0 0 0 0,0 0 1 0 0,-1 0-1 0 0,1 1 0 0 0,-1-1 1 0 0,0 0-1 0 0,0 7 0 0 0,0-4 16 0 0,0-5-45 0 0,-1 0 0 0 0,1 0-1 0 0,-1 0 1 0 0,1 0 0 0 0,-1-1-1 0 0,0 1 1 0 0,0 0 0 0 0,0 0 0 0 0,0-1-1 0 0,-2 4 1 0 0,-1 0 102 0 0,2-2 55 0 0,1 0 0 0 0,-1 0 1 0 0,0-1-1 0 0,0 1 0 0 0,-1 0 0 0 0,1-1 0 0 0,0 0 1 0 0,-5 4-1 0 0,-36 17 484 0 0,19-15-2347 0 0,13-9 1536 0 0,3-5 126 0 0,-2-2 15 0 0,2-1 0 0 0,7 5-11 0 0,-1 1-1 0 0,1-1 1 0 0,-1 0-1 0 0,1 0 1 0 0,1 0-1 0 0,-1 0 1 0 0,0 0-1 0 0,1 0 1 0 0,0 0 0 0 0,0 0-1 0 0,0 0 1 0 0,0 0-1 0 0,2-7 1 0 0,1 1-35 0 0,-1-1 1 0 0,2 0-1 0 0,8-17 0 0 0,-3 11-76 0 0,-6 14 104 0 0,7-4 5 0 0,-7 4 7 0 0,0 1-16 0 0,15 0-3 0 0,2 1 17 0 0,-16 4 36 0 0,-2-1 9 0 0,0-1 66 0 0,0 0-1 0 0,1 0 1 0 0,-1 1 0 0 0,0-1 0 0 0,0 1-1 0 0,0 0 1 0 0,0 0 0 0 0,0-1-1 0 0,-1 1 1 0 0,1 1 0 0 0,0-1-1 0 0,-1 0 1 0 0,0 0 0 0 0,1 0-1 0 0,-1 1 1 0 0,0-1 0 0 0,0 1-1 0 0,0-1 1 0 0,0 5 0 0 0,0-1-87 0 0,0 1 0 0 0,0-1 0 0 0,-1 1 0 0 0,1-1 0 0 0,-2 1 1 0 0,0 6-1 0 0,0-7-61 0 0,-1 0-1 0 0,0-1 1 0 0,0 1 0 0 0,-1 0 0 0 0,0-1-1 0 0,0 1 1 0 0,0-1 0 0 0,0 0 0 0 0,-1 0-1 0 0,0 0 1 0 0,0-1 0 0 0,-9 8 0 0 0,12-10 57 0 0,-1-1 0 0 0,1 1 0 0 0,-1-1 0 0 0,1 1 0 0 0,-1-1 1 0 0,0 0-1 0 0,1 0 0 0 0,-1 0 0 0 0,0 0 0 0 0,0 0 0 0 0,0 0 0 0 0,-2 0 1 0 0,-1 0 1 0 0,2 1-5 0 0,0-1 0 0 0,0 0 0 0 0,0 0 0 0 0,-1 0 0 0 0,1 0 1 0 0,0-1-1 0 0,0 1 0 0 0,-4-1 0 0 0,0 0 15 0 0,3 1-21 0 0,-1-1 0 0 0,1 0-1 0 0,-1 0 1 0 0,-7-2 0 0 0,11 2-3 0 0,0-1-1 0 0,0 1 1 0 0,0 0 0 0 0,0-1 0 0 0,0 1 0 0 0,0-1-1 0 0,0 0 1 0 0,0 1 0 0 0,0-1 0 0 0,0 0 0 0 0,1 1-1 0 0,-2-3 1 0 0,1 3 0 0 0,0-1 0 0 0,1 1 0 0 0,-1-1 0 0 0,0 1 0 0 0,1-1 0 0 0,-1 0 0 0 0,0 1 0 0 0,1-1 0 0 0,-1 0 0 0 0,1 0 0 0 0,-1 0 0 0 0,1 1 0 0 0,0-1 0 0 0,-1 0 0 0 0,1 0 0 0 0,0 0 0 0 0,0 0 0 0 0,0 0 0 0 0,-1-1 0 0 0,1-1 0 0 0,-1 1-11 0 0,0 0-1 0 0,0 0 1 0 0,0 0-1 0 0,0 0 1 0 0,0-1 0 0 0,1 1-1 0 0,-1 0 1 0 0,1 0-1 0 0,-1-1 1 0 0,1 1-1 0 0,0 0 1 0 0,0-1 0 0 0,0 1-1 0 0,0 0 1 0 0,1-1-1 0 0,-1 1 1 0 0,0 0-1 0 0,2-3 1 0 0,0-1-28 0 0,1-3-7 0 0,1 0-1 0 0,-1 1 1 0 0,2-1 0 0 0,-1 1-1 0 0,2 0 1 0 0,-1 0 0 0 0,1 1-1 0 0,0 0 1 0 0,0 0 0 0 0,1 0-1 0 0,11-9 1 0 0,-15 14 43 0 0,0 1-1 0 0,0-1 1 0 0,1 0 0 0 0,-1 1-1 0 0,0 0 1 0 0,1 0-1 0 0,-1 0 1 0 0,1 0 0 0 0,-1 1-1 0 0,1-1 1 0 0,0 1-1 0 0,-1 0 1 0 0,1 0 0 0 0,5 1-1 0 0,-3-1 0 0 0,0 1 1 0 0,-1 0-1 0 0,1 0 0 0 0,0 1 1 0 0,-1-1-1 0 0,1 1 0 0 0,-1 1 1 0 0,7 3-1 0 0,-8-4 27 0 0,-1 1 0 0 0,0 0 1 0 0,0-1-1 0 0,0 1 0 0 0,0 1 0 0 0,-1-1 0 0 0,1 0 0 0 0,-1 1 1 0 0,0-1-1 0 0,0 1 0 0 0,0-1 0 0 0,0 1 0 0 0,0 0 0 0 0,-1 0 1 0 0,2 8-1 0 0,-2-7 16 0 0,0 1-1 0 0,0-1 1 0 0,-1 1 0 0 0,0 0 0 0 0,0-1-1 0 0,0 1 1 0 0,-1-1 0 0 0,0 1 0 0 0,0-1 0 0 0,-3 10-1 0 0,2-11-68 0 0,1 0-1 0 0,-1 0 0 0 0,0-1 0 0 0,0 1 1 0 0,-1-1-1 0 0,1 1 0 0 0,-1-1 0 0 0,0 0 0 0 0,1 0 1 0 0,-2 0-1 0 0,1 0 0 0 0,0 0 0 0 0,0-1 0 0 0,-7 4 1 0 0,3-3 167 0 0,0 0 1 0 0,0 0 0 0 0,0 0 0 0 0,-1-1 0 0 0,1 0-1 0 0,-11 1 1 0 0,13-2 3 0 0,-6-4-24 0 0,4 0-115 0 0,3 2-2 0 0,3 0 0 0 0,0 1 0 0 0,0-1 0 0 0,0 1 0 0 0,-1 0 0 0 0,1-1 0 0 0,0 0 0 0 0,0 1 0 0 0,0-1 0 0 0,0 0 0 0 0,0 0 0 0 0,0 1 0 0 0,0-1 0 0 0,0 0 0 0 0,1 0 0 0 0,-1 0 0 0 0,0 0 0 0 0,0 0 0 0 0,1 0 0 0 0,-1 0 0 0 0,1-1 0 0 0,-2-1 0 0 0,0-1 0 0 0,1 2 0 0 0,0 0 0 0 0,0 0 0 0 0,1 0 0 0 0,-1 0 0 0 0,0-1 0 0 0,1 1 0 0 0,0 0 0 0 0,-1 0 0 0 0,1 0 0 0 0,0-1 0 0 0,1-3 0 0 0,-1-1-25 0 0,0 0 0 0 0,1 0 0 0 0,0 0 0 0 0,0 0 0 0 0,1 0 0 0 0,0 0 0 0 0,0 1 0 0 0,1-1 0 0 0,0 0 0 0 0,4-7 0 0 0,-4 11 14 0 0,0 0-1 0 0,0 0 0 0 0,0 0 0 0 0,0 0 0 0 0,0 0 0 0 0,1 1 1 0 0,-1 0-1 0 0,1 0 0 0 0,0 0 0 0 0,-1 0 0 0 0,1 0 1 0 0,0 1-1 0 0,0-1 0 0 0,7 0 0 0 0,-5 2 11 0 0,0 0 0 0 0,0 0 0 0 0,0 0 0 0 0,0 1 0 0 0,0 0 0 0 0,-1 1 0 0 0,1-1 0 0 0,0 1 0 0 0,-1 0 0 0 0,1 0 0 0 0,7 5 0 0 0,-3 1 1 0 0,-3 0 41 0 0,-1 0 0 0 0,0 0-1 0 0,0 0 1 0 0,7 14 0 0 0,-12-21-17 0 0,-1 1 0 0 0,0 0-1 0 0,1 0 1 0 0,-1-1 0 0 0,0 1 0 0 0,0 0 0 0 0,0 0-1 0 0,0 0 1 0 0,0-1 0 0 0,-1 1 0 0 0,1 0-1 0 0,-1 0 1 0 0,1-1 0 0 0,-1 1 0 0 0,-1 3 0 0 0,-12 19 143 0 0,11-19-146 0 0,-1-1-1 0 0,0 1 0 0 0,0-1 1 0 0,0-1-1 0 0,0 1 1 0 0,-1 0-1 0 0,0-1 0 0 0,0 0 1 0 0,0 0-1 0 0,0 0 1 0 0,-8 2-1 0 0,5-2-10 0 0,1-1-1 0 0,-1 0 1 0 0,1 0 0 0 0,-1-1 0 0 0,0 0-1 0 0,1 0 1 0 0,-16-1 0 0 0,21 0-8 0 0,0 0 1 0 0,0-1-1 0 0,0 1 0 0 0,0-1 1 0 0,0 0-1 0 0,0 0 1 0 0,0 1-1 0 0,0-1 0 0 0,1 0 1 0 0,-1 0-1 0 0,0-1 1 0 0,1 1-1 0 0,-1 0 0 0 0,1-1 1 0 0,-1 1-1 0 0,1-1 1 0 0,-1 1-1 0 0,1-1 0 0 0,0 1 1 0 0,0-1-1 0 0,-2-3 1 0 0,3 4-3 0 0,-2-2-7 0 0,1 0 1 0 0,-1 0-1 0 0,1 0 0 0 0,0 0 0 0 0,0 0 1 0 0,0 0-1 0 0,0 0 0 0 0,1 0 1 0 0,-1 0-1 0 0,1-1 0 0 0,0 1 0 0 0,0 0 1 0 0,0-1-1 0 0,0 1 0 0 0,1 0 0 0 0,-1 0 1 0 0,3-6-1 0 0,-2 3-4 0 0,0 2-5 0 0,0 0-1 0 0,0 0 1 0 0,1 0 0 0 0,-1 0-1 0 0,1 0 1 0 0,0 0 0 0 0,0 1-1 0 0,0-1 1 0 0,1 1 0 0 0,-1-1-1 0 0,1 1 1 0 0,4-4 0 0 0,0 1-5 0 0,1 0 0 0 0,0 0 1 0 0,0 1-1 0 0,11-5 0 0 0,-14 7 21 0 0,0 1 0 0 0,1-1 0 0 0,-1 1 0 0 0,0 0 0 0 0,1 1 0 0 0,-1 0 0 0 0,1 0 0 0 0,0 0 0 0 0,-1 0 0 0 0,1 1 0 0 0,0 0 0 0 0,-1 0 0 0 0,1 0 0 0 0,0 1 0 0 0,-1 0 0 0 0,1 0 0 0 0,-1 0 0 0 0,1 1 0 0 0,5 2 0 0 0,4 6 0 0 0,-12-5 0 0 0,-2-1 0 0 0,2 0 0 0 0,8 15 15 0 0,-10-16 2 0 0,0 0 1 0 0,0-1 0 0 0,0 1-1 0 0,-1-1 1 0 0,1 1-1 0 0,-1 0 1 0 0,0 0-1 0 0,0-1 1 0 0,0 1 0 0 0,0 0-1 0 0,0-1 1 0 0,0 1-1 0 0,-1 0 1 0 0,1-1 0 0 0,-1 1-1 0 0,0 0 1 0 0,0-1-1 0 0,0 1 1 0 0,0-1 0 0 0,0 1-1 0 0,0-1 1 0 0,-3 4-1 0 0,-1-1 17 0 0,1 1-1 0 0,-1-1 0 0 0,1 0 0 0 0,-1 0 1 0 0,-1-1-1 0 0,1 0 0 0 0,-11 7 0 0 0,7-7-15 0 0,0 0-1 0 0,0-1 0 0 0,0 0 1 0 0,0-1-1 0 0,0 0 0 0 0,-1 0 1 0 0,1-1-1 0 0,0 0 0 0 0,-1 0 1 0 0,1-1-1 0 0,-19-3 0 0 0,18 1-6 0 0,7 1-15 0 0,0 1 1 0 0,0-1-1 0 0,1 0 0 0 0,-1-1 1 0 0,0 1-1 0 0,0-1 0 0 0,1 1 1 0 0,-1-1-1 0 0,1 0 0 0 0,-1 0 1 0 0,1 0-1 0 0,0 0 0 0 0,-1 0 1 0 0,1 0-1 0 0,0-1 0 0 0,1 1 1 0 0,-1-1-1 0 0,0 0 0 0 0,1 1 1 0 0,-1-1-1 0 0,1 0 0 0 0,0 0 1 0 0,-1-4-1 0 0,2 3-25 0 0,0-1 0 0 0,0 1 1 0 0,0 0-1 0 0,1 0 0 0 0,0 0 0 0 0,0-1 0 0 0,0 1 1 0 0,1 0-1 0 0,-1 0 0 0 0,1 0 0 0 0,2-4 0 0 0,4-11-89 0 0,-6 14 112 0 0,0 0-1 0 0,0 0 1 0 0,1 0-1 0 0,0 1 1 0 0,0-1-1 0 0,0 1 1 0 0,0 0 0 0 0,1 0-1 0 0,-1 0 1 0 0,1 0-1 0 0,0 0 1 0 0,1 1-1 0 0,-1 0 1 0 0,0 0 0 0 0,1 0-1 0 0,0 0 1 0 0,-1 1-1 0 0,1 0 1 0 0,0 0-1 0 0,1 0 1 0 0,-1 1 0 0 0,7-2-1 0 0,-6 2 2 0 0,0 0-1 0 0,-1 0 1 0 0,1 1-1 0 0,0 0 0 0 0,0 0 1 0 0,0 0-1 0 0,0 1 1 0 0,-1 0-1 0 0,1 0 1 0 0,0 0-1 0 0,0 1 1 0 0,-1 0-1 0 0,1 0 1 0 0,-1 0-1 0 0,0 1 1 0 0,0 0-1 0 0,0 0 1 0 0,0 0-1 0 0,0 1 1 0 0,5 4-1 0 0,-8-5 20 0 0,-1-1 0 0 0,1 0 0 0 0,-1 1 0 0 0,1-1 0 0 0,-1 1 0 0 0,0-1 0 0 0,0 1 0 0 0,0 0 0 0 0,-1-1 0 0 0,1 1 0 0 0,-1 0 0 0 0,1 0 0 0 0,-1-1 0 0 0,0 1 0 0 0,0 0 0 0 0,0 0 0 0 0,-1 2 0 0 0,1 4 21 0 0,0-7-17 0 0,-1 0 1 0 0,1 0-1 0 0,-1 1 0 0 0,1-1 1 0 0,-1 0-1 0 0,0 0 1 0 0,0 0-1 0 0,0 0 0 0 0,0 0 1 0 0,0 0-1 0 0,0 0 0 0 0,0 0 1 0 0,-1-1-1 0 0,-2 4 1 0 0,-23 18 111 0 0,19-18-113 0 0,-1 1-1 0 0,0-2 0 0 0,-1 1 0 0 0,1-2 0 0 0,-1 1 1 0 0,0-1-1 0 0,0 0 0 0 0,0-1 0 0 0,0 0 0 0 0,-1-1 1 0 0,1 0-1 0 0,-11-1 0 0 0,18 0-12 0 0,0 0 0 0 0,0 0 0 0 0,-1 0 0 0 0,1 0 1 0 0,0-1-1 0 0,0 0 0 0 0,0 1 0 0 0,0-1 0 0 0,0 0 0 0 0,0-1 0 0 0,0 1 0 0 0,0 0 0 0 0,-4-4 0 0 0,-1 1 3 0 0,2 1-12 0 0,4 2 0 0 0,0 0 1 0 0,-1 0-1 0 0,1-1 1 0 0,0 1-1 0 0,0 0 0 0 0,1-1 1 0 0,-1 0-1 0 0,0 1 1 0 0,0-1-1 0 0,1 0 1 0 0,-1 0-1 0 0,1 0 1 0 0,0 0-1 0 0,-2-2 1 0 0,1 1-20 0 0,0-1 1 0 0,1 1 0 0 0,-1-1 0 0 0,1 0 0 0 0,0 1-1 0 0,0-1 1 0 0,0 0 0 0 0,0 0 0 0 0,0 0-1 0 0,1 0 1 0 0,0 0 0 0 0,0 0 0 0 0,0 1-1 0 0,0-1 1 0 0,1 0 0 0 0,0 0 0 0 0,-1 0-1 0 0,1 0 1 0 0,1 0 0 0 0,-1 1 0 0 0,0-1-1 0 0,3-4 1 0 0,5-7-80 0 0,-7 11 80 0 0,0 0 0 0 0,0 1 0 0 0,1-1-1 0 0,-1 0 1 0 0,1 1 0 0 0,0-1 0 0 0,4-3 0 0 0,-4 4 26 0 0,5-3-378 0 0,-1 1 0 0 0,12-7 0 0 0,-16 10 277 0 0,-1 1 1 0 0,1-1-1 0 0,0 1 0 0 0,0 0 1 0 0,0 1-1 0 0,0-1 1 0 0,1 0-1 0 0,-1 1 0 0 0,0 0 1 0 0,6-1-1 0 0,0 2 235 0 0,0 0 0 0 0,0 0-1 0 0,1 1 1 0 0,-2 0 0 0 0,14 5 0 0 0,-19-6-67 0 0,0 1 0 0 0,1-1 1 0 0,-1 1-1 0 0,0 0 0 0 0,0 0 0 0 0,0 0 1 0 0,0 0-1 0 0,0 0 0 0 0,-1 1 1 0 0,1-1-1 0 0,-1 1 0 0 0,1 0 1 0 0,-1 0-1 0 0,0 0 0 0 0,3 6 0 0 0,-4-7-52 0 0,0 1-1 0 0,-1-1 1 0 0,1 1-1 0 0,-1-1 1 0 0,0 1-1 0 0,1-1 0 0 0,-1 1 1 0 0,-1 0-1 0 0,1-1 1 0 0,0 1-1 0 0,-1-1 0 0 0,1 1 1 0 0,-1-1-1 0 0,0 1 1 0 0,0-1-1 0 0,-1 3 1 0 0,0 0 25 0 0,0 0 1 0 0,-1 0 0 0 0,0-1 0 0 0,0 1-1 0 0,-6 7 1 0 0,-1-4-15 0 0,-1 1 0 0 0,1-1 1 0 0,-1-1-1 0 0,0 0 0 0 0,-1-1 0 0 0,1 0 0 0 0,-2 0 1 0 0,1-2-1 0 0,-21 7 0 0 0,28-10-25 0 0,-1 0 0 0 0,1 1 0 0 0,-1-2 0 0 0,1 1 0 0 0,-1-1 0 0 0,1 0 0 0 0,-1 0 0 0 0,1 0 0 0 0,-1-1 0 0 0,1 1 0 0 0,-1-2 0 0 0,1 1 0 0 0,0 0 0 0 0,-1-1 0 0 0,-4-3 0 0 0,8 5-15 0 0,0-1 0 0 0,0-1-1 0 0,0 1 1 0 0,1 0 0 0 0,-1 0 0 0 0,0-1-1 0 0,1 1 1 0 0,-1-1 0 0 0,1 1 0 0 0,-1-1-1 0 0,1 0 1 0 0,0 1 0 0 0,-1-1 0 0 0,1 0-1 0 0,0 0 1 0 0,0 0 0 0 0,0 0 0 0 0,1 0-1 0 0,-1 0 1 0 0,0 0 0 0 0,1 0 0 0 0,0 0 0 0 0,-1-1-1 0 0,1 1 1 0 0,0 0 0 0 0,0 0 0 0 0,0 0-1 0 0,0-3 1 0 0,2 0-29 0 0,-1 0 0 0 0,1-1-1 0 0,-1 1 1 0 0,1 0 0 0 0,1 0 0 0 0,-1 1 0 0 0,1-1-1 0 0,4-6 1 0 0,-6 9 33 0 0,0 0 0 0 0,0 0 0 0 0,1 0 0 0 0,-1 0 0 0 0,1 0 0 0 0,0 1-1 0 0,-1-1 1 0 0,1 0 0 0 0,0 1 0 0 0,0-1 0 0 0,0 1 0 0 0,0-1 0 0 0,0 1 0 0 0,3-1 0 0 0,1-1-19 0 0,-1 1-44 0 0,-1 0 0 0 0,1 1-1 0 0,0-1 1 0 0,0 1 0 0 0,0 0 0 0 0,0 0 0 0 0,0 1-1 0 0,0-1 1 0 0,0 1 0 0 0,0 0 0 0 0,0 1-1 0 0,0-1 1 0 0,0 1 0 0 0,8 2 0 0 0,-5-1 185 0 0,0 1 0 0 0,0 0 1 0 0,0 0-1 0 0,-1 1 0 0 0,1 0 1 0 0,-1 0-1 0 0,12 10 0 0 0,-17-13-43 0 0,3 10 87 0 0,0 1 42 0 0,-4-10 54 0 0,-4 2-75 0 0,3-4-174 0 0,0 1 1 0 0,0-1-1 0 0,-1 0 1 0 0,1 1-1 0 0,0-1 1 0 0,0 0-1 0 0,0 1 1 0 0,0-1-1 0 0,0 0 1 0 0,-1 1-1 0 0,1-1 1 0 0,0 0-1 0 0,0 1 1 0 0,-1-1-1 0 0,1 0 1 0 0,0 0-1 0 0,0 1 1 0 0,-1-1-1 0 0,1 0 1 0 0,0 0-1 0 0,-1 0 1 0 0,1 1 0 0 0,-1-1-1 0 0,-2 3 5 0 0,-1-1 1 0 0,0 1-1 0 0,0-1 1 0 0,0 0-1 0 0,0 0 1 0 0,0 0-1 0 0,-1-1 0 0 0,1 1 1 0 0,-1-1-1 0 0,1 0 1 0 0,-1 0-1 0 0,1-1 1 0 0,-1 0-1 0 0,1 1 0 0 0,-1-1 1 0 0,0-1-1 0 0,1 1 1 0 0,-1-1-1 0 0,1 1 1 0 0,-7-3-1 0 0,9 2-176 0 0,1 0-10 0 0,-1-1-1 0 0,0 0 1 0 0,0 0 0 0 0,1 0 0 0 0,0 0 0 0 0,-1 0-1 0 0,1 0 1 0 0,0 0 0 0 0,0 0 0 0 0,0-1-1 0 0,0 1 1 0 0,0 0 0 0 0,0-1 0 0 0,1 1 0 0 0,-1-3-1 0 0,1 1-378 0 0,0-1-1 0 0,1 2 0 0 0,-1-1 0 0 0,1 0 0 0 0,0 0 0 0 0,0 0 0 0 0,1 0 0 0 0,2-6 1 0 0,1 0-1052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19.45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68 130 3223 0 0,'1'11'15561'0'0,"8"-10"-9716"0"0,0-5-7935 0 0,21-10 2916 0 0,49-16 0 0 0,-39 12-386 0 0,-12 5-148 0 0,4 0 69 0 0,-10 3-24 0 0,27-7 1 0 0,39 0 510 0 0,-77 15-761 0 0,-7 1-65 0 0,0 0 0 0 0,1 1 0 0 0,-1-1 0 0 0,1 1 0 0 0,-1 0 0 0 0,1 0 0 0 0,-1 0 0 0 0,0 1 0 0 0,9 1 0 0 0,7 2 59 0 0,-12-4-67 0 0,22 4 59 0 0,-1 0-20 0 0,-2 3-53 0 0,-1 2 11 0 0,-21-8 2 0 0,0 1 0 0 0,0 1 0 0 0,0-1 0 0 0,-1 1 0 0 0,8 5 0 0 0,17 10 26 0 0,-22-16-21 0 0,-5-1-13 0 0,1 0 0 0 0,-1 0 0 0 0,1 0 1 0 0,-1 0-1 0 0,0 0 0 0 0,0 1 0 0 0,0-1 0 0 0,3 3 0 0 0,-2-2-5 0 0,-1 0 0 0 0,10 12 0 0 0,20 13-130 0 0,-19-17-17 0 0,-11-8 189 0 0,4 8 146 0 0,0 1-111 0 0,-2-6-47 0 0,10 9-34 0 0,-9-9 4 0 0,-3-3 0 0 0,0 0 0 0 0,0-1 0 0 0,-1 2 0 0 0,1-1 0 0 0,-1 0 0 0 0,0 0 0 0 0,0 0 0 0 0,1 1 0 0 0,0 3 0 0 0,1 3 19 0 0,8 16 26 0 0,1-8-45 0 0,-1-2 0 0 0,3 6 0 0 0,-8-13 0 0 0,0 2-2 0 0,-1 7 15 0 0,-4-13 29 0 0,3 10-30 0 0,-3-11-14 0 0,1 15 14 0 0,-2-5 30 0 0,1-1-31 0 0,-2 1-11 0 0,-1-1 0 0 0,-2-1 0 0 0,0 0 0 0 0,-1-1 0 0 0,-2 0 11 0 0,-2-2 31 0 0,1 0-20 0 0,-6 4 5 0 0,11-10-9 0 0,-11 5-10 0 0,10-5 8 0 0,1 0 0 0 0,-1-1 0 0 0,0 1 0 0 0,-7 1 0 0 0,-13 3 21 0 0,16-4-31 0 0,-1 1 0 0 0,-9 6-7 0 0,13-7 1 0 0,0 0 0 0 0,0 0 0 0 0,0 0 0 0 0,0-1 0 0 0,0 0 0 0 0,0 0 0 0 0,0 0 0 0 0,0-1 0 0 0,0 1 0 0 0,-9-2 0 0 0,-15-3 11 0 0,-29-7 71 0 0,43 7-49 0 0,0 0-1 0 0,0 2 1 0 0,-1 0-1 0 0,-28 0 1 0 0,12 0-33 0 0,19 2 51 0 0,1 0 1 0 0,0-1-1 0 0,0-1 1 0 0,0 0-1 0 0,0-1 1 0 0,-18-6-1 0 0,21 6 8 0 0,-1 0 1 0 0,1-1-1 0 0,0 0 1 0 0,0-1-1 0 0,1 0 1 0 0,-14-11-1 0 0,18 13-39 0 0,0 0 1 0 0,0 1-1 0 0,-1-1 0 0 0,1 1 1 0 0,0 0-1 0 0,-1 0 1 0 0,1 1-1 0 0,-8-3 0 0 0,-15-5 69 0 0,-34-15 26 0 0,37 15-52 0 0,-25-13-1 0 0,38 17-62 0 0,0-1 0 0 0,1 0 0 0 0,-1-1 0 0 0,1 0 0 0 0,1-1 0 0 0,-15-13 0 0 0,21 17-205 0 0,0 1 0 0 0,0-1 1 0 0,0 0-1 0 0,1 1 0 0 0,-1-1 0 0 0,1 0 0 0 0,0-1 1 0 0,0 1-1 0 0,-2-8 0 0 0,3 9 31 0 0,1 0 0 0 0,0 0 0 0 0,-1 0 0 0 0,1 0 0 0 0,0 0 0 0 0,1 0 0 0 0,-1 0 0 0 0,1 0 0 0 0,-1 0 0 0 0,1 0 0 0 0,0 0 0 0 0,0 0 0 0 0,0 0 0 0 0,0 0 0 0 0,3-3 0 0 0,3-7-1667 0 0,0 1-302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25.976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87 83 1375 0 0,'0'0'66'0'0,"2"2"-8"0"0,-1-1-68 0 0,-1-1 0 0 0,1 1-1 0 0,0-1 1 0 0,-1 1 0 0 0,1-1-1 0 0,0 0 1 0 0,0 1 0 0 0,0-1-1 0 0,-1 0 1 0 0,1 1 0 0 0,0-1-1 0 0,0 0 1 0 0,0 0 0 0 0,0 0-1 0 0,-1 0 1 0 0,1 0 0 0 0,0 0-1 0 0,0 0 1 0 0,1 0 0 0 0,18-8 2978 0 0,-16 7-1957 0 0,0-1 1 0 0,0 0 0 0 0,0 1 0 0 0,0 0 0 0 0,6-1-1 0 0,-8 1-857 0 0,-1 1 0 0 0,0 0 0 0 0,1 0 0 0 0,-1 0-1 0 0,1 0 1 0 0,-1 1 0 0 0,1-1 0 0 0,-1 0-1 0 0,1 1 1 0 0,-1-1 0 0 0,0 1 0 0 0,1-1 0 0 0,-1 1-1 0 0,0 0 1 0 0,0-1 0 0 0,1 1 0 0 0,-1 0 0 0 0,0 0-1 0 0,0 0 1 0 0,0 0 0 0 0,0 0 0 0 0,0 0 0 0 0,0 0-1 0 0,0 0 1 0 0,0 0 0 0 0,-1 1 0 0 0,1-1-1 0 0,1 2 1 0 0,-2 0-20 0 0,1 0-1 0 0,0 0 0 0 0,-1 0 1 0 0,1 0-1 0 0,-1 0 0 0 0,0 0 1 0 0,0 0-1 0 0,0 0 0 0 0,0-1 1 0 0,-1 1-1 0 0,1 0 0 0 0,-1 0 1 0 0,0 0-1 0 0,0 0 0 0 0,0 0 1 0 0,0 0-1 0 0,-3 4 0 0 0,1-2 18 0 0,-1 0 0 0 0,1 0-1 0 0,-1 0 1 0 0,0-1 0 0 0,-1 0-1 0 0,1 0 1 0 0,-1 0 0 0 0,-7 5-1 0 0,10-8-68 0 0,-1 1 0 0 0,1-1-1 0 0,-1 1 1 0 0,0-1 0 0 0,1 0 0 0 0,-1 0-1 0 0,0 0 1 0 0,0-1 0 0 0,1 1 0 0 0,-1-1-1 0 0,0 1 1 0 0,0-1 0 0 0,0 0 0 0 0,0 0-1 0 0,-4-1 1 0 0,5 1 106 0 0,-9-4 152 0 0,8 3-290 0 0,0 0 0 0 0,0-1 0 0 0,1 1 0 0 0,-1-1 0 0 0,0 0 0 0 0,0 0 0 0 0,1 0 0 0 0,-1 0 0 0 0,1 0 0 0 0,0 0 0 0 0,0-1 0 0 0,0 1 0 0 0,-3-5 0 0 0,2 1-7 0 0,1 1-1 0 0,0-1 0 0 0,0 0 0 0 0,1 0 0 0 0,-1 0 1 0 0,1 0-1 0 0,0 0 0 0 0,1-9 0 0 0,0 11-49 0 0,0-1 0 0 0,0 1 0 0 0,0-1 0 0 0,1 1 0 0 0,0 0 0 0 0,0-1 0 0 0,0 1 0 0 0,0 0 0 0 0,1-1 0 0 0,-1 1 0 0 0,1 0 0 0 0,0 0 0 0 0,0 0 0 0 0,1 1 0 0 0,-1-1 0 0 0,1 0-1 0 0,0 1 1 0 0,0 0 0 0 0,0-1 0 0 0,1 1 0 0 0,-1 1 0 0 0,1-1 0 0 0,-1 0 0 0 0,5-2 0 0 0,-4 4 1 0 0,-1-1 0 0 0,1 0-1 0 0,-1 1 1 0 0,1 0 0 0 0,0 0-1 0 0,0 0 1 0 0,-1 0 0 0 0,1 0 0 0 0,0 1-1 0 0,0 0 1 0 0,0 0 0 0 0,0 0-1 0 0,0 0 1 0 0,0 0 0 0 0,0 1 0 0 0,-1 0-1 0 0,1 0 1 0 0,0 0 0 0 0,0 0-1 0 0,-1 1 1 0 0,1-1 0 0 0,-1 1 0 0 0,1 0-1 0 0,-1 0 1 0 0,0 0 0 0 0,0 0-1 0 0,5 5 1 0 0,-2-1 37 0 0,1 0 1 0 0,-1 1-1 0 0,-1 0 0 0 0,1 0 1 0 0,-1 0-1 0 0,6 13 0 0 0,-8-15-3 0 0,-1 0-1 0 0,0 1 0 0 0,0-1 1 0 0,-1 1-1 0 0,0-1 1 0 0,0 1-1 0 0,0 0 0 0 0,0-1 1 0 0,-1 1-1 0 0,0 0 1 0 0,-1 8-1 0 0,0-8 87 0 0,-1-1-1 0 0,1 1 1 0 0,-1 0 0 0 0,0-1-1 0 0,-1 1 1 0 0,1-1-1 0 0,-1 0 1 0 0,0 1 0 0 0,0-1-1 0 0,-1-1 1 0 0,0 1-1 0 0,1 0 1 0 0,-2-1 0 0 0,-7 7-1 0 0,6-6-77 0 0,1-1 0 0 0,-1 0 0 0 0,0 0-1 0 0,-1 0 1 0 0,1-1 0 0 0,-1 0 0 0 0,1 0 0 0 0,-1-1-1 0 0,0 0 1 0 0,0 0 0 0 0,0 0 0 0 0,-8 0-1 0 0,14-2-26 0 0,-1 0 0 0 0,1 1 0 0 0,-1-1 0 0 0,1 0 0 0 0,-1 0 0 0 0,1 0 0 0 0,-1 0 0 0 0,1 0 0 0 0,-1-1 0 0 0,1 1 0 0 0,-1 0-1 0 0,1-1 1 0 0,-1 1 0 0 0,1-1 0 0 0,-3-1 0 0 0,-1 0 8 0 0,1 0-3 0 0,0 0 0 0 0,1 1 0 0 0,-1-1 0 0 0,0-1 0 0 0,1 1 0 0 0,0 0 0 0 0,-1-1-1 0 0,1 0 1 0 0,0 1 0 0 0,1-1 0 0 0,-1-1 0 0 0,0 1 0 0 0,1 0 0 0 0,0 0 0 0 0,-3-5-1 0 0,3 3-9 0 0,0 0 0 0 0,0 0 0 0 0,0 0 0 0 0,1 0-1 0 0,0-1 1 0 0,0 1 0 0 0,0-1 0 0 0,1 1-1 0 0,0-1 1 0 0,0-7 0 0 0,1 6-13 0 0,0-1 0 0 0,0 1 0 0 0,0 0 0 0 0,1 0 0 0 0,0 0 0 0 0,1 0 0 0 0,-1 1 1 0 0,1-1-1 0 0,1 1 0 0 0,-1 0 0 0 0,1-1 0 0 0,0 1 0 0 0,1 1 0 0 0,-1-1 0 0 0,1 1 0 0 0,0 0 0 0 0,9-7 0 0 0,-11 9-17 0 0,-3 2 24 0 0,1 0-1 0 0,0 0 1 0 0,0 0 0 0 0,0 1-1 0 0,0-1 1 0 0,1 0-1 0 0,-1 1 1 0 0,0-1-1 0 0,0 1 1 0 0,0-1-1 0 0,0 1 1 0 0,1-1 0 0 0,0 1-1 0 0,2-1 2 0 0,-1 0-1 0 0,1 0 0 0 0,-1 1 1 0 0,1-1-1 0 0,-1 1 0 0 0,1 0 1 0 0,-1 0-1 0 0,1 0 1 0 0,-1 1-1 0 0,0-1 0 0 0,1 1 1 0 0,-1 0-1 0 0,1 0 0 0 0,-1 0 1 0 0,0 0-1 0 0,0 1 1 0 0,1-1-1 0 0,-1 1 0 0 0,0 0 1 0 0,0 0-1 0 0,4 4 0 0 0,-2-2 1 0 0,1 0 0 0 0,-1 1 0 0 0,0 0 0 0 0,-1 0-1 0 0,1 0 1 0 0,-1 0 0 0 0,0 1 0 0 0,0 0-1 0 0,-1-1 1 0 0,4 9 0 0 0,-6-10 40 0 0,0 0 0 0 0,0-1 1 0 0,0 1-1 0 0,0 0 0 0 0,-1 0 1 0 0,1 0-1 0 0,-1 0 0 0 0,0 0 1 0 0,0 0-1 0 0,-1 0 0 0 0,1 0 1 0 0,-1 0-1 0 0,0-1 0 0 0,0 1 1 0 0,0 0-1 0 0,0 0 0 0 0,-1-1 1 0 0,0 1-1 0 0,0-1 0 0 0,0 1 1 0 0,0-1-1 0 0,0 0 0 0 0,0 1 1 0 0,-1-1-1 0 0,-4 4 0 0 0,-3 2 39 0 0,0-1 0 0 0,-1 0-1 0 0,1-1 1 0 0,-1 0 0 0 0,-1 0 0 0 0,-15 6-1 0 0,26-12-74 0 0,-1 0 0 0 0,0-1 0 0 0,1 1 0 0 0,-1 0-1 0 0,0-1 1 0 0,1 1 0 0 0,-1-1 0 0 0,0 1 0 0 0,0-1 0 0 0,1 0-1 0 0,-1 0 1 0 0,0 0 0 0 0,0 0 0 0 0,-3 0 0 0 0,-1-1 25 0 0,-1 1-14 0 0,6 1-11 0 0,-1-1 1 0 0,0 0-1 0 0,1 0 0 0 0,-1 0 1 0 0,0 0-1 0 0,1-1 1 0 0,-1 1-1 0 0,0 0 1 0 0,1-1-1 0 0,-1 1 0 0 0,0-1 1 0 0,1 1-1 0 0,-1-1 1 0 0,1 0-1 0 0,-1 0 1 0 0,-1-1-1 0 0,-14-11 9 0 0,11 4-12 0 0,4 4-20 0 0,1 0 0 0 0,0 0-1 0 0,0 0 1 0 0,0-1 0 0 0,0 1 0 0 0,1 0 0 0 0,0 0-1 0 0,0-1 1 0 0,1 1 0 0 0,-1 0 0 0 0,1 0-1 0 0,0 0 1 0 0,0 0 0 0 0,1-1 0 0 0,0 2 0 0 0,-1-1-1 0 0,6-9 1 0 0,1 0-53 0 0,0 1 1 0 0,1-1-1 0 0,0 1 0 0 0,19-19 0 0 0,-24 27 199 0 0,0 1 0 0 0,0 0 1 0 0,1 0-1 0 0,-1 0 0 0 0,1 0 0 0 0,0 1 0 0 0,0 0 0 0 0,0 0 0 0 0,0 0 1 0 0,1 1-1 0 0,-1-1 0 0 0,12-2 0 0 0,-13 5-271 0 0,0 0-1 0 0,-1 1 0 0 0,1-1 1 0 0,0 1-1 0 0,0 0 1 0 0,-1 0-1 0 0,1 0 1 0 0,5 3-1 0 0,-1-1-163 0 0,-6-2 296 0 0,0 0-1 0 0,0 0 0 0 0,-1 0 0 0 0,1 0 0 0 0,0 0 0 0 0,0 1 0 0 0,-1-1 0 0 0,1 1 0 0 0,-1-1 0 0 0,1 1 1 0 0,-1 0-1 0 0,3 3 0 0 0,9 23 40 0 0,-11-24-2 0 0,-1 1 1 0 0,1 0 0 0 0,-2-1-1 0 0,1 1 1 0 0,0 0 0 0 0,-1 0 0 0 0,0 0-1 0 0,0 0 1 0 0,0-1 0 0 0,-1 1-1 0 0,1 0 1 0 0,-1 0 0 0 0,-1-1-1 0 0,1 1 1 0 0,0 0 0 0 0,-1-1-1 0 0,0 1 1 0 0,0-1 0 0 0,-1 0-1 0 0,1 0 1 0 0,-1 0 0 0 0,0 0-1 0 0,-6 7 1 0 0,4-5 56 0 0,-1 0 0 0 0,0-1 0 0 0,-1 1-1 0 0,1-1 1 0 0,-1-1 0 0 0,0 1 0 0 0,-1-1 0 0 0,1 0 0 0 0,0-1-1 0 0,-1 0 1 0 0,0 0 0 0 0,0 0 0 0 0,-9 1 0 0 0,13-4-51 0 0,-1 1 1 0 0,1-1 0 0 0,-1 0-1 0 0,0 0 1 0 0,1 0-1 0 0,-1-1 1 0 0,1 1 0 0 0,-1-1-1 0 0,1-1 1 0 0,-1 1-1 0 0,1 0 1 0 0,0-1 0 0 0,-1 0-1 0 0,1 0 1 0 0,0 0 0 0 0,0-1-1 0 0,0 1 1 0 0,1-1-1 0 0,-1 0 1 0 0,1 0 0 0 0,-1 0-1 0 0,1-1 1 0 0,-3-3-1 0 0,2-2-19 0 0,3 6-14 0 0,0 1 1 0 0,0-1-1 0 0,1 1 0 0 0,-1-1 1 0 0,1 0-1 0 0,0 1 0 0 0,0-1 0 0 0,0 0 1 0 0,0 1-1 0 0,0-1 0 0 0,0 1 1 0 0,1-1-1 0 0,-1 0 0 0 0,1 1 1 0 0,0-1-1 0 0,0 1 0 0 0,0-1 0 0 0,2-2 1 0 0,1-6-23 0 0,-3 8 14 0 0,0 0 0 0 0,1 1-1 0 0,-1-1 1 0 0,1 1 0 0 0,-1-1 0 0 0,1 1-1 0 0,0 0 1 0 0,0 0 0 0 0,0-1 0 0 0,0 1 0 0 0,0 1-1 0 0,0-1 1 0 0,1 0 0 0 0,-1 0 0 0 0,1 1-1 0 0,-1 0 1 0 0,1-1 0 0 0,-1 1 0 0 0,1 0-1 0 0,0 0 1 0 0,0 0 0 0 0,-1 1 0 0 0,1-1 0 0 0,0 1-1 0 0,5-1 1 0 0,-6 1-64 0 0,1 1 6 0 0,1 1-282 0 0,1 0-1 0 0,0 1 1 0 0,-1 0-1 0 0,0 0 1 0 0,1 0-1 0 0,-1 0 1 0 0,-1 1-1 0 0,1 0 1 0 0,0 0-1 0 0,-1 0 1 0 0,0 0-1 0 0,5 8 1 0 0,-7-12 200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8:26.43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189 0 11599 0 0,'-2'2'531'0'0,"-7"7"-334"0"0,0-1 1 0 0,-1 0-1 0 0,-17 11 1 0 0,-5 4 1197 0 0,4-4 23 0 0,16-10-993 0 0,1-1-1 0 0,0 1 0 0 0,0 1 1 0 0,-10 11-1 0 0,15-6-10496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9:30.104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164 166 3679 0 0,'28'28'167'0'0,"-28"-28"-153"0"0,1 0 0 0 0,-1 0-1 0 0,1 0 1 0 0,-1-1 0 0 0,0 1-1 0 0,1 0 1 0 0,-1 0 0 0 0,1-1 0 0 0,-1 1-1 0 0,0 0 1 0 0,1-1 0 0 0,-1 1-1 0 0,0 0 1 0 0,0-1 0 0 0,1 1 0 0 0,-1 0-1 0 0,0-1 1 0 0,0 1 0 0 0,0 0-1 0 0,1-1 1 0 0,-1 1 0 0 0,0-1 0 0 0,0 1-1 0 0,0-1 1 0 0,0 1 0 0 0,0 0-1 0 0,0-1 1 0 0,0 0 0 0 0,5-17 5008 0 0,-4 15-4366 0 0,0 0 0 0 0,-1 0 0 0 0,1 1 1 0 0,1-1-1 0 0,-1 1 0 0 0,0-1 0 0 0,4-5 1454 0 0,1 7-1293 0 0,8-3-52 0 0,-7 5 2489 0 0,-7 0-3218 0 0,1 1 1 0 0,-1-1 0 0 0,1 0 0 0 0,-1 1 0 0 0,1-1 0 0 0,-1 1 0 0 0,0-1-1 0 0,0 0 1 0 0,0 1 0 0 0,0-1 0 0 0,0 1 0 0 0,0-1 0 0 0,0 1 0 0 0,0-1-1 0 0,-1 0 1 0 0,1 1 0 0 0,0-1 0 0 0,-1 1 0 0 0,1-1 0 0 0,-1 0 0 0 0,0 1-1 0 0,1-1 1 0 0,-1 0 0 0 0,0 0 0 0 0,0 0 0 0 0,0 1 0 0 0,1-1 0 0 0,-1 0-1 0 0,-2 1 1 0 0,1 0-20 0 0,0 0-1 0 0,0-1 0 0 0,0 1 1 0 0,0-1-1 0 0,0 1 0 0 0,-1-1 1 0 0,1 1-1 0 0,-1-1 0 0 0,1 0 1 0 0,-1 0-1 0 0,1-1 0 0 0,-1 1 1 0 0,1 0-1 0 0,-1-1 0 0 0,0 1 1 0 0,1-1-1 0 0,-4 0 0 0 0,-17-3 59 0 0,20 2-66 0 0,0 1-1 0 0,0-1 1 0 0,0 0 0 0 0,0 0-1 0 0,0 0 1 0 0,0-1-1 0 0,0 1 1 0 0,0-1-1 0 0,1 0 1 0 0,-1 1 0 0 0,1-1-1 0 0,-1 0 1 0 0,1 0-1 0 0,0-1 1 0 0,-1 1 0 0 0,1 0-1 0 0,1-1 1 0 0,-1 0-1 0 0,0 1 1 0 0,0-1-1 0 0,1 0 1 0 0,0 0 0 0 0,-1 0-1 0 0,1 0 1 0 0,0 0-1 0 0,1 0 1 0 0,-1 0 0 0 0,0 0-1 0 0,1 0 1 0 0,0 0-1 0 0,0 0 1 0 0,0 0-1 0 0,0-1 1 0 0,0 1 0 0 0,0 0-1 0 0,1 0 1 0 0,0 0-1 0 0,0 0 1 0 0,-1 0 0 0 0,3-4-1 0 0,0-1-10 0 0,-2 5-3 0 0,0-1 1 0 0,1 1-1 0 0,-1-1 0 0 0,1 1 0 0 0,0 0 1 0 0,0 0-1 0 0,0 0 0 0 0,0 0 0 0 0,0 0 1 0 0,1 0-1 0 0,-1 1 0 0 0,1-1 1 0 0,0 1-1 0 0,0-1 0 0 0,0 1 0 0 0,0 0 1 0 0,0 0-1 0 0,4-1 0 0 0,4-2-43 0 0,2 3 36 0 0,0 7 1 0 0,-8-2-4 0 0,5 5-15 0 0,5 15 22 0 0,-12-18 64 0 0,-1 0 0 0 0,0 0 0 0 0,0 0 0 0 0,0 0-1 0 0,-1 1 1 0 0,0-1 0 0 0,0 0 0 0 0,0 1 0 0 0,0-1 0 0 0,-1 0-1 0 0,0 1 1 0 0,0-1 0 0 0,-1 1 0 0 0,1-1 0 0 0,-1 0 0 0 0,-3 9-1 0 0,3-11-30 0 0,0 0 1 0 0,0 0-1 0 0,0 0 0 0 0,-1 0 0 0 0,0 0 0 0 0,1-1 0 0 0,-1 1 0 0 0,0-1 0 0 0,0 1 0 0 0,-1-1 0 0 0,1 1 0 0 0,0-1 0 0 0,-1 0 0 0 0,0 0 0 0 0,1 0 0 0 0,-1-1 0 0 0,0 1 0 0 0,0 0 1 0 0,0-1-1 0 0,0 0 0 0 0,0 0 0 0 0,0 0 0 0 0,0 0 0 0 0,0 0 0 0 0,-1-1 0 0 0,1 1 0 0 0,0-1 0 0 0,-5 0 0 0 0,4 0-16 0 0,-13-1 61 0 0,14 0-46 0 0,-1 0 0 0 0,1 0 0 0 0,-1 0 0 0 0,1 0 0 0 0,0-1 0 0 0,-5-3 0 0 0,-4-5 57 0 0,10 5-68 0 0,1 1-1 0 0,-1-1-22 0 0,0 0 0 0 0,0-1-1 0 0,1 1 1 0 0,-1-1 0 0 0,1 1-1 0 0,0-1 1 0 0,1 0-1 0 0,-1 1 1 0 0,1-1 0 0 0,1 0-1 0 0,-1 1 1 0 0,1-1-1 0 0,-1 0 1 0 0,2 1 0 0 0,-1-1-1 0 0,1 1 1 0 0,-1-1-1 0 0,2 1 1 0 0,-1 0 0 0 0,0-1-1 0 0,1 1 1 0 0,0 1 0 0 0,6-9-1 0 0,-8 12 3 0 0,0 0-1 0 0,0-1 0 0 0,0 1 1 0 0,0 0-1 0 0,0 0 1 0 0,0 0-1 0 0,1 0 0 0 0,-1 0 1 0 0,0 0-1 0 0,1 0 1 0 0,-1 0-1 0 0,1 1 1 0 0,-1-1-1 0 0,1 0 0 0 0,1 0 1 0 0,12-3-31 0 0,-7 4 15 0 0,8 4-17 0 0,-13-3 29 0 0,1 1 0 0 0,-1-1 0 0 0,0 1 0 0 0,1 0 0 0 0,-1-1 1 0 0,0 1-1 0 0,0 1 0 0 0,0-1 0 0 0,0 0 0 0 0,2 4 0 0 0,9 10 12 0 0,-12-12 0 0 0,4 8 0 0 0,2 7 0 0 0,-9-14 0 0 0,0-1 0 0 0,1 0 17 0 0,0 0-1 0 0,-1 0 1 0 0,0 0-1 0 0,1-1 1 0 0,-2 1 0 0 0,1 0-1 0 0,0-1 1 0 0,-1 1-1 0 0,1-1 1 0 0,-1 1-1 0 0,0-1 1 0 0,0 0 0 0 0,-1 0-1 0 0,1 0 1 0 0,-1 0-1 0 0,1 0 1 0 0,-1 0-1 0 0,0-1 1 0 0,0 1 0 0 0,-4 2-1 0 0,-2 1 34 0 0,-1-1 0 0 0,1 1-1 0 0,-1-2 1 0 0,0 0 0 0 0,0 0-1 0 0,-12 3 1 0 0,19-6-43 0 0,-17-1 39 0 0,1-3 6 0 0,16 2-40 0 0,2 0-9 0 0,0 1 0 0 0,-1-1-1 0 0,1 1 1 0 0,0-1-1 0 0,0 0 1 0 0,-1 1-1 0 0,1-1 1 0 0,0 0 0 0 0,0 0-1 0 0,0 0 1 0 0,0 0-1 0 0,0 0 1 0 0,0 0 0 0 0,0 0-1 0 0,0 0 1 0 0,1-1-1 0 0,-1 1 1 0 0,0 0-1 0 0,1 0 1 0 0,-1-1 0 0 0,0 1-1 0 0,1 0 1 0 0,0-1-1 0 0,-1 1 1 0 0,1-1-1 0 0,0-1 1 0 0,-1-3 2 0 0,0 2-9 0 0,0 1-1 0 0,1-1 0 0 0,-1 0 1 0 0,1 0-1 0 0,0 0 1 0 0,0 0-1 0 0,1 0 0 0 0,-1 1 1 0 0,1-1-1 0 0,0 0 1 0 0,0 0-1 0 0,0 1 1 0 0,0-1-1 0 0,1 0 0 0 0,2-4 1 0 0,-3 5-3 0 0,1 0 0 0 0,0 0 0 0 0,-1 1 0 0 0,1-1 0 0 0,0 0 0 0 0,0 1 0 0 0,0 0 0 0 0,1-1 0 0 0,-1 1 0 0 0,0 0 0 0 0,1 0 0 0 0,3-2 0 0 0,0 1-4 0 0,-5 1 3 0 0,1 1-1 0 0,0-1 1 0 0,0 1-1 0 0,0 0 0 0 0,1 0 1 0 0,-1 0-1 0 0,0 0 1 0 0,0 0-1 0 0,0 0 0 0 0,1 1 1 0 0,-1-1-1 0 0,0 1 0 0 0,5-1 1 0 0,0 1-9 0 0,-2-1 6 0 0,0 1 1 0 0,0-1-1 0 0,0 1 0 0 0,-1 0 1 0 0,1 1-1 0 0,0-1 0 0 0,0 1 1 0 0,-1 0-1 0 0,1 0 0 0 0,0 1 1 0 0,-1-1-1 0 0,5 3 0 0 0,-6-3 7 0 0,1 0 0 0 0,-1 1 0 0 0,0-1 0 0 0,0 1 0 0 0,0 0 0 0 0,0 0 0 0 0,0 0 0 0 0,-1 0 0 0 0,1 0 0 0 0,-1 1 0 0 0,5 4 0 0 0,-1 0 15 0 0,-4-4 24 0 0,0 0 1 0 0,0 0-1 0 0,0 0 0 0 0,-1 1 1 0 0,1-1-1 0 0,-1 0 0 0 0,0 1 0 0 0,0-1 1 0 0,0 1-1 0 0,0-1 0 0 0,0 1 1 0 0,-1-1-1 0 0,0 1 0 0 0,0 0 1 0 0,0-1-1 0 0,-1 6 0 0 0,0-4 4 0 0,-1 0-1 0 0,0 0 1 0 0,0 0-1 0 0,0 0 1 0 0,0 0-1 0 0,-1-1 1 0 0,0 1 0 0 0,0-1-1 0 0,0 0 1 0 0,-1 0-1 0 0,1 0 1 0 0,-1 0-1 0 0,0-1 1 0 0,0 1-1 0 0,-1-1 1 0 0,1 0 0 0 0,-1 0-1 0 0,1 0 1 0 0,-1-1-1 0 0,0 0 1 0 0,0 0-1 0 0,0 0 1 0 0,-5 1-1 0 0,4-2-4 0 0,0-1-1 0 0,-1 1 0 0 0,1-1 1 0 0,0 0-1 0 0,-9-2 0 0 0,12 2-27 0 0,-1-1 0 0 0,1 0 0 0 0,0 0 0 0 0,0 0 0 0 0,0-1 0 0 0,0 1 1 0 0,0-1-1 0 0,0 1 0 0 0,1-1 0 0 0,-1 0 0 0 0,0 0 0 0 0,1 0 0 0 0,0 0 0 0 0,-1-1 0 0 0,1 1 0 0 0,0-1 0 0 0,0 1 0 0 0,0-1 0 0 0,1 0 0 0 0,-1 0 0 0 0,1 0 0 0 0,-1 0 0 0 0,-1-5 0 0 0,2 4-10 0 0,0 0 1 0 0,0 0-1 0 0,1-1 1 0 0,-1 1-1 0 0,1 0 1 0 0,0 0-1 0 0,0 0 1 0 0,0 0-1 0 0,1 0 1 0 0,0 0-1 0 0,-1 0 1 0 0,1 0-1 0 0,1 0 1 0 0,-1 0-1 0 0,1 0 1 0 0,-1 0-1 0 0,1 1 1 0 0,0-1-1 0 0,0 1 1 0 0,1-1-1 0 0,-1 1 1 0 0,5-5-1 0 0,-5 6-8 0 0,0-1 0 0 0,0 1 0 0 0,0 0-1 0 0,0 0 1 0 0,0 1 0 0 0,1-1-1 0 0,-1 0 1 0 0,0 1 0 0 0,1-1 0 0 0,0 1-1 0 0,-1 0 1 0 0,1 0 0 0 0,0 0-1 0 0,0 0 1 0 0,-1 0 0 0 0,6 0 0 0 0,0-1-26 0 0,-4 1 13 0 0,-1 1 0 0 0,1-1 0 0 0,0 1 1 0 0,0 0-1 0 0,7 0 0 0 0,-7 0 12 0 0,-1 0 6 0 0,-1 0-1 0 0,0 0 1 0 0,0 0-1 0 0,0 0 1 0 0,0 0-1 0 0,1 1 0 0 0,-1-1 1 0 0,0 1-1 0 0,0-1 1 0 0,0 1-1 0 0,0 0 1 0 0,0 0-1 0 0,0 0 1 0 0,2 1-1 0 0,2 2 4 0 0,-1-1-5 0 0,-1 0 0 0 0,1 0 0 0 0,0 1 0 0 0,-1 0 0 0 0,1 0 0 0 0,-1 0 0 0 0,5 7 0 0 0,-7-9 9 0 0,0 0 0 0 0,-1 0 0 0 0,1 0 0 0 0,-1 0 0 0 0,1 0 0 0 0,-1 0 0 0 0,0 0 0 0 0,0 0 0 0 0,0 1 0 0 0,0-1 0 0 0,0 0 0 0 0,0 4 0 0 0,1 2 0 0 0,-1-6 4 0 0,0 0 0 0 0,-1 0 1 0 0,1 0-1 0 0,-1 0 0 0 0,1 0 0 0 0,-1 0 0 0 0,1 0 1 0 0,-1 0-1 0 0,0 0 0 0 0,0 1 0 0 0,0-1 0 0 0,0 0 1 0 0,-1 0-1 0 0,1 0 0 0 0,0 0 0 0 0,-1 0 0 0 0,0 0 0 0 0,-1 3 1 0 0,-1 3 43 0 0,2-5-13 0 0,0 0 0 0 0,-1-1-1 0 0,1 1 1 0 0,-1 0 0 0 0,0-1 0 0 0,0 1-1 0 0,0-1 1 0 0,0 1 0 0 0,0-1 0 0 0,0 0-1 0 0,-1 0 1 0 0,1 0 0 0 0,-1 0 0 0 0,1 0-1 0 0,-1-1 1 0 0,-5 3 0 0 0,-1 0 29 0 0,-1 0 1 0 0,1-1-1 0 0,-18 4 0 0 0,24-7-49 0 0,-1 1 0 0 0,0-1 0 0 0,0 1 0 0 0,1-1 0 0 0,-1 0 0 0 0,0-1 0 0 0,0 1 0 0 0,1-1 0 0 0,-1 1 0 0 0,0-1 0 0 0,1 0 0 0 0,-1 0 0 0 0,0-1 0 0 0,1 1 0 0 0,-5-3 0 0 0,5 2-9 0 0,-1 0-1 0 0,1 0 1 0 0,-1 0-1 0 0,1-1 0 0 0,0 1 1 0 0,0-1-1 0 0,0 0 1 0 0,0 0-1 0 0,0 0 1 0 0,0 0-1 0 0,1 0 1 0 0,0-1-1 0 0,0 1 1 0 0,0-1-1 0 0,0 0 1 0 0,0 1-1 0 0,1-1 1 0 0,-1 0-1 0 0,1 0 0 0 0,0 0 1 0 0,0 0-1 0 0,1 0 1 0 0,-1-7-1 0 0,0 5-24 0 0,1-1 1 0 0,1 1-1 0 0,-1 0 0 0 0,1-1 0 0 0,0 1 0 0 0,0 0 0 0 0,1 0 0 0 0,-1 0 0 0 0,2 0 1 0 0,-1 0-1 0 0,1 0 0 0 0,-1 1 0 0 0,2-1 0 0 0,6-9 0 0 0,-8 11 5 0 0,1 1 0 0 0,0 0 0 0 0,-1 0 1 0 0,1 0-1 0 0,0 1 0 0 0,1-1 0 0 0,-1 1 0 0 0,0-1 0 0 0,1 1 0 0 0,-1 0 0 0 0,1 1 0 0 0,0-1 1 0 0,-1 0-1 0 0,1 1 0 0 0,0 0 0 0 0,0 0 0 0 0,0 0 0 0 0,0 0 0 0 0,0 1 0 0 0,0 0 0 0 0,0 0 1 0 0,0 0-1 0 0,6 1 0 0 0,-9-1 9 0 0,1 1 0 0 0,0-1 0 0 0,-1 1 0 0 0,1-1 0 0 0,-1 1 0 0 0,1 0 0 0 0,-1 0 0 0 0,1 0 0 0 0,-1 0 0 0 0,0 0 0 0 0,1 0 0 0 0,1 3 0 0 0,1 0-8 0 0,-1-2 5 0 0,23 22-42 0 0,-15-8 58 0 0,-9-13-11 0 0,0-1 3 0 0,-1 1 0 0 0,1-1 0 0 0,-1 0 0 0 0,0 1 0 0 0,0-1 0 0 0,0 1 0 0 0,0 0 0 0 0,0-1 0 0 0,0 1 0 0 0,-1 0 0 0 0,1-1 0 0 0,-1 5 0 0 0,1 1 0 0 0,0-4 0 0 0,-1-3 0 0 0,0 1 0 0 0,1-1 0 0 0,-1 0 0 0 0,0 1 0 0 0,0-1 0 0 0,0 0 0 0 0,-1 1 0 0 0,1-1 0 0 0,0 0 0 0 0,0 1 0 0 0,-1-1 0 0 0,1 0 0 0 0,-1 1 0 0 0,0 1 0 0 0,0 1 12 0 0,-1 1 0 0 0,0-1 0 0 0,0 0 0 0 0,-1 1 0 0 0,1-1 0 0 0,-1 0 0 0 0,0 0 0 0 0,0 0 0 0 0,0-1 0 0 0,0 1 1 0 0,-1-1-1 0 0,-6 5 0 0 0,5-4 13 0 0,-1 0 1 0 0,1 0 0 0 0,-1-1-1 0 0,0 0 1 0 0,0 0 0 0 0,-1 0 0 0 0,1-1-1 0 0,-11 3 1 0 0,11-5-11 0 0,0 1 0 0 0,-1-2 0 0 0,1 1 0 0 0,0 0 0 0 0,0-1 0 0 0,0-1 1 0 0,0 1-1 0 0,0-1 0 0 0,-9-3 0 0 0,11 3 19 0 0,0-1-14 0 0,-9-10-21 0 0,10 10-8 0 0,0-1-1 0 0,1 1 1 0 0,-1-1-1 0 0,0 1 1 0 0,1-1 0 0 0,0 0-1 0 0,0 0 1 0 0,0 0-1 0 0,0 0 1 0 0,1 0 0 0 0,0 0-1 0 0,0-1 1 0 0,0 1-1 0 0,0 0 1 0 0,0-1 0 0 0,1 1-1 0 0,0-6 1 0 0,0 7-15 0 0,1-1-1 0 0,-1 1 1 0 0,1 0 0 0 0,0 0 0 0 0,0 0 0 0 0,0-1 0 0 0,0 1-1 0 0,1 0 1 0 0,-1 0 0 0 0,1 1 0 0 0,-1-1 0 0 0,1 0 0 0 0,0 1-1 0 0,0-1 1 0 0,1 1 0 0 0,-1-1 0 0 0,0 1 0 0 0,1 0 0 0 0,0 0-1 0 0,-1 0 1 0 0,1 0 0 0 0,0 0 0 0 0,6-2 0 0 0,-3 2 14 0 0,-3 0-8 0 0,0 1 1 0 0,0-1-1 0 0,1 1 1 0 0,-1 0 0 0 0,0 0-1 0 0,6 0 1 0 0,-2 1 2 0 0,-1 0 1 0 0,0 1-1 0 0,0 0 1 0 0,1 0 0 0 0,8 3-1 0 0,14 5 15 0 0,-19-2 0 0 0,-5-2 0 0 0,0 0 0 0 0,0-1 0 0 0,-1 1 0 0 0,1 0 0 0 0,-1 0 0 0 0,0 0 0 0 0,-1 0 0 0 0,1 1 0 0 0,4 10 0 0 0,-5-5 12 0 0,-2-9 18 0 0,-1 1 0 0 0,0 0 0 0 0,0-1 0 0 0,0 1 0 0 0,0 0 0 0 0,0 0 0 0 0,-1-1 0 0 0,1 1 0 0 0,-1 0 0 0 0,0-1 0 0 0,0 1 0 0 0,0-1 0 0 0,0 1 0 0 0,0-1 0 0 0,0 1 0 0 0,-1-1 0 0 0,1 0 1 0 0,-1 0-1 0 0,0 0 0 0 0,1 1 0 0 0,-1-2 0 0 0,0 1 0 0 0,-3 2 0 0 0,2-1-8 0 0,0 0 0 0 0,-1-1 0 0 0,1 0 1 0 0,-1 1-1 0 0,1-1 0 0 0,-1-1 1 0 0,0 1-1 0 0,1 0 0 0 0,-1-1 0 0 0,0 0 1 0 0,0 0-1 0 0,0 0 0 0 0,0 0 0 0 0,-5-1 1 0 0,-24 0 55 0 0,22 0-56 0 0,0 0 1 0 0,0-1-1 0 0,1 0 0 0 0,-13-3 0 0 0,20 3-22 0 0,-1 1 4 0 0,1 0 0 0 0,0-1-1 0 0,-1 0 1 0 0,1 0-1 0 0,0 0 1 0 0,0-1-1 0 0,0 1 1 0 0,-1-1-1 0 0,1 1 1 0 0,1-1-1 0 0,-1 0 1 0 0,0 0-1 0 0,0 0 1 0 0,1-1-1 0 0,-1 1 1 0 0,1 0 0 0 0,-3-4-1 0 0,3 2-28 0 0,0 0-1 0 0,0 1 1 0 0,1-1 0 0 0,-1 0-1 0 0,1 0 1 0 0,0 0 0 0 0,0 0-1 0 0,0 0 1 0 0,1-1 0 0 0,-1 1-1 0 0,1 0 1 0 0,0 0 0 0 0,0 0-1 0 0,1-1 1 0 0,-1 1 0 0 0,2-4-1 0 0,-1 4 17 0 0,0 1 1 0 0,0 0-1 0 0,1-1 0 0 0,-1 1 0 0 0,1 0 0 0 0,0 0 0 0 0,0 0 0 0 0,0 0 0 0 0,0 0 0 0 0,1 0 0 0 0,-1 1 0 0 0,1-1 0 0 0,4-3 0 0 0,-2 3-16 0 0,-1 1 0 0 0,1-1 0 0 0,0 1-1 0 0,0 0 1 0 0,0 0 0 0 0,0 0 0 0 0,0 1 0 0 0,8-2 0 0 0,0 2-20 0 0,0 0 0 0 0,1 0 0 0 0,-1 1 1 0 0,1 1-1 0 0,-1 1 0 0 0,17 3 0 0 0,-13-2 45 0 0,-9-2 0 0 0,-1 1 0 0 0,1 0 0 0 0,0 0 0 0 0,11 5 0 0 0,1 5 0 0 0,-17-8 0 0 0,10 8 12 0 0,-11-8 22 0 0,-2-2 4 0 0,0-1-27 0 0,1 0 0 0 0,-1 0 1 0 0,1 0-1 0 0,-1 1 0 0 0,0-1 0 0 0,1 0 0 0 0,-1 0 1 0 0,0 0-1 0 0,0 0 0 0 0,0 1 0 0 0,0-1 0 0 0,0 0 1 0 0,0 0-1 0 0,0 0 0 0 0,-1 0 0 0 0,1 1 0 0 0,0-1 1 0 0,-1 0-1 0 0,1 0 0 0 0,-1 0 0 0 0,1 0 0 0 0,-1 0 1 0 0,1 0-1 0 0,-1 0 0 0 0,-1 1 0 0 0,0 2 22 0 0,-1-1 0 0 0,0 0 0 0 0,0 0 0 0 0,0 0 0 0 0,-5 3 0 0 0,0 0-135 0 0,0-1-1 0 0,-1 1 0 0 0,0-1 0 0 0,0-1 0 0 0,0 0 0 0 0,-19 6 0 0 0,21-9 186 0 0,0 1 0 0 0,-1-2-1 0 0,1 1 1 0 0,0-1 0 0 0,0 0-1 0 0,0-1 1 0 0,0 0 0 0 0,0 0-1 0 0,0 0 1 0 0,0-1 0 0 0,0 0-1 0 0,-8-4 1 0 0,11 5-83 0 0,-8-5 0 0 0,10 4 0 0 0,0-1 0 0 0,1 1 0 0 0,-1 0 0 0 0,1 0 0 0 0,0-1 0 0 0,0 1 0 0 0,-2-5 0 0 0,2 4-13 0 0,0 0 1 0 0,0 0-1 0 0,0 0 0 0 0,0 0 1 0 0,0 0-1 0 0,1 0 0 0 0,0 0 1 0 0,0 0-1 0 0,0 0 1 0 0,0 0-1 0 0,0 0 0 0 0,0 0 1 0 0,1 0-1 0 0,-1 0 0 0 0,1 0 1 0 0,0 0-1 0 0,0 0 0 0 0,0 0 1 0 0,1 0-1 0 0,-1 0 0 0 0,0 1 1 0 0,1-1-1 0 0,0 0 0 0 0,0 1 1 0 0,4-5-1 0 0,0 2-22 0 0,0-1 0 0 0,1 1-1 0 0,-1 1 1 0 0,1-1 0 0 0,0 1 0 0 0,1 0 0 0 0,9-3-1 0 0,-11 4 12 0 0,-4 2 18 0 0,1 0-1 0 0,-1 0 1 0 0,0 0 0 0 0,0 0-1 0 0,1 1 1 0 0,-1-1 0 0 0,0 1-1 0 0,1 0 1 0 0,-1-1 0 0 0,1 1-1 0 0,-1 0 1 0 0,5 1 0 0 0,-1-1-3 0 0,-3 0 2 0 0,0 0 0 0 0,0 0 1 0 0,0 1-1 0 0,0-1 0 0 0,0 1 1 0 0,-1-1-1 0 0,1 1 0 0 0,0 0 0 0 0,0 1 1 0 0,3 1-1 0 0,-1-2 7 0 0,17 11 0 0 0,-1 2 0 0 0,-17-10 0 0 0,-2 1 0 0 0,1-2 0 0 0,-1-2 0 0 0,-1 0 0 0 0,0 0 0 0 0,-1 0 0 0 0,1 0 0 0 0,0 0 0 0 0,0 1 0 0 0,0-1 0 0 0,-1 0 0 0 0,1 1 0 0 0,-1-1 0 0 0,1 1 0 0 0,-1-1 0 0 0,1 0 0 0 0,-1 2 0 0 0,1-1 10 0 0,-1 0-1 0 0,0 0 1 0 0,1 0 0 0 0,-1 0-1 0 0,0 0 1 0 0,0-1-1 0 0,0 1 1 0 0,0 0 0 0 0,-1 0-1 0 0,1 0 1 0 0,0 0-1 0 0,-1 0 1 0 0,1-1 0 0 0,-1 1-1 0 0,0 0 1 0 0,1 0 0 0 0,-1-1-1 0 0,0 1 1 0 0,0-1-1 0 0,0 1 1 0 0,0 0 0 0 0,-1-1-1 0 0,1 0 1 0 0,0 1-1 0 0,-1-1 1 0 0,1 0 0 0 0,-1 0-1 0 0,1 0 1 0 0,-3 2-1 0 0,-4 2 27 0 0,1-1-1 0 0,-1 0 1 0 0,0 0-1 0 0,0-1 1 0 0,-9 3-1 0 0,9-3-22 0 0,1-1 0 0 0,-1 0-1 0 0,0 0 1 0 0,0-1-1 0 0,0 0 1 0 0,0-1 0 0 0,0 0-1 0 0,0 0 1 0 0,0 0-1 0 0,-16-4 1 0 0,20 3-13 0 0,1 0-1 0 0,-1-1 1 0 0,1 0-1 0 0,-1 1 1 0 0,1-1-1 0 0,-1 0 1 0 0,1 0-1 0 0,0-1 1 0 0,0 1-1 0 0,0-1 1 0 0,0 0 0 0 0,1 1-1 0 0,-1-1 1 0 0,1 0-1 0 0,-4-6 1 0 0,1 3-9 0 0,5 5-1 0 0,-1-1-1 0 0,0 1 1 0 0,1-1-1 0 0,-1 1 1 0 0,1 0-1 0 0,0-1 1 0 0,-1 1-1 0 0,1-1 1 0 0,0 1-1 0 0,0-1 1 0 0,0-2-1 0 0,0-2-40 0 0,0 2 34 0 0,0 1-1 0 0,0 0 1 0 0,0-1 0 0 0,0 1 0 0 0,1-1-1 0 0,0 1 1 0 0,-1 0 0 0 0,1-1 0 0 0,0 1 0 0 0,1 0-1 0 0,-1 0 1 0 0,0-1 0 0 0,1 1 0 0 0,0 1-1 0 0,0-1 1 0 0,0 0 0 0 0,0 0 0 0 0,0 1 0 0 0,5-5-1 0 0,-4 4 7 0 0,1 0 0 0 0,-1 0-1 0 0,1 1 1 0 0,-1 0 0 0 0,1-1-1 0 0,0 1 1 0 0,0 0 0 0 0,0 1-1 0 0,0-1 1 0 0,0 1-1 0 0,0 0 1 0 0,1 0 0 0 0,-1 0-1 0 0,8 0 1 0 0,-10 1 5 0 0,1 0 0 0 0,0 1 0 0 0,-1-1-1 0 0,1 1 1 0 0,-1 0 0 0 0,1-1 0 0 0,-1 1 0 0 0,4 2-1 0 0,-1 0 3 0 0,-3-3 4 0 0,0 1 0 0 0,0-1 0 0 0,0 1 0 0 0,0 0 0 0 0,0 0 0 0 0,0 0 0 0 0,0 0 0 0 0,0 0 0 0 0,-1 0 0 0 0,3 2 0 0 0,0 1 0 0 0,0-2 0 0 0,-1 0-1 0 0,1 1 1 0 0,-1 0-1 0 0,1 0 1 0 0,5 6 0 0 0,-2 8 4 0 0,-4-10 5 0 0,-3-5 10 0 0,1 0 0 0 0,-1-1 0 0 0,0 1 0 0 0,0 0 1 0 0,1 0-1 0 0,-1 0 0 0 0,0 0 0 0 0,0 0 0 0 0,-1 0 1 0 0,1-1-1 0 0,0 1 0 0 0,-1 0 0 0 0,1 0 0 0 0,-1 0 0 0 0,1 0 1 0 0,-1-1-1 0 0,0 1 0 0 0,0 0 0 0 0,0-1 0 0 0,0 1 0 0 0,0-1 1 0 0,0 1-1 0 0,0-1 0 0 0,-3 3 0 0 0,3-3 3 0 0,-1 1-8 0 0,0 0-1 0 0,0-1 1 0 0,0 1-1 0 0,-1-1 1 0 0,1 1 0 0 0,0-1-1 0 0,-1 0 1 0 0,1 0-1 0 0,-1 0 1 0 0,1 0-1 0 0,-1-1 1 0 0,-4 2 0 0 0,-2 0 22 0 0,-1 0-16 0 0,0 1 0 0 0,1-2 0 0 0,-1 1-1 0 0,-1-1 1 0 0,1-1 0 0 0,0 0 0 0 0,0 0-1 0 0,-10-3 1 0 0,16 3-19 0 0,0-1 0 0 0,0 0 0 0 0,0 0 0 0 0,1 0 0 0 0,-1 0 0 0 0,0-1 0 0 0,1 1 0 0 0,-1-1 0 0 0,1 0 0 0 0,-1 0 1 0 0,1-1-1 0 0,0 1 0 0 0,0-1 0 0 0,0 1 0 0 0,0-1 0 0 0,0 0 0 0 0,1 0 0 0 0,-1 0 0 0 0,1-1 0 0 0,0 1 0 0 0,0 0 0 0 0,0-1 0 0 0,-2-6 0 0 0,3 8-7 0 0,0 0 1 0 0,1 0 1 0 0,-1 0 0 0 0,1 1 0 0 0,0-1 0 0 0,0 0 0 0 0,-1 0 0 0 0,1 0 0 0 0,0 0 0 0 0,1 0 0 0 0,-1 1 0 0 0,0-1 0 0 0,0 0 0 0 0,1 0-1 0 0,-1 0 1 0 0,1 0 0 0 0,0 1 0 0 0,-1-1 0 0 0,3-3 0 0 0,0-2-31 0 0,0 0-1 0 0,1 0 1 0 0,-1 1-1 0 0,2-1 1 0 0,8-11-1 0 0,-9 15 20 0 0,0-1 0 0 0,-1 1 0 0 0,1 0 0 0 0,1 0 1 0 0,-1 0-1 0 0,0 1 0 0 0,1-1 0 0 0,-1 1 0 0 0,1 0 0 0 0,6-1 0 0 0,-9 2 12 0 0,0 0 0 0 0,0 0 0 0 0,1 0 0 0 0,-1 1 1 0 0,0-1-1 0 0,1 1 0 0 0,-1 0 0 0 0,1-1 0 0 0,-1 1 0 0 0,1 0 0 0 0,-1 0 0 0 0,1 1 0 0 0,2 0 0 0 0,2 0-5 0 0,0-1 9 0 0,-5 0 0 0 0,1 0 0 0 0,-1 1 0 0 0,1-1 0 0 0,-1 1 0 0 0,1-1 0 0 0,-1 1 0 0 0,0 0 0 0 0,1 0 0 0 0,-1 0 0 0 0,0 0 0 0 0,4 3 0 0 0,4 2-11 0 0,-7-5 6 0 0,-1 1-1 0 0,0 0 1 0 0,0-1-1 0 0,0 1 1 0 0,-1 0-1 0 0,1 0 1 0 0,0 1-1 0 0,2 3 0 0 0,0 0 3 0 0,2 4 14 0 0,-2 2 43 0 0,-4 1 21 0 0,-1-10-62 0 0,1 0 0 0 0,-1 0-1 0 0,1-1 1 0 0,-1 1 0 0 0,0 0 0 0 0,0 0-1 0 0,0-1 1 0 0,0 1 0 0 0,0-1 0 0 0,-1 1-1 0 0,1-1 1 0 0,-4 5 0 0 0,2-5-1 0 0,0 1 0 0 0,0-1 1 0 0,0 1-1 0 0,-1-1 1 0 0,1 0-1 0 0,0 0 0 0 0,-1-1 1 0 0,1 1-1 0 0,-5 1 0 0 0,-1 0 285 0 0,2 0-590 0 0,-1-1 1 0 0,0 1 0 0 0,-12 1-1 0 0,17-4 320 0 0,1 0-1 0 0,0 0 1 0 0,-1 0 0 0 0,1 0-1 0 0,0 0 1 0 0,-1 0-1 0 0,1-1 1 0 0,0 1-1 0 0,-1-1 1 0 0,1 0 0 0 0,0 0-1 0 0,0 1 1 0 0,-1-1-1 0 0,1-1 1 0 0,0 1 0 0 0,-3-2-1 0 0,4 1 418 0 0,1 2-441 0 0,0 0 1 0 0,0 0-1 0 0,0 0 0 0 0,0 0 0 0 0,0 0 0 0 0,0 0 1 0 0,0 0-1 0 0,0 0 0 0 0,0 0 0 0 0,0 0 1 0 0,0 0-1 0 0,0 0 0 0 0,0-1 0 0 0,0 1 0 0 0,0 0 1 0 0,0 0-1 0 0,0 0 0 0 0,0 0 0 0 0,0 0 0 0 0,0 0 1 0 0,0 0-1 0 0,0 0 0 0 0,0 0 0 0 0,0 0 1 0 0,0 0-1 0 0,0 0 0 0 0,0-1 0 0 0,0 1 0 0 0,0 0 1 0 0,0 0-1 0 0,0 0 0 0 0,-1 0 0 0 0,1 0 1 0 0,0 0-1 0 0,0 0 0 0 0,0 0 0 0 0,0 0 0 0 0,0 0 1 0 0,0 0-1 0 0,0 0 0 0 0,0 0 0 0 0,0 0 1 0 0,0 0-1 0 0,0 0 0 0 0,0 0 0 0 0,0 0 0 0 0,-1 0 1 0 0,1 0-1 0 0,0 0 0 0 0,0 0 0 0 0,0 0 0 0 0,0 0 1 0 0,0 0-1 0 0,0 0 0 0 0,0 0 0 0 0,-5-1-15 0 0,-1-10 16 0 0,4 9-5 0 0,0-3 3 0 0,4-10-16 0 0,-1 10-12 0 0,-1 3 18 0 0,1 0 0 0 0,-1 0 0 0 0,1 0 0 0 0,0-1 1 0 0,0 1-1 0 0,0 0 0 0 0,0 0 0 0 0,0 0 0 0 0,0 0 0 0 0,1 1 1 0 0,2-4-1 0 0,-1-1-4 0 0,-3 5 5 0 0,1-1 1 0 0,0 1 0 0 0,0-1-1 0 0,1 1 1 0 0,-1 0-1 0 0,0-1 1 0 0,0 1 0 0 0,1 0-1 0 0,-1 0 1 0 0,0-1 0 0 0,1 1-1 0 0,-1 0 1 0 0,3-1-1 0 0,-1 0-12 0 0,0-1-4 0 0,16-2 12 0 0,9 1-42 0 0,-27 4 52 0 0,0 0 1 0 0,0 0-1 0 0,0-1 1 0 0,0 1-1 0 0,0 0 1 0 0,0 0-1 0 0,0 0 0 0 0,0 1 1 0 0,0-1-1 0 0,0 0 1 0 0,-1 0-1 0 0,1 0 1 0 0,0 1-1 0 0,0-1 1 0 0,0 0-1 0 0,0 1 1 0 0,0-1-1 0 0,0 1 0 0 0,-1-1 1 0 0,1 1-1 0 0,1 1 1 0 0,1 0 1 0 0,1 0-7 0 0,1 0-16 0 0,6 13-3 0 0,-9-13 24 0 0,0 0 0 0 0,-1 0 0 0 0,1 1 0 0 0,-1-1 0 0 0,0 0 0 0 0,0 1 0 0 0,0-1 0 0 0,0 1 0 0 0,0-1 0 0 0,0 1 0 0 0,0 3 0 0 0,0 2 2 0 0,0-6-1 0 0,0 0 0 0 0,-1 0 0 0 0,1 0 0 0 0,-1 1 0 0 0,1-1 0 0 0,-1 0 0 0 0,0 0 0 0 0,0 1 0 0 0,0-1 0 0 0,0 0 0 0 0,-1 0 0 0 0,1 1 0 0 0,-1 2 0 0 0,-1 1 15 0 0,2-4 2 0 0,-1 0-1 0 0,0 0 1 0 0,0 0 0 0 0,0 0-1 0 0,0 0 1 0 0,-1 0 0 0 0,1 0 0 0 0,0 0-1 0 0,-1 0 1 0 0,0-1 0 0 0,1 1 0 0 0,-4 2-1 0 0,2-1 43 0 0,-1 0-96 0 0,1-1-1 0 0,-1 1 1 0 0,0-1 0 0 0,0 0 0 0 0,0 0 0 0 0,0-1-1 0 0,0 1 1 0 0,0-1 0 0 0,0 0 0 0 0,0 0 0 0 0,-1 0-1 0 0,1 0 1 0 0,0-1 0 0 0,-5 0 0 0 0,3 1 134 0 0,1-1 1 0 0,-1-1-1 0 0,0 1 1 0 0,1-1-1 0 0,-1 0 1 0 0,1 0-1 0 0,0 0 1 0 0,-1-1-1 0 0,1 0 1 0 0,-10-4-1 0 0,7-1-43 0 0,1-2-41 0 0,-2-5-13 0 0,8 8 0 0 0,2 3 0 0 0,-3 0 0 0 0,1-2 0 0 0,5-12 0 0 0,8-4-13 0 0,-11 19 6 0 0,0 1-1 0 0,0-1 1 0 0,-1 1 0 0 0,1 0 0 0 0,0 0 0 0 0,1 0 0 0 0,-1 0 0 0 0,0 0 0 0 0,0 0-1 0 0,0 0 1 0 0,1 0 0 0 0,-1 0 0 0 0,0 0 0 0 0,1 0 0 0 0,-1 1 0 0 0,1-1 0 0 0,-1 1-1 0 0,3-1 1 0 0,2-1-7 0 0,3-2-19 0 0,-5 3 29 0 0,0-1 1 0 0,0 1-1 0 0,0 0 1 0 0,0 0 0 0 0,0 0-1 0 0,0 0 1 0 0,0 1 0 0 0,7 0-1 0 0,-7-1-17 0 0,20 3-11 0 0,-13 1-32 0 0,-8-3-272 0 0,-5 4-482 0 0,1 0 954 0 0,0 0-1 0 0,-1-1 1 0 0,0 1 0 0 0,0 0-1 0 0,0-1 1 0 0,0 0-1 0 0,-5 5 1 0 0,-2 4-309 0 0,5-7-2801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9:31.56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126 20 3223 0 0,'-6'-5'15200'0'0,"14"3"-14949"0"0,1 0 1 0 0,-1 0-1 0 0,0 1 0 0 0,1 0 0 0 0,-1 1 0 0 0,0-1 0 0 0,11 2 0 0 0,3 0-12 0 0,32-5 213 0 0,-36 2-355 0 0,0 0 1 0 0,30 2-1 0 0,-30 3-64 0 0,1 3-2 0 0,29 4 33 0 0,-43-9-72 0 0,25 10 80 0 0,14 8-72 0 0,-37-16 0 0 0,0 0 0 0 0,20 17 0 0 0,21 17 64 0 0,-35-23-64 0 0,-11-11 0 0 0,0 0 0 0 0,0 0 0 0 0,0 0 0 0 0,0 0 0 0 0,1-1 0 0 0,-1 1 0 0 0,1-1 0 0 0,3 3 0 0 0,-4-1 0 0 0,21 14 54 0 0,-15-12-44 0 0,-1 3-10 0 0,0 2 0 0 0,4 4 0 0 0,2 0 0 0 0,-5-7 0 0 0,2 1 0 0 0,-6-3 0 0 0,4 11 0 0 0,-7-16 0 0 0,0 1 0 0 0,0-1 0 0 0,0 1 0 0 0,0 0 1 0 0,0-1-1 0 0,0 1 0 0 0,-1-1 0 0 0,1 1 0 0 0,-1 0 0 0 0,1 0 0 0 0,-1-1 0 0 0,1 1 0 0 0,-1 0 0 0 0,0 0 0 0 0,0 3 0 0 0,0 7 10 0 0,0-5 11 0 0,-1-1 6 0 0,-2 7-22 0 0,0 4 7 0 0,2-13 12 0 0,-8 10 0 0 0,7-10-9 0 0,-14 17 65 0 0,14-18-38 0 0,-3 8-31 0 0,-8 11-11 0 0,6-12 11 0 0,-5 6 46 0 0,-4-3-61 0 0,3-3 15 0 0,-2 3 45 0 0,-8 5-59 0 0,20-16 9 0 0,1 0 7 0 0,0-1 0 0 0,0 0 0 0 0,0 0 0 0 0,0 0 0 0 0,0 0 0 0 0,-1-1 0 0 0,1 1 0 0 0,0 0 0 0 0,0-1 0 0 0,-4 1 0 0 0,-11 4 311 0 0,12-4-277 0 0,0 0 0 0 0,0 0 0 0 0,-1 0 0 0 0,1 0 0 0 0,-9 0 0 0 0,9-1-36 0 0,-22 1 131 0 0,23-1-132 0 0,-2-2-5 0 0,-6-1 45 0 0,-1 0-38 0 0,-21-4-2 0 0,25 3 111 0 0,1 0 0 0 0,-1 0 1 0 0,1-1-1 0 0,-16-12 0 0 0,2 2 6 0 0,-4-3 102 0 0,15 10-80 0 0,0 1 1 0 0,-22-11-1 0 0,-12-7 102 0 0,39 22-206 0 0,-8-3 71 0 0,0-1 0 0 0,-12-9 0 0 0,21 12-92 0 0,0 1 0 0 0,1-1 0 0 0,0 0 0 0 0,0 0 0 0 0,0 0-1 0 0,0-1 1 0 0,1 0 0 0 0,-6-8 0 0 0,-15-27 69 0 0,13 23-37 0 0,1-1 0 0 0,-9-19 0 0 0,-20-37 19 0 0,25 53-292 0 0,13 20-6 0 0,-2-7-2846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9:44.624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192 149 1375 0 0,'0'3'402'0'0,"-1"-1"107"0"0,1 0-1 0 0,-1 0 1 0 0,0 1 0 0 0,0-1 0 0 0,0 0 0 0 0,0 0 0 0 0,0 0-1 0 0,0-1 1 0 0,0 1 0 0 0,-1 0 0 0 0,1 0 0 0 0,-1-1-1 0 0,1 1 1 0 0,-1 0 0 0 0,1-1 0 0 0,-1 0 0 0 0,0 1 0 0 0,0-1-1 0 0,0 0 1 0 0,-2 1 0 0 0,0 0-212 0 0,1 0 0 0 0,-1-1 0 0 0,0 0 0 0 0,0 0 0 0 0,1 0 0 0 0,-1 0 0 0 0,0 0 0 0 0,0-1 1 0 0,0 0-1 0 0,0 1 0 0 0,0-2 0 0 0,0 1 0 0 0,0 0 0 0 0,0-1 0 0 0,0 0 0 0 0,0 0 0 0 0,1 0 0 0 0,-1 0 0 0 0,-5-3 0 0 0,7 3-179 0 0,0 0 0 0 0,0-1-1 0 0,0 1 1 0 0,0-1 0 0 0,1 0-1 0 0,-1 0 1 0 0,1 1 0 0 0,-1-1-1 0 0,1 0 1 0 0,0 0 0 0 0,-1 0-1 0 0,1-1 1 0 0,0 1 0 0 0,-1-5-1 0 0,-1 0 137 0 0,1 2-169 0 0,0 1 1 0 0,1-1-1 0 0,-1 1 1 0 0,1-1-1 0 0,-1-7 0 0 0,0-1-44 0 0,2 11-31 0 0,0-1-1 0 0,0 1 1 0 0,1 0 0 0 0,-1-1-1 0 0,0 1 1 0 0,1 0 0 0 0,-1 0-1 0 0,1 0 1 0 0,0-1 0 0 0,0 1-1 0 0,0 0 1 0 0,0 0-1 0 0,1-2 1 0 0,1 0-8 0 0,0-1 0 0 0,0 1 0 0 0,0 0-1 0 0,7-7 1 0 0,13-7-30 0 0,-16 14 3 0 0,0-1 15 0 0,-7 5 10 0 0,0-1-1 0 0,1 1 1 0 0,-1-1 0 0 0,1 1 0 0 0,-1 0 0 0 0,1-1-1 0 0,-1 1 1 0 0,0 0 0 0 0,1-1 0 0 0,-1 1 0 0 0,1 0 0 0 0,0 0-1 0 0,-1 0 1 0 0,1-1 0 0 0,-1 1 0 0 0,1 0 0 0 0,-1 0-1 0 0,1 0 1 0 0,-1 0 0 0 0,2 0 0 0 0,4 1-50 0 0,-4-2 46 0 0,0 1-1 0 0,1 0 1 0 0,-1 0 0 0 0,0 0 0 0 0,1 1 0 0 0,-1-1 0 0 0,0 0-1 0 0,1 1 1 0 0,-1 0 0 0 0,0-1 0 0 0,0 1 0 0 0,0 0-1 0 0,0 0 1 0 0,1 0 0 0 0,-1 0 0 0 0,-1 1 0 0 0,1-1-1 0 0,2 2 1 0 0,-1-1-3 0 0,-2 0-7 0 0,1 0 1 0 0,0 0-1 0 0,-1 0 0 0 0,1 0 0 0 0,-1 0 0 0 0,1 0 0 0 0,-1 0 1 0 0,0 1-1 0 0,1 2 0 0 0,-1-2 20 0 0,6 15-6 0 0,-7-13 0 0 0,-1-1 0 0 0,2 2 65 0 0,-1 0 0 0 0,0 0-1 0 0,0 0 1 0 0,0 0 0 0 0,0 0 0 0 0,-1 0-1 0 0,0 0 1 0 0,0 0 0 0 0,-1 0 0 0 0,0-1-1 0 0,-2 7 1 0 0,2-9 7 0 0,1-1 1 0 0,-1 1-1 0 0,0 0 0 0 0,0 0 0 0 0,0-1 1 0 0,0 1-1 0 0,-1-1 0 0 0,1 0 0 0 0,0 0 1 0 0,-1 0-1 0 0,0 0 0 0 0,0 0 1 0 0,1 0-1 0 0,-1-1 0 0 0,0 0 0 0 0,0 1 1 0 0,0-1-1 0 0,-1 0 0 0 0,1 0 0 0 0,0-1 1 0 0,-4 2-1 0 0,5-2 97 0 0,-11-3-73 0 0,12 3-90 0 0,0 0 1 0 0,0-1-1 0 0,0 1 0 0 0,0 0 0 0 0,0 0 0 0 0,0 0 1 0 0,1-1-1 0 0,-1 1 0 0 0,0 0 0 0 0,0-1 0 0 0,0 1 1 0 0,1-1-1 0 0,-1 1 0 0 0,0-1 0 0 0,0 1 0 0 0,1-1 1 0 0,-1 0-1 0 0,0 1 0 0 0,1-1 0 0 0,-1 0 0 0 0,1 1 1 0 0,-1-1-1 0 0,1 0 0 0 0,-1 0 0 0 0,1 0 1 0 0,0 1-1 0 0,-1-3 0 0 0,0 1 9 0 0,-2-3 0 0 0,3 4-9 0 0,-1 1 0 0 0,0-1 0 0 0,1 0 0 0 0,0 0-1 0 0,-1 0 1 0 0,1 1 0 0 0,-1-1 0 0 0,1 0 0 0 0,0 0 0 0 0,0 0-1 0 0,-1 0 1 0 0,1 0 0 0 0,0-1 0 0 0,6-25 44 0 0,-2 15-76 0 0,0 1 1 0 0,8-13-1 0 0,8-21-46 0 0,-20 45 69 0 0,0 0 1 0 0,0 0-1 0 0,0-1 1 0 0,0 1-1 0 0,0 0 1 0 0,1-1 0 0 0,-1 1-1 0 0,0 0 1 0 0,0 0-1 0 0,0-1 1 0 0,0 1-1 0 0,1 0 1 0 0,-1 0-1 0 0,0-1 1 0 0,0 1-1 0 0,0 0 1 0 0,1 0-1 0 0,-1-1 1 0 0,0 1-1 0 0,0 0 1 0 0,1 0-1 0 0,-1 0 1 0 0,0 0 0 0 0,1 0-1 0 0,-1-1 1 0 0,1 1-1 0 0,17-9-50 0 0,-15 8 38 0 0,1-1 0 0 0,0 1 1 0 0,0-1-1 0 0,-1 1 0 0 0,1 1 1 0 0,8-2-1 0 0,-10 2-45 0 0,0 1 0 0 0,1 1 56 0 0,0 0 0 0 0,0-1-1 0 0,-1 1 1 0 0,1 1 0 0 0,-1-1 0 0 0,1 0-1 0 0,-1 1 1 0 0,0-1 0 0 0,0 1 0 0 0,0 0-1 0 0,2 3 1 0 0,0 1-4 0 0,0 1 0 0 0,-1-1-1 0 0,4 15 1 0 0,-2-4 8 0 0,-6-12 0 0 0,-1-2 0 0 0,1 1 37 0 0,0 0 1 0 0,0 0-1 0 0,-1 0 0 0 0,0 0 1 0 0,0 0-1 0 0,0-1 0 0 0,0 1 1 0 0,-1 0-1 0 0,1-1 0 0 0,-1 0 1 0 0,0 0-1 0 0,-1 0 0 0 0,1 0 1 0 0,-1 0-1 0 0,0 0 0 0 0,0-1 1 0 0,-6 4-1 0 0,4-3 11 0 0,1 0 0 0 0,-1-1 0 0 0,0 0 0 0 0,-1 0 0 0 0,1 0 0 0 0,0-1 0 0 0,-1 0 0 0 0,0 0 0 0 0,1-1 0 0 0,-1 0 0 0 0,0 0 0 0 0,0 0 0 0 0,-7-1 0 0 0,10 0-50 0 0,-15-4 15 0 0,-7-6 56 0 0,17 5-5 0 0,2-4-48 0 0,2 2-12 0 0,3 6-2 0 0,1-1 1 0 0,0 1-1 0 0,0-1 1 0 0,0 0-1 0 0,0 0 1 0 0,0 0-1 0 0,0 0 1 0 0,0 0-1 0 0,0 0 1 0 0,1 0-1 0 0,-1 0 1 0 0,1 0-1 0 0,-1 0 1 0 0,1 0-1 0 0,0 0 1 0 0,0 0-1 0 0,0 0 1 0 0,0 0-1 0 0,1-4 0 0 0,-1 0-31 0 0,1 0-1 0 0,0-1 1 0 0,0 1-1 0 0,0 0 1 0 0,1 0-1 0 0,0 0 1 0 0,0 0-1 0 0,0 0 0 0 0,1 1 1 0 0,0-1-1 0 0,0 0 1 0 0,0 1-1 0 0,1 0 1 0 0,0 0-1 0 0,0 0 1 0 0,0 1-1 0 0,7-6 0 0 0,-7 5-41 0 0,-2 4 51 0 0,-1-1-1 0 0,1 1 0 0 0,0 0 0 0 0,-1 0 0 0 0,1 0 0 0 0,0 0 1 0 0,0 0-1 0 0,-1 0 0 0 0,1 1 0 0 0,0-1 0 0 0,0 1 0 0 0,0-1 1 0 0,4 0-1 0 0,4-1-5 0 0,-9 2 23 0 0,0-1 0 0 0,0 1 0 0 0,-1 0-1 0 0,1 0 1 0 0,0 0 0 0 0,0 0 0 0 0,0 0 0 0 0,0 1-1 0 0,0-1 1 0 0,-1 0 0 0 0,1 0 0 0 0,0 0-1 0 0,0 1 1 0 0,0-1 0 0 0,-1 0 0 0 0,2 1-1 0 0,2 1-5 0 0,7 2-44 0 0,-9-3 49 0 0,0-1 0 0 0,0 1 0 0 0,0 0 0 0 0,0 0 0 0 0,0 0 0 0 0,0 1 1 0 0,0-1-1 0 0,0 0 0 0 0,0 1 0 0 0,-1-1 0 0 0,4 4 0 0 0,0 3-2 0 0,0 1 1 0 0,6 14-1 0 0,-10-21 6 0 0,1 2 21 0 0,-1 0 0 0 0,1 0 0 0 0,-1-1 0 0 0,0 1 0 0 0,0 0 0 0 0,0 0 0 0 0,-1 0 0 0 0,0 0 0 0 0,1 0 0 0 0,-1 0 0 0 0,-1 0 0 0 0,1 0 0 0 0,-1 0 0 0 0,1 0 0 0 0,-1 0 0 0 0,0 0-1 0 0,0 0 1 0 0,-1 0 0 0 0,1 0 0 0 0,-1-1 0 0 0,0 1 0 0 0,0-1 0 0 0,0 1 0 0 0,-5 4 0 0 0,4-4 1 0 0,0-1 0 0 0,-1 0 0 0 0,0 0-1 0 0,0 0 1 0 0,1-1 0 0 0,-1 1 0 0 0,-1-1 0 0 0,1 0 0 0 0,0 0-1 0 0,0 0 1 0 0,-1-1 0 0 0,1 0 0 0 0,-1 0 0 0 0,0 0 0 0 0,1 0-1 0 0,-1-1 1 0 0,0 1 0 0 0,1-1 0 0 0,-1 0 0 0 0,0-1 0 0 0,1 1-1 0 0,-1-1 1 0 0,-6-2 0 0 0,-1 0-22 0 0,2-4 0 0 0,8 5 0 0 0,0-1 0 0 0,-1 0 0 0 0,1 0 1 0 0,1 0-1 0 0,-1 0 0 0 0,0-1 0 0 0,1 1 0 0 0,-1 0 0 0 0,1-1 0 0 0,0 1 0 0 0,0-1 0 0 0,1 1 0 0 0,-1-1 1 0 0,1 0-1 0 0,-1 1 0 0 0,1-1 0 0 0,0 1 0 0 0,1-1 0 0 0,-1 0 0 0 0,0 1 0 0 0,1-1 0 0 0,0 1 1 0 0,0-1-1 0 0,0 1 0 0 0,0-1 0 0 0,1 1 0 0 0,-1 0 0 0 0,4-5 0 0 0,0 0-68 0 0,0 0-1 0 0,1 1 0 0 0,0 0 1 0 0,0 0-1 0 0,0 0 1 0 0,1 1-1 0 0,0-1 1 0 0,0 2-1 0 0,17-11 0 0 0,-9 7-18 0 0,-13 7 64 0 0,1 0 1 0 0,0 0 0 0 0,0 1-1 0 0,0-1 1 0 0,1 1 0 0 0,-1-1-1 0 0,0 1 1 0 0,0 0 0 0 0,1 0-1 0 0,6-1 1 0 0,-7 2 14 0 0,-1 0 0 0 0,1 0 0 0 0,0 0 0 0 0,0 0 0 0 0,-1 1 0 0 0,1-1 0 0 0,0 1 0 0 0,-1-1 0 0 0,1 1 0 0 0,0 0 0 0 0,-1 0 0 0 0,1 0 0 0 0,-1 0 0 0 0,1 1 0 0 0,-1-1 0 0 0,0 1 0 0 0,3 2 0 0 0,-2-2 15 0 0,0 0 0 0 0,-1 1 1 0 0,1 0-1 0 0,-1-1 0 0 0,0 1 0 0 0,0 0 0 0 0,0 0 1 0 0,0 0-1 0 0,0 0 0 0 0,-1 1 0 0 0,0-1 0 0 0,2 4 0 0 0,3 8 324 0 0,-5-11-274 0 0,-1 0 0 0 0,1 0 1 0 0,-1 0-1 0 0,0 0 0 0 0,0 0 0 0 0,0 0 0 0 0,0 1 1 0 0,-1-1-1 0 0,-1 4 0 0 0,1-1 55 0 0,1-5-80 0 0,-1 1 1 0 0,1-1-1 0 0,-1 0 0 0 0,0 0 1 0 0,0 1-1 0 0,0-1 0 0 0,-3 3 1 0 0,0 2 32 0 0,4-5-46 0 0,-1 0 0 0 0,0-1 0 0 0,0 1 0 0 0,0 0 0 0 0,-1 0 0 0 0,1-1-1 0 0,0 1 1 0 0,-1-1 0 0 0,-1 2 0 0 0,-2 1 24 0 0,0-1-1 0 0,0 0 1 0 0,-1 0-1 0 0,-7 2 0 0 0,8-3-20 0 0,-1 0-1 0 0,1 0 0 0 0,-1-1 0 0 0,1 0 0 0 0,-1 0 0 0 0,0-1 1 0 0,-11 0-1 0 0,15 0-13 0 0,-1 0 1 0 0,1 0 0 0 0,0 0-1 0 0,0 0 1 0 0,0-1-1 0 0,0 1 1 0 0,0-1 0 0 0,0 0-1 0 0,-1 1 1 0 0,-2-3-1 0 0,-2-1 15 0 0,4 3-35 0 0,0 0 0 0 0,0 0 0 0 0,0 0-1 0 0,0-1 1 0 0,0 1 0 0 0,1-1 0 0 0,-1 1 0 0 0,1-1 0 0 0,-1 0-1 0 0,1 0 1 0 0,0 0 0 0 0,0-1 0 0 0,0 1 0 0 0,0 0-1 0 0,0-1 1 0 0,0 0 0 0 0,1 1 0 0 0,-3-5 0 0 0,3 3-8 0 0,0 1-1 0 0,0-1 1 0 0,1 1 0 0 0,-1-1 0 0 0,1 1 0 0 0,0-1-1 0 0,0 1 1 0 0,0-1 0 0 0,0 1 0 0 0,0-1-1 0 0,1 1 1 0 0,0-1 0 0 0,0 1 0 0 0,0-1 0 0 0,2-4-1 0 0,1-1-148 0 0,1-1-1 0 0,0 1 0 0 0,1 0 0 0 0,0 0 0 0 0,1 1 0 0 0,8-10 0 0 0,-11 16 121 0 0,0-1 0 0 0,-1 1 0 0 0,1-1 0 0 0,0 1 0 0 0,0 1 0 0 0,1-1 0 0 0,-1 0 0 0 0,0 1 0 0 0,0 0 0 0 0,1 0 0 0 0,5 0 0 0 0,4-2-18 0 0,-10 2 18 0 0,-3 1 47 0 0,-1 0-1 0 0,1-1 0 0 0,0 1 1 0 0,-1 0-1 0 0,1 0 1 0 0,0 0-1 0 0,0 0 0 0 0,-1 0 1 0 0,1 0-1 0 0,0 1 1 0 0,0-1-1 0 0,-1 0 0 0 0,1 0 1 0 0,0 0-1 0 0,-1 1 0 0 0,1-1 1 0 0,0 0-1 0 0,-1 1 1 0 0,1-1-1 0 0,0 1 0 0 0,6 2-43 0 0,-5-2 46 0 0,0 0 0 0 0,0 0 1 0 0,1 1-1 0 0,-1-1 0 0 0,0 1 0 0 0,0-1 1 0 0,0 1-1 0 0,-1 0 0 0 0,1 0 0 0 0,0 0 1 0 0,-1 0-1 0 0,1 0 0 0 0,-1 0 0 0 0,1 0 1 0 0,-1 0-1 0 0,0 1 0 0 0,0-1 0 0 0,0 0 1 0 0,-1 1-1 0 0,2 3 0 0 0,-1-2 50 0 0,-1 0 0 0 0,1 0 0 0 0,-1 0 0 0 0,0 0 0 0 0,0 0 0 0 0,-1 0 0 0 0,1 0 0 0 0,-1 0 0 0 0,0-1 0 0 0,0 1 0 0 0,-2 7 0 0 0,0-5-11 0 0,-1 0 0 0 0,1 0-1 0 0,-1-1 1 0 0,0 0 0 0 0,0 1 0 0 0,0-2-1 0 0,-1 1 1 0 0,0 0 0 0 0,0-1-1 0 0,-8 6 1 0 0,9-7-13 0 0,-1 0 0 0 0,0 0 1 0 0,0-1-1 0 0,0 1 0 0 0,0-1 0 0 0,-1 0 0 0 0,1 0 0 0 0,0-1 0 0 0,-1 0 1 0 0,1 0-1 0 0,-1 0 0 0 0,0 0 0 0 0,-5-1 0 0 0,7 0-10 0 0,1 0-1 0 0,0 0 1 0 0,0 0 0 0 0,0-1-1 0 0,0 1 1 0 0,0-1 0 0 0,0 0-1 0 0,0 0 1 0 0,0 0 0 0 0,0 0-1 0 0,0 0 1 0 0,0-1 0 0 0,-3-1-1 0 0,5 2-10 0 0,-1 0-3 0 0,1 0 0 0 0,-1 0 0 0 0,0 0 0 0 0,1 0 1 0 0,-1 0-1 0 0,1-1 0 0 0,-1 1 0 0 0,1-1 0 0 0,0 1 0 0 0,-1-1 0 0 0,1 1 0 0 0,0-1 0 0 0,0 0 0 0 0,0 0 0 0 0,0 1 1 0 0,-1-5-1 0 0,0-1-47 0 0,0 5 30 0 0,-1-2 12 0 0,2-11 6 0 0,1 10-30 0 0,0 1 0 0 0,0-1 1 0 0,1 1-1 0 0,-1-1 0 0 0,1 1 0 0 0,0-1 0 0 0,0 1 0 0 0,1 0 0 0 0,-1 0 1 0 0,1-1-1 0 0,0 1 0 0 0,0 0 0 0 0,1 0 0 0 0,-1 1 0 0 0,1-1 0 0 0,0 1 1 0 0,0-1-1 0 0,0 1 0 0 0,0 0 0 0 0,0 0 0 0 0,1 0 0 0 0,0 0 0 0 0,-1 1 1 0 0,1-1-1 0 0,0 1 0 0 0,0 0 0 0 0,6-2 0 0 0,-6 3-45 0 0,-2 1 61 0 0,1 0 1 0 0,-1 0-1 0 0,0 0 0 0 0,1 0 0 0 0,-1 0 0 0 0,0 0 1 0 0,1 1-1 0 0,-1-1 0 0 0,0 1 0 0 0,1-1 0 0 0,-1 1 1 0 0,0 0-1 0 0,3 1 0 0 0,-1 1-3 0 0,7 5-50 0 0,-6-2 46 0 0,1 0 0 0 0,8 14 0 0 0,-14-19 55 0 0,0 0 0 0 0,1 1 0 0 0,-1-1-1 0 0,0 0 1 0 0,0 1 0 0 0,0-1 0 0 0,0 1-1 0 0,0-1 1 0 0,0 1 0 0 0,0-1 0 0 0,0 0-1 0 0,-1 3 1 0 0,0-1 32 0 0,1-3-45 0 0,0 1 1 0 0,-1 0-1 0 0,1 0 0 0 0,-1 0 1 0 0,1-1-1 0 0,-1 1 0 0 0,1 0 0 0 0,-1-1 1 0 0,1 1-1 0 0,-1-1 0 0 0,0 1 1 0 0,1 0-1 0 0,-1-1 0 0 0,0 0 1 0 0,0 1-1 0 0,1-1 0 0 0,-1 1 0 0 0,0-1 1 0 0,-1 1-1 0 0,-14 4 314 0 0,12-4-261 0 0,0 0 0 0 0,1-1 0 0 0,-1 1 0 0 0,0-1 0 0 0,-4 0 0 0 0,-33-8 233 0 0,36 8-307 0 0,2 0 1 0 0,1-1 1 0 0,0 1-1 0 0,0-1 1 0 0,0 1-1 0 0,0-1 1 0 0,0 0-1 0 0,0 1 1 0 0,0-1-1 0 0,0 0 1 0 0,0 0-1 0 0,0-1 1 0 0,-3-2-1 0 0,3 3-55 0 0,-1-1 0 0 0,1 0 0 0 0,0 0 0 0 0,0-1 0 0 0,0 1 0 0 0,0 0 0 0 0,1-1 0 0 0,-1 1 0 0 0,1-1 0 0 0,-3-4 0 0 0,4 6-658 0 0,7-11-2186 0 0,-6 11 2554 0 0,-1 0 235 0 0,0 1 1 0 0,1 0-1 0 0,-1-1 0 0 0,0 1 0 0 0,1-1 0 0 0,-1 1 0 0 0,0 0 1 0 0,1-1-1 0 0,-1 1 0 0 0,1 0 0 0 0,-1 0 0 0 0,0-1 0 0 0,1 1 1 0 0,-1 0-1 0 0,1 0 0 0 0,-1 0 0 0 0,1-1 0 0 0,-1 1 0 0 0,1 0 1 0 0,-1 0-1 0 0,1 0 0 0 0,11-1-1301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19:46.01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457 21 3223 0 0,'0'0'6880'0'0,"-3"-13"-2533"0"0,1 12-4165 0 0,0 0 0 0 0,0 0 0 0 0,0 0 0 0 0,0 0 0 0 0,0 1 0 0 0,-1-1 0 0 0,1 1 0 0 0,0 0 0 0 0,0-1 0 0 0,0 1 0 0 0,-1 0 0 0 0,1 0 0 0 0,0 1 0 0 0,-4 0 0 0 0,-2 0 134 0 0,0 1-1 0 0,-15 5 1 0 0,15-5-147 0 0,1 1 0 0 0,0 1 1 0 0,-1-1-1 0 0,1 1 0 0 0,-10 8 0 0 0,1 0 105 0 0,-8 7 32 0 0,-30 28 1 0 0,26-23-122 0 0,18-15-51 0 0,0-1 1 0 0,1 1 0 0 0,0 0-1 0 0,-12 17 1 0 0,-9 9 87 0 0,30-35-218 0 0,-1 1 1 0 0,1-1 0 0 0,0 1 0 0 0,-1 0-1 0 0,1-1 1 0 0,-1 1 0 0 0,1-1 0 0 0,-1 0-1 0 0,1 1 1 0 0,-1-1 0 0 0,1 1 0 0 0,-1-1 0 0 0,0 0-1 0 0,1 1 1 0 0,-2-1 0 0 0,-5 5 13 0 0,-2 13 34 0 0,-4 4 24 0 0,3-3-2 0 0,9-17-10 0 0,0-2-56 0 0,0 1 1 0 0,1-1 0 0 0,-1 0 0 0 0,0 1-1 0 0,1-1 1 0 0,-1 1 0 0 0,0-1 0 0 0,1 1-1 0 0,-1 0 1 0 0,1-1 0 0 0,-1 1 0 0 0,1 0 0 0 0,-1-1-1 0 0,1 1 1 0 0,-1 0 0 0 0,1-1 0 0 0,0 1-1 0 0,-1 0 1 0 0,1 0 0 0 0,-1 1 0 0 0,-1 3 56 0 0,1-3-45 0 0,0 1 1 0 0,-1-1-1 0 0,1 1 1 0 0,0 0-1 0 0,0-1 1 0 0,0 1-1 0 0,0 3 1 0 0,1-4-10 0 0,-1 1 1 0 0,0-1 0 0 0,1 1-1 0 0,-1-1 1 0 0,0 1 0 0 0,0-1-1 0 0,-2 3 1 0 0,-7 16 68 0 0,10-20-78 0 0,-1 0-1 0 0,0 0 0 0 0,1 0 1 0 0,-1 0-1 0 0,1 1 1 0 0,-1-1-1 0 0,1 0 1 0 0,-1 0-1 0 0,1 1 0 0 0,0-1 1 0 0,0 0-1 0 0,0 1 1 0 0,0 1-1 0 0,-4 14 32 0 0,-4 9 31 0 0,6-24-56 0 0,-1 17-5 0 0,2-15 3 0 0,1-1 5 0 0,0-1 0 0 0,-1 1 0 0 0,1 0 1 0 0,1-1-1 0 0,-1 1 0 0 0,0-1 0 0 0,1 1 1 0 0,-1-1-1 0 0,1 1 0 0 0,1 3 0 0 0,15 57 287 0 0,-16-61-244 0 0,5 12 28 0 0,-4-9-47 0 0,1 0 0 0 0,0 0 1 0 0,0 0-1 0 0,6 7 0 0 0,-4-5-19 0 0,-4-5 101 0 0,10 4-42 0 0,24 14 63 0 0,-34-20-74 0 0,2 1-5 0 0,0 1-1 0 0,1-1 0 0 0,-1-1 0 0 0,0 1 0 0 0,0-1 0 0 0,6 1 0 0 0,-8-1-46 0 0,7 2-21 0 0,-5-2 0 0 0,1 1 0 0 0,0-1 0 0 0,-1 0 0 0 0,1 0 1 0 0,0-1-1 0 0,-1 1 0 0 0,5-1 0 0 0,27-5 61 0 0,-28 4-40 0 0,-4 1-6 0 0,1 1-1 0 0,0-1 0 0 0,-1 0 1 0 0,1 0-1 0 0,-1 0 0 0 0,0-1 1 0 0,6-2-1 0 0,14-9 16 0 0,-11 8-14 0 0,-7 3 1 0 0,1-1-1 0 0,-1 1 0 0 0,0-1 0 0 0,0-1 0 0 0,0 1 0 0 0,0-1 0 0 0,8-7 0 0 0,15-16 46 0 0,-19 20-42 0 0,17-12 73 0 0,-7 2-13 0 0,-16 15-55 0 0,27-28 101 0 0,-1-3-117 0 0,-28 32 7 0 0,-1-1-1 0 0,1 1 1 0 0,0 0 0 0 0,0 0-1 0 0,0 0 1 0 0,0 0 0 0 0,-1 0 0 0 0,1 0-1 0 0,0 1 1 0 0,1-1 0 0 0,-1 0-1 0 0,0 0 1 0 0,0 1 0 0 0,0-1-1 0 0,2 0 1 0 0,-3 1-1 0 0,1 0 1 0 0,-1-1-1 0 0,1 1 1 0 0,0 0-1 0 0,-1-1 1 0 0,1 1-1 0 0,-1 0 0 0 0,1-1 1 0 0,-1 1-1 0 0,1-1 1 0 0,-1 1-1 0 0,1-1 1 0 0,-1 1-1 0 0,1-1 1 0 0,-1 1-1 0 0,0-1 1 0 0,1 1-1 0 0,-1-2 0 0 0,16-24 185 0 0,-16 24 12 0 0,11-20 86 0 0,-11 20-160 0 0,2 0-96 0 0,-1 0-1 0 0,1 0 1 0 0,-1 0-1 0 0,0 0 0 0 0,0 0 1 0 0,0 0-1 0 0,0 0 1 0 0,0 0-1 0 0,0-4 0 0 0,2-1 6 0 0,0-1 46 0 0,0-1 0 0 0,-1 0 1 0 0,0 0-1 0 0,2-14 0 0 0,-4 17-38 0 0,1 0-1 0 0,1-1 1 0 0,-1 1-1 0 0,4-7 1 0 0,-3 7-12 0 0,0 0 1 0 0,-1 0-1 0 0,1-1 1 0 0,0-6-1 0 0,3-23-6 0 0,-4 26-17 0 0,1 1 0 0 0,-1-1 0 0 0,0-11 0 0 0,-2 6-34 0 0,1 3-82 0 0,-1 1 0 0 0,0-1-1 0 0,0 0 1 0 0,-1 1 0 0 0,-1-1-1 0 0,-6-16 1 0 0,9 25 39 0 0,0 1-254 0 0,0 1-1 0 0,-1 0 1 0 0,1-1 0 0 0,0 1 0 0 0,-1 0-1 0 0,1-1 1 0 0,-1 1 0 0 0,1 0 0 0 0,-1 0-1 0 0,1-1 1 0 0,-2 0 0 0 0,-6-3-1091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0T16:33:28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223 144 6447 0 0,'-2'-4'226'0'0,"0"1"0"0"0,0 0-1 0 0,0 0 1 0 0,0 0-1 0 0,0 0 1 0 0,0 0-1 0 0,-1 0 1 0 0,0 1-1 0 0,1-1 1 0 0,-1 1 0 0 0,0 0-1 0 0,0-1 1 0 0,0 1-1 0 0,-1 1 1 0 0,1-1-1 0 0,0 0 1 0 0,-5-1-1 0 0,5 3-11 0 0,0 0 0 0 0,0-1-1 0 0,0 1 1 0 0,0 0-1 0 0,0 0 1 0 0,0 1-1 0 0,0-1 1 0 0,0 1-1 0 0,0-1 1 0 0,0 1 0 0 0,0 0-1 0 0,0 0 1 0 0,0 0-1 0 0,0 1 1 0 0,1-1-1 0 0,-5 3 1 0 0,-1 2-48 0 0,0 1 1 0 0,1-1-1 0 0,0 1 1 0 0,0 0-1 0 0,1 1 1 0 0,0-1-1 0 0,0 2 0 0 0,1-1 1 0 0,0 0-1 0 0,0 1 1 0 0,-5 15-1 0 0,2-4-161 0 0,1 1 0 0 0,1 0 0 0 0,1 0-1 0 0,1 0 1 0 0,1 1 0 0 0,1 0 0 0 0,1 0-1 0 0,1-1 1 0 0,4 35 0 0 0,-3-46 53 0 0,2 1 0 0 0,-1 0 0 0 0,1-1 0 0 0,1 0 1 0 0,0 0-1 0 0,0 0 0 0 0,1 0 0 0 0,1-1 0 0 0,-1 1 0 0 0,1-1 0 0 0,1-1 1 0 0,0 1-1 0 0,0-1 0 0 0,1 0 0 0 0,-1-1 0 0 0,2 0 0 0 0,-1 0 0 0 0,1-1 0 0 0,0 0 1 0 0,0 0-1 0 0,11 4 0 0 0,-11-6 11 0 0,1 1-1 0 0,0-2 1 0 0,0 1 0 0 0,0-1-1 0 0,0-1 1 0 0,0 0 0 0 0,1 0-1 0 0,-1-1 1 0 0,1-1 0 0 0,-1 1-1 0 0,1-2 1 0 0,-1 1 0 0 0,1-2-1 0 0,-1 1 1 0 0,0-1 0 0 0,1-1-1 0 0,-1 0 1 0 0,0 0 0 0 0,-1-1-1 0 0,1-1 1 0 0,-1 1 0 0 0,1-1-1 0 0,-1-1 1 0 0,-1 0 0 0 0,1 0-1 0 0,-1-1 1 0 0,9-9 0 0 0,-3 1 122 0 0,-1 0 0 0 0,-1-1-1 0 0,0-1 1 0 0,-2 0 0 0 0,1-1 0 0 0,-2 0 0 0 0,-1 0 0 0 0,0-1 0 0 0,-1 0 0 0 0,-1 0 0 0 0,-1-1 0 0 0,3-22 0 0 0,-6 28-185 0 0,-1-1 0 0 0,-1 0 0 0 0,0 0 0 0 0,-1 1 0 0 0,0-1 0 0 0,-1 1 0 0 0,-1-1 0 0 0,0 1 0 0 0,-1 0 0 0 0,-1 0 0 0 0,0 0 0 0 0,-1 0 0 0 0,0 1 0 0 0,-1 0 0 0 0,-1 1 0 0 0,0-1 0 0 0,-14-15 0 0 0,15 20-264 0 0,0 0 0 0 0,-1 0 0 0 0,0 1 0 0 0,0 1 0 0 0,-1-1 0 0 0,0 1 0 0 0,0 1 0 0 0,0 0-1 0 0,-1 0 1 0 0,0 0 0 0 0,0 2 0 0 0,0-1 0 0 0,0 1 0 0 0,-1 1 0 0 0,-16-3 0 0 0,-4 4-1717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2.716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516 1 8783 0 0,'0'0'1480'0'0,"3"3"-886"0"0,-3-2-541 0 0,1-1 0 0 0,0 1 0 0 0,0 0 0 0 0,-1 0 0 0 0,1 0 0 0 0,0 0 1 0 0,-1 0-1 0 0,1 1 0 0 0,-1-1 0 0 0,1 0 0 0 0,-1 0 0 0 0,0 0 0 0 0,1 0 1 0 0,-1 1-1 0 0,0-1 0 0 0,0 0 0 0 0,0 0 0 0 0,0 0 0 0 0,0 1 0 0 0,-1 1 1 0 0,1 1 128 0 0,-1-1 0 0 0,-1 1 1 0 0,1-1-1 0 0,0 1 0 0 0,-1-1 1 0 0,0 0-1 0 0,-3 5 0 0 0,-102 168 4722 0 0,89-147-4514 0 0,-42 52 0 0 0,-3 4-26 0 0,-2 14-382 0 0,-100 169-484 0 0,161-261 145 0 0,1 0-612 0 0,-1-1 0 0 0,1 0 0 0 0,-10 11 0 0 0,7-11-630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2.963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118 1 5983 0 0,'0'0'919'0'0,"-2"1"552"0"0,-23 34 4469 0 0,17-25-5227 0 0,1 0 0 0 0,-9 15 1 0 0,5-2 32 0 0,1 1 0 0 0,1 0 1 0 0,1 0-1 0 0,1 1 1 0 0,-5 38-1 0 0,11-59-656 0 0,0 1 0 0 0,1-1 0 0 0,0 1 1 0 0,0-1-1 0 0,0 0 0 0 0,1 1 0 0 0,-1-1 0 0 0,1 0 0 0 0,0 1 0 0 0,0-1 0 0 0,1 0 0 0 0,2 8 0 0 0,-2-9-67 0 0,0-1-1 0 0,0 1 1 0 0,0-1-1 0 0,0 1 1 0 0,1-1-1 0 0,-1 0 1 0 0,1 0-1 0 0,-1 0 1 0 0,1 0-1 0 0,0 0 1 0 0,0 0-1 0 0,0-1 1 0 0,-1 1-1 0 0,2-1 1 0 0,-1 0-1 0 0,0 0 1 0 0,6 1-1 0 0,2 0-6 0 0,1-1-1 0 0,0 0 1 0 0,0-1 0 0 0,-1 0-1 0 0,1-1 1 0 0,0 0 0 0 0,-1-1-1 0 0,21-5 1 0 0,-1-2-64 0 0,-1-2-1 0 0,29-15 1 0 0,8-9-1070 0 0,-24 8-4336 0 0,-5 1-1398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3.286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25 0 9215 0 0,'0'0'1103'0'0,"2"0"-286"0"0,7 2 229 0 0,-7-2 46 0 0,-1 1-18 0 0,3 4-778 0 0,0 0-1 0 0,-1-1 0 0 0,0 1 1 0 0,0 1-1 0 0,0-1 1 0 0,-1 0-1 0 0,1 1 0 0 0,-1-1 1 0 0,-1 1-1 0 0,1 0 1 0 0,-1-1-1 0 0,0 1 0 0 0,0 0 1 0 0,0 0-1 0 0,-1 7 1 0 0,-1 12 126 0 0,0-1 0 0 0,-6 33 1 0 0,-11 64-57 0 0,12-84-919 0 0,-18 57 0 0 0,13-55-4750 0 0,6-20-852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3.95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189 192 919 0 0,'0'-7'12'0'0,"-1"-15"43"0"0,1 19 137 0 0,-1 0 0 0 0,0-1 0 0 0,0 1 0 0 0,0 0 0 0 0,-1 0 0 0 0,1-1 0 0 0,-3-2 0 0 0,2 2 637 0 0,-1 1 1 0 0,1-1-1 0 0,-1 1 1 0 0,0 0 0 0 0,0 0-1 0 0,-1 0 1 0 0,1 1-1 0 0,-7-5 1 0 0,4 3 174 0 0,0 2 0 0 0,1-1 0 0 0,-1 1 0 0 0,0 0 0 0 0,-10-3 0 0 0,-15 2-2033 0 0,18 3 1095 0 0,11-1-89 0 0,0 1-1 0 0,1 0 0 0 0,-1 0 0 0 0,0 0 1 0 0,0 0-1 0 0,1 0 0 0 0,-1 0 0 0 0,0 0 1 0 0,0 0-1 0 0,1 1 0 0 0,-1-1 0 0 0,0 1 1 0 0,1-1-1 0 0,-1 1 0 0 0,0 0 0 0 0,1-1 1 0 0,-1 1-1 0 0,1 0 0 0 0,-1 0 0 0 0,1 0 1 0 0,0 1-1 0 0,-1-1 0 0 0,-1 2 0 0 0,1 0-21 0 0,1 0 0 0 0,-1 1 0 0 0,0-1 0 0 0,1 1 0 0 0,0-1 0 0 0,0 1-1 0 0,0 0 1 0 0,0-1 0 0 0,1 1 0 0 0,-1 0 0 0 0,1 0 0 0 0,0 6 0 0 0,2 4-9 0 0,9 17 316 0 0,2-1 1 0 0,32 54-1 0 0,-14-26 787 0 0,-23-43-779 0 0,1 0 192 0 0,-1 1 0 0 0,-1 0 0 0 0,-1 1 0 0 0,6 18-1 0 0,-11-32-362 0 0,0 1-1 0 0,-1 0 0 0 0,1-1 1 0 0,-1 1-1 0 0,1 0 0 0 0,-1-1 1 0 0,0 1-1 0 0,-1 0 0 0 0,1 0 1 0 0,-1-1-1 0 0,1 1 0 0 0,-1 0 1 0 0,0-1-1 0 0,0 1 0 0 0,-1-1 1 0 0,1 1-1 0 0,-1-1 0 0 0,0 0 1 0 0,1 0-1 0 0,-1 1 0 0 0,-1-1 1 0 0,1-1-1 0 0,0 1 0 0 0,-1 0 1 0 0,-4 4-1 0 0,4-5-12 0 0,0 0 0 0 0,-1 0 0 0 0,1-1-1 0 0,0 1 1 0 0,-1-1 0 0 0,1 1 0 0 0,-1-1-1 0 0,1 0 1 0 0,-1 0 0 0 0,1-1 0 0 0,-1 1 0 0 0,0-1-1 0 0,1 0 1 0 0,-1 0 0 0 0,0 0 0 0 0,1 0-1 0 0,-1-1 1 0 0,0 1 0 0 0,1-1 0 0 0,-1 0 0 0 0,1 0-1 0 0,-1 0 1 0 0,-4-3 0 0 0,6 2-48 0 0,0 0 0 0 0,0 0 0 0 0,0 0 0 0 0,0 0 0 0 0,1 0-1 0 0,-1 0 1 0 0,1-1 0 0 0,-1 1 0 0 0,1-1 0 0 0,0 1 0 0 0,0-1 0 0 0,0 1 0 0 0,0-1 0 0 0,-1-5 0 0 0,1 3 30 0 0,-2-5 7 0 0,1 0-1 0 0,0-1 1 0 0,0 1 0 0 0,1 0-1 0 0,1-19 1 0 0,8-53 107 0 0,-5 60-152 0 0,1 0-310 0 0,0 1-1 0 0,1 0 0 0 0,2 0 1 0 0,0 1-1 0 0,1 0 0 0 0,1 0 1 0 0,0 1-1 0 0,2 0 1 0 0,0 0-1 0 0,1 2 0 0 0,1-1 1 0 0,19-19-1 0 0,-25 31-134 0 0,-1 0 0 0 0,1 1 0 0 0,0 0-1 0 0,1 0 1 0 0,-1 1 0 0 0,1 0 0 0 0,0 0 0 0 0,0 1 0 0 0,15-5-1 0 0,-10 5-74 0 0,1 0 0 0 0,-1 0-1 0 0,1 2 1 0 0,-1-1-1 0 0,22 2 1 0 0,-30 0 476 0 0,24 6-30 0 0,-24-5 28 0 0,-2 3 88 0 0,0 1 36 0 0,-1 1 0 0 0,0-1 1 0 0,0 1-1 0 0,-1 0 0 0 0,0-1 0 0 0,0 1 0 0 0,0 0 0 0 0,-1 0 0 0 0,1 0 0 0 0,-2 0 0 0 0,1 0 1 0 0,-2 7-1 0 0,-16 68 904 0 0,-2 8 44 0 0,18-76-909 0 0,1-1 0 0 0,0 1 0 0 0,1 0 0 0 0,0 0 0 0 0,3 14 0 0 0,-2-17-44 0 0,2-1 1 0 0,-1 0-1 0 0,1 0 0 0 0,1 0 0 0 0,0 0 0 0 0,0-1 1 0 0,8 13-1 0 0,-9-17-38 0 0,-1 0 1 0 0,1 0 0 0 0,0-1-1 0 0,0 1 1 0 0,0-1-1 0 0,0 0 1 0 0,1 0 0 0 0,-1 0-1 0 0,1 0 1 0 0,0 0 0 0 0,0-1-1 0 0,0 0 1 0 0,0 0-1 0 0,0 0 1 0 0,1 0 0 0 0,-1-1-1 0 0,7 2 1 0 0,-8-3 5 0 0,-1 0-1 0 0,1 0 1 0 0,0 0 0 0 0,-1 0 0 0 0,1-1 0 0 0,-1 1-1 0 0,1-1 1 0 0,-1 0 0 0 0,0 0 0 0 0,1 0-1 0 0,-1 0 1 0 0,0 0 0 0 0,0 0 0 0 0,1-1 0 0 0,-1 1-1 0 0,0-1 1 0 0,0 1 0 0 0,-1-1 0 0 0,1 0 0 0 0,0 0-1 0 0,0 0 1 0 0,-1 0 0 0 0,1 0 0 0 0,-1 0-1 0 0,0 0 1 0 0,0-1 0 0 0,2-2 0 0 0,2-7 274 0 0,0-1-1 0 0,0 0 1 0 0,4-22 0 0 0,-8 30-286 0 0,2-8 75 0 0,-1 0 0 0 0,-1 1 0 0 0,0-1-1 0 0,-1 0 1 0 0,-1 0 0 0 0,-2-21 0 0 0,-1 16-61 0 0,0-1-1 0 0,-1 1 1 0 0,-13-33 0 0 0,10 33-304 0 0,-2 0 0 0 0,0 0 0 0 0,-1 1-1 0 0,-23-28 1 0 0,-6 3-7914 0 0,28 31 1611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4.235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41 88 1839 0 0,'5'-11'11338'0'0,"-10"18"-10634"0"0,0-1 0 0 0,0 1 0 0 0,1 1 0 0 0,-5 10 1 0 0,5-10-548 0 0,1 1-1 0 0,1-1 1 0 0,-1 1 0 0 0,1-1 0 0 0,1 1 0 0 0,0-1 0 0 0,0 1 0 0 0,0 0 0 0 0,1 0 0 0 0,1 0 0 0 0,-1-1 0 0 0,4 15 0 0 0,-3-21-105 0 0,-1 0 0 0 0,1-1 1 0 0,0 1-1 0 0,0 0 0 0 0,0-1 1 0 0,0 1-1 0 0,0-1 0 0 0,0 1 1 0 0,1-1-1 0 0,1 2 0 0 0,0 0 108 0 0,-1-1 169 0 0,0-2 30 0 0,1 0-269 0 0,0 0 0 0 0,-1 0 0 0 0,1 0 0 0 0,-1-1 0 0 0,1 1 1 0 0,0-1-1 0 0,-1 1 0 0 0,1-1 0 0 0,-1 0 0 0 0,0 0 1 0 0,1 0-1 0 0,-1 0 0 0 0,0 0 0 0 0,1-1 0 0 0,-1 1 0 0 0,0-1 1 0 0,0 0-1 0 0,0 1 0 0 0,0-1 0 0 0,-1 0 0 0 0,1 0 1 0 0,0 0-1 0 0,-1 0 0 0 0,3-5 0 0 0,1-1 97 0 0,-1-1 0 0 0,0 0 0 0 0,-1 0 1 0 0,1 0-1 0 0,-2-1 0 0 0,1 1 0 0 0,-1-1 0 0 0,-1 1 0 0 0,0-1 0 0 0,0-15 0 0 0,-1 19-223 0 0,-1 0-1 0 0,1 0 1 0 0,-1 0 0 0 0,0 0-1 0 0,-1 1 1 0 0,0-1 0 0 0,1 0-1 0 0,-2 0 1 0 0,1 1-1 0 0,-1-1 1 0 0,0 1 0 0 0,0 0-1 0 0,0 0 1 0 0,-1 0-1 0 0,0 0 1 0 0,0 1 0 0 0,0 0-1 0 0,-5-5 1 0 0,6 7-418 0 0,0 0 1 0 0,1 1 0 0 0,-1-1 0 0 0,0 1-1 0 0,0-1 1 0 0,-6-1 0 0 0,-4 0-7093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4.752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146 19 5063 0 0,'0'0'232'0'0,"-2"0"-13"0"0,-13-7-174 0 0,13 5-22 0 0,-1 1 0 0 0,1 0-1 0 0,0-1 1 0 0,-1 1 0 0 0,1 0-1 0 0,0 1 1 0 0,-1-1 0 0 0,1 0-1 0 0,-1 1 1 0 0,-4-1 0 0 0,2 2 406 0 0,0 0 0 0 0,1 0 0 0 0,-1 1 0 0 0,1 0 0 0 0,-1 0 1 0 0,1 0-1 0 0,0 0 0 0 0,0 1 0 0 0,0 0 0 0 0,0 0 0 0 0,1 0 1 0 0,-1 0-1 0 0,1 0 0 0 0,-1 1 0 0 0,1-1 0 0 0,-4 7 0 0 0,4-4-203 0 0,-1-1-1 0 0,1 1 0 0 0,0 0 0 0 0,1 0 1 0 0,0 0-1 0 0,0 0 0 0 0,0 0 0 0 0,0 1 1 0 0,1-1-1 0 0,0 0 0 0 0,0 10 0 0 0,1-14 15 0 0,1-1-9 0 0,1 1-173 0 0,0 0 21 0 0,-1 1 0 0 0,1-1 0 0 0,0 0 0 0 0,0 0 0 0 0,0 0-1 0 0,1 0 1 0 0,2 1 0 0 0,-4-2-54 0 0,1-1 0 0 0,-1 1 0 0 0,1-1 0 0 0,0 0 0 0 0,-1 1 0 0 0,1-1 0 0 0,0 0 0 0 0,-1 0 0 0 0,1 0 0 0 0,0 0 0 0 0,-1 0 0 0 0,1-1 0 0 0,-1 1 0 0 0,1 0 0 0 0,2-1 0 0 0,2-2 109 0 0,0 0 0 0 0,-1 0 0 0 0,1 0 0 0 0,-1 0 0 0 0,1-1 0 0 0,-1 0-1 0 0,0 0 1 0 0,0 0 0 0 0,-1-1 0 0 0,1 0 0 0 0,-1 0 0 0 0,0 0 0 0 0,0 0 0 0 0,-1-1-1 0 0,0 1 1 0 0,5-11 2247 0 0,-10 21-2190 0 0,1-2-167 0 0,1 13 122 0 0,0-13-206 0 0,0 0 0 0 0,0 1 0 0 0,0-1 0 0 0,1 0 1 0 0,-1 0-1 0 0,1 0 0 0 0,0 0 0 0 0,-1 0 0 0 0,2 0 0 0 0,-1 0 0 0 0,0 0 0 0 0,1 0 0 0 0,1 3 0 0 0,3 4-1009 0 0,11 17-1309 0 0,-7-14 524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5.168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0 194 9295 0 0,'0'0'846'0'0,"1"2"-700"0"0,5 4-18 0 0,-3-1 174 0 0,0 0-1 0 0,-1 0 0 0 0,1 0 1 0 0,-1 0-1 0 0,0 0 0 0 0,0 1 1 0 0,-1-1-1 0 0,2 9 0 0 0,-2-9-54 0 0,16 74 2210 0 0,22 89 1222 0 0,-33-141-2680 0 0,-5-25-486 0 0,-6-25-294 0 0,-2-44 1 0 0,2 13-154 0 0,2 19-172 0 0,2 0 0 0 0,4-50 0 0 0,-2 61-78 0 0,1-2-148 0 0,2 0 1 0 0,0 0-1 0 0,2 1 1 0 0,11-34-1 0 0,-15 54 302 0 0,0 0 1 0 0,1 0-1 0 0,0 0 0 0 0,0 0 0 0 0,6-6 1 0 0,2-3 214 0 0,-10 12-30 0 0,1 2 173 0 0,-1 0-244 0 0,1 0 1 0 0,-1-1-1 0 0,0 1 1 0 0,1 0-1 0 0,-1 0 1 0 0,0 0-1 0 0,1 1 1 0 0,-1-1 0 0 0,0 0-1 0 0,1 0 1 0 0,-1 1-1 0 0,0-1 1 0 0,0 1-1 0 0,1-1 1 0 0,-1 1-1 0 0,2 1 1 0 0,-1-1-3 0 0,-1 1-1 0 0,1 0 1 0 0,-1 0 0 0 0,0 0 0 0 0,1 0-1 0 0,-1 0 1 0 0,0 0 0 0 0,0 0-1 0 0,1 4 1 0 0,0 1-16 0 0,0-1 1 0 0,-1 1-1 0 0,1-1 0 0 0,-2 1 1 0 0,1 0-1 0 0,-1-1 0 0 0,0 1 1 0 0,-1 8-1 0 0,-11 54 20 0 0,11-61-61 0 0,-16 54-13 0 0,10-39-341 0 0,6-21-39 0 0,1 0-603 0 0,-2 8-2298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5.554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80 26 4143 0 0,'1'-1'191'0'0,"2"1"-120"0"0,21-20 8346 0 0,-25 19-8340 0 0,1 1-1 0 0,0 0 1 0 0,0-1-1 0 0,0 1 1 0 0,0 0-1 0 0,-1 0 0 0 0,1-1 1 0 0,0 1-1 0 0,0 0 1 0 0,0 0-1 0 0,-1 0 1 0 0,1-1-1 0 0,0 1 0 0 0,0 0 1 0 0,-1 0-1 0 0,1 0 1 0 0,0 0-1 0 0,-1 0 1 0 0,1-1-1 0 0,0 1 0 0 0,-1 0 1 0 0,1 0-1 0 0,0 0 1 0 0,-1 0-1 0 0,1 0 1 0 0,0 0-1 0 0,-6 1 65 0 0,1 0 0 0 0,0 1 0 0 0,1 0 0 0 0,-1 0 0 0 0,0 0 0 0 0,0 0 0 0 0,1 0 0 0 0,-1 1 0 0 0,1 0 0 0 0,0 0 0 0 0,0 0-1 0 0,0 1 1 0 0,0-1 0 0 0,1 1 0 0 0,-1 0 0 0 0,1 0 0 0 0,-3 5 0 0 0,5-7-91 0 0,-3 3 185 0 0,0 1 1 0 0,1 0 0 0 0,-5 11-1 0 0,7-16 260 0 0,2 2-382 0 0,7 19 94 0 0,-7-20 189 0 0,0-1-255 0 0,1-1-93 0 0,-1 1 0 0 0,0-1 1 0 0,0 0-1 0 0,1 1 0 0 0,-1-1 0 0 0,0 0 0 0 0,1 0 0 0 0,-1 0 0 0 0,0 0 0 0 0,1 0 0 0 0,-1 0 0 0 0,0 0 1 0 0,1-1-1 0 0,-1 1 0 0 0,0 0 0 0 0,0-1 0 0 0,1 1 0 0 0,-1-1 0 0 0,0 1 0 0 0,0-1 0 0 0,0 0 0 0 0,0 1 1 0 0,0-1-1 0 0,2-1 0 0 0,0-1 37 0 0,1-1 0 0 0,-1 0 0 0 0,0 1 0 0 0,0-1 1 0 0,0 0-1 0 0,2-5 0 0 0,3-4 14 0 0,-7 11-78 0 0,4-13 31 0 0,-4 12-28 0 0,-1 3-23 0 0,0-1 1 0 0,0 1 0 0 0,1-1-1 0 0,-1 1 1 0 0,0-1 0 0 0,0 1-1 0 0,0-1 1 0 0,0 1 0 0 0,0-1-1 0 0,0 1 1 0 0,0-1 0 0 0,0 1 0 0 0,0-1-1 0 0,0 1 1 0 0,0-1 0 0 0,0 1-1 0 0,0-1 1 0 0,0 0 0 0 0,-3-10 66 0 0,3 9 540 0 0,0 14-479 0 0,0-10-124 0 0,0 1-1 0 0,0-1 0 0 0,0 1 1 0 0,0-1-1 0 0,0 0 1 0 0,1 1-1 0 0,-1-1 1 0 0,1 0-1 0 0,0 1 1 0 0,-1-1-1 0 0,1 0 0 0 0,2 3 1 0 0,0 1-10 0 0,-2-2-25 0 0,1-1 0 0 0,-1 1-1 0 0,1-1 1 0 0,0 0 0 0 0,0 1-1 0 0,0-1 1 0 0,5 5-1 0 0,1 2-91 0 0,16 20-4527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5.870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0 142 6911 0 0,'0'0'528'0'0,"1"4"-113"0"0,38 116 9488 0 0,-38-118-9138 0 0,-1 0-601 0 0,0-1 1 0 0,0 1 0 0 0,0-1-1 0 0,0 0 1 0 0,0 1-1 0 0,1-1 1 0 0,-1 1-1 0 0,1-1 1 0 0,-1 0 0 0 0,1 1-1 0 0,0-1 1 0 0,-1 0-1 0 0,1 1 1 0 0,3 3 2160 0 0,-13-18-2104 0 0,6 7-194 0 0,0-1-1 0 0,0-1 0 0 0,1 1 0 0 0,-1 0 0 0 0,2-1 0 0 0,-1 1 1 0 0,0-11-1 0 0,1-2 58 0 0,1-31 1 0 0,8-17-301 0 0,-8 65 110 0 0,1 0 0 0 0,0 0 0 0 0,0 0 0 0 0,0 1 0 0 0,0-1 0 0 0,0 0 0 0 0,1 1 0 0 0,-1-1 0 0 0,1 1 0 0 0,-1 0 0 0 0,1-1 0 0 0,4-3 0 0 0,1 0-1265 0 0,0 0 0 0 0,0 1 1 0 0,9-6-1 0 0,-5 5-400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31T18:20:06.071"/>
    </inkml:context>
    <inkml:brush xml:id="br0">
      <inkml:brushProperty name="width" value="0.05" units="cm"/>
      <inkml:brushProperty name="height" value="0.05" units="cm"/>
      <inkml:brushProperty name="color" value="#C00000"/>
    </inkml:brush>
  </inkml:definitions>
  <inkml:trace contextRef="#ctx0" brushRef="#br0">10 1 5527 0 0,'0'0'7952'0'0,"0"2"-6633"0"0,-5 139 4289 0 0,0 3-5084 0 0,19 113-2075 0 0,-12-233 723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8ADD8-2CD8-4B8A-962D-AE4FFF5BA7F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3DFB-6564-4B3F-AD85-38055616E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lstad.com/qmatom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Louis </a:t>
            </a:r>
            <a:r>
              <a:rPr lang="en-US" err="1"/>
              <a:t>Debroglie</a:t>
            </a:r>
            <a:r>
              <a:rPr lang="en-US"/>
              <a:t> 1929 Nobel Prize</a:t>
            </a:r>
          </a:p>
          <a:p>
            <a:r>
              <a:rPr lang="en-US"/>
              <a:t>Do NOT study the image at bottom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E8C04-894C-40C8-80FA-2A643171A3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hlinkClick r:id="rId3"/>
              </a:rPr>
              <a:t>Visualizer of solutions for Hydrogen orbitals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E8C04-894C-40C8-80FA-2A643171A3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0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Node, and phasing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E8C04-894C-40C8-80FA-2A643171A3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51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Chem/</a:t>
            </a:r>
            <a:r>
              <a:rPr lang="en-US" dirty="0" err="1"/>
              <a:t>phys</a:t>
            </a:r>
            <a:r>
              <a:rPr lang="en-US" dirty="0"/>
              <a:t> – skim passage (30 sec at most, look at figures briefly), or do not read at all.</a:t>
            </a:r>
          </a:p>
          <a:p>
            <a:r>
              <a:rPr lang="en-US" dirty="0"/>
              <a:t>B/B – skim passage and take brief notes (ca 1 min), especially if passage is about an experimental result</a:t>
            </a:r>
          </a:p>
          <a:p>
            <a:r>
              <a:rPr lang="en-US" dirty="0"/>
              <a:t>PSB – skim passage and take brief notes (ca 1 min)</a:t>
            </a:r>
          </a:p>
          <a:p>
            <a:r>
              <a:rPr lang="en-US" dirty="0"/>
              <a:t>CARS – you will usually have to read the passage.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DAE56-EE6D-44F2-B75F-07CB3C5D08A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63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Guaranteed to show up on chem/</a:t>
            </a:r>
            <a:r>
              <a:rPr lang="en-US" dirty="0" err="1"/>
              <a:t>phys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DAE56-EE6D-44F2-B75F-07CB3C5D08A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47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customXml" Target="../ink/ink56.xml"/><Relationship Id="rId26" Type="http://schemas.openxmlformats.org/officeDocument/2006/relationships/customXml" Target="../ink/ink60.xml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customXml" Target="../ink/ink53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2" Type="http://schemas.openxmlformats.org/officeDocument/2006/relationships/customXml" Target="../ink/ink48.xml"/><Relationship Id="rId16" Type="http://schemas.openxmlformats.org/officeDocument/2006/relationships/customXml" Target="../ink/ink55.xml"/><Relationship Id="rId20" Type="http://schemas.openxmlformats.org/officeDocument/2006/relationships/customXml" Target="../ink/ink57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.xml"/><Relationship Id="rId11" Type="http://schemas.openxmlformats.org/officeDocument/2006/relationships/image" Target="../media/image8.png"/><Relationship Id="rId24" Type="http://schemas.openxmlformats.org/officeDocument/2006/relationships/customXml" Target="../ink/ink59.xml"/><Relationship Id="rId32" Type="http://schemas.openxmlformats.org/officeDocument/2006/relationships/customXml" Target="../ink/ink63.xml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61.xml"/><Relationship Id="rId10" Type="http://schemas.openxmlformats.org/officeDocument/2006/relationships/customXml" Target="../ink/ink52.xml"/><Relationship Id="rId19" Type="http://schemas.openxmlformats.org/officeDocument/2006/relationships/image" Target="../media/image12.png"/><Relationship Id="rId31" Type="http://schemas.openxmlformats.org/officeDocument/2006/relationships/image" Target="../media/image18.png"/><Relationship Id="rId4" Type="http://schemas.openxmlformats.org/officeDocument/2006/relationships/customXml" Target="../ink/ink49.xml"/><Relationship Id="rId9" Type="http://schemas.openxmlformats.org/officeDocument/2006/relationships/image" Target="../media/image7.png"/><Relationship Id="rId14" Type="http://schemas.openxmlformats.org/officeDocument/2006/relationships/customXml" Target="../ink/ink54.xml"/><Relationship Id="rId22" Type="http://schemas.openxmlformats.org/officeDocument/2006/relationships/customXml" Target="../ink/ink58.xml"/><Relationship Id="rId27" Type="http://schemas.openxmlformats.org/officeDocument/2006/relationships/image" Target="../media/image16.png"/><Relationship Id="rId30" Type="http://schemas.openxmlformats.org/officeDocument/2006/relationships/customXml" Target="../ink/ink62.xml"/><Relationship Id="rId8" Type="http://schemas.openxmlformats.org/officeDocument/2006/relationships/customXml" Target="../ink/ink51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6.xml"/><Relationship Id="rId21" Type="http://schemas.openxmlformats.org/officeDocument/2006/relationships/image" Target="../media/image29.png"/><Relationship Id="rId42" Type="http://schemas.openxmlformats.org/officeDocument/2006/relationships/customXml" Target="../ink/ink84.xml"/><Relationship Id="rId47" Type="http://schemas.openxmlformats.org/officeDocument/2006/relationships/image" Target="../media/image42.png"/><Relationship Id="rId63" Type="http://schemas.openxmlformats.org/officeDocument/2006/relationships/image" Target="../media/image50.png"/><Relationship Id="rId68" Type="http://schemas.openxmlformats.org/officeDocument/2006/relationships/customXml" Target="../ink/ink97.xml"/><Relationship Id="rId84" Type="http://schemas.openxmlformats.org/officeDocument/2006/relationships/customXml" Target="../ink/ink105.xml"/><Relationship Id="rId89" Type="http://schemas.openxmlformats.org/officeDocument/2006/relationships/image" Target="../media/image105.png"/><Relationship Id="rId16" Type="http://schemas.openxmlformats.org/officeDocument/2006/relationships/customXml" Target="../ink/ink71.xml"/><Relationship Id="rId11" Type="http://schemas.openxmlformats.org/officeDocument/2006/relationships/image" Target="../media/image24.png"/><Relationship Id="rId32" Type="http://schemas.openxmlformats.org/officeDocument/2006/relationships/customXml" Target="../ink/ink79.xml"/><Relationship Id="rId37" Type="http://schemas.openxmlformats.org/officeDocument/2006/relationships/image" Target="../media/image37.png"/><Relationship Id="rId53" Type="http://schemas.openxmlformats.org/officeDocument/2006/relationships/image" Target="../media/image45.png"/><Relationship Id="rId58" Type="http://schemas.openxmlformats.org/officeDocument/2006/relationships/customXml" Target="../ink/ink92.xml"/><Relationship Id="rId74" Type="http://schemas.openxmlformats.org/officeDocument/2006/relationships/customXml" Target="../ink/ink100.xml"/><Relationship Id="rId79" Type="http://schemas.openxmlformats.org/officeDocument/2006/relationships/image" Target="../media/image100.png"/><Relationship Id="rId102" Type="http://schemas.openxmlformats.org/officeDocument/2006/relationships/customXml" Target="../ink/ink114.xml"/><Relationship Id="rId5" Type="http://schemas.openxmlformats.org/officeDocument/2006/relationships/image" Target="../media/image21.png"/><Relationship Id="rId90" Type="http://schemas.openxmlformats.org/officeDocument/2006/relationships/customXml" Target="../ink/ink108.xml"/><Relationship Id="rId95" Type="http://schemas.openxmlformats.org/officeDocument/2006/relationships/image" Target="../media/image108.png"/><Relationship Id="rId22" Type="http://schemas.openxmlformats.org/officeDocument/2006/relationships/customXml" Target="../ink/ink74.xml"/><Relationship Id="rId27" Type="http://schemas.openxmlformats.org/officeDocument/2006/relationships/image" Target="../media/image32.png"/><Relationship Id="rId43" Type="http://schemas.openxmlformats.org/officeDocument/2006/relationships/image" Target="../media/image40.png"/><Relationship Id="rId48" Type="http://schemas.openxmlformats.org/officeDocument/2006/relationships/customXml" Target="../ink/ink87.xml"/><Relationship Id="rId64" Type="http://schemas.openxmlformats.org/officeDocument/2006/relationships/customXml" Target="../ink/ink95.xml"/><Relationship Id="rId69" Type="http://schemas.openxmlformats.org/officeDocument/2006/relationships/image" Target="../media/image80.png"/><Relationship Id="rId80" Type="http://schemas.openxmlformats.org/officeDocument/2006/relationships/customXml" Target="../ink/ink103.xml"/><Relationship Id="rId85" Type="http://schemas.openxmlformats.org/officeDocument/2006/relationships/image" Target="../media/image103.png"/><Relationship Id="rId12" Type="http://schemas.openxmlformats.org/officeDocument/2006/relationships/customXml" Target="../ink/ink69.xml"/><Relationship Id="rId17" Type="http://schemas.openxmlformats.org/officeDocument/2006/relationships/image" Target="../media/image27.png"/><Relationship Id="rId25" Type="http://schemas.openxmlformats.org/officeDocument/2006/relationships/image" Target="../media/image31.png"/><Relationship Id="rId33" Type="http://schemas.openxmlformats.org/officeDocument/2006/relationships/image" Target="../media/image35.png"/><Relationship Id="rId38" Type="http://schemas.openxmlformats.org/officeDocument/2006/relationships/customXml" Target="../ink/ink82.xml"/><Relationship Id="rId46" Type="http://schemas.openxmlformats.org/officeDocument/2006/relationships/customXml" Target="../ink/ink86.xml"/><Relationship Id="rId59" Type="http://schemas.openxmlformats.org/officeDocument/2006/relationships/image" Target="../media/image48.png"/><Relationship Id="rId67" Type="http://schemas.openxmlformats.org/officeDocument/2006/relationships/image" Target="../media/image70.png"/><Relationship Id="rId20" Type="http://schemas.openxmlformats.org/officeDocument/2006/relationships/customXml" Target="../ink/ink73.xml"/><Relationship Id="rId41" Type="http://schemas.openxmlformats.org/officeDocument/2006/relationships/image" Target="../media/image39.png"/><Relationship Id="rId54" Type="http://schemas.openxmlformats.org/officeDocument/2006/relationships/customXml" Target="../ink/ink90.xml"/><Relationship Id="rId62" Type="http://schemas.openxmlformats.org/officeDocument/2006/relationships/customXml" Target="../ink/ink94.xml"/><Relationship Id="rId70" Type="http://schemas.openxmlformats.org/officeDocument/2006/relationships/customXml" Target="../ink/ink98.xml"/><Relationship Id="rId75" Type="http://schemas.openxmlformats.org/officeDocument/2006/relationships/image" Target="../media/image98.png"/><Relationship Id="rId83" Type="http://schemas.openxmlformats.org/officeDocument/2006/relationships/image" Target="../media/image102.png"/><Relationship Id="rId88" Type="http://schemas.openxmlformats.org/officeDocument/2006/relationships/customXml" Target="../ink/ink107.xml"/><Relationship Id="rId91" Type="http://schemas.openxmlformats.org/officeDocument/2006/relationships/image" Target="../media/image106.png"/><Relationship Id="rId96" Type="http://schemas.openxmlformats.org/officeDocument/2006/relationships/customXml" Target="../ink/ink1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6.xml"/><Relationship Id="rId15" Type="http://schemas.openxmlformats.org/officeDocument/2006/relationships/image" Target="../media/image26.png"/><Relationship Id="rId23" Type="http://schemas.openxmlformats.org/officeDocument/2006/relationships/image" Target="../media/image30.png"/><Relationship Id="rId28" Type="http://schemas.openxmlformats.org/officeDocument/2006/relationships/customXml" Target="../ink/ink77.xml"/><Relationship Id="rId36" Type="http://schemas.openxmlformats.org/officeDocument/2006/relationships/customXml" Target="../ink/ink81.xml"/><Relationship Id="rId49" Type="http://schemas.openxmlformats.org/officeDocument/2006/relationships/image" Target="../media/image43.png"/><Relationship Id="rId57" Type="http://schemas.openxmlformats.org/officeDocument/2006/relationships/image" Target="../media/image47.png"/><Relationship Id="rId10" Type="http://schemas.openxmlformats.org/officeDocument/2006/relationships/customXml" Target="../ink/ink68.xml"/><Relationship Id="rId31" Type="http://schemas.openxmlformats.org/officeDocument/2006/relationships/image" Target="../media/image34.png"/><Relationship Id="rId44" Type="http://schemas.openxmlformats.org/officeDocument/2006/relationships/customXml" Target="../ink/ink85.xml"/><Relationship Id="rId52" Type="http://schemas.openxmlformats.org/officeDocument/2006/relationships/customXml" Target="../ink/ink89.xml"/><Relationship Id="rId60" Type="http://schemas.openxmlformats.org/officeDocument/2006/relationships/customXml" Target="../ink/ink93.xml"/><Relationship Id="rId65" Type="http://schemas.openxmlformats.org/officeDocument/2006/relationships/image" Target="../media/image60.png"/><Relationship Id="rId73" Type="http://schemas.openxmlformats.org/officeDocument/2006/relationships/image" Target="../media/image97.png"/><Relationship Id="rId78" Type="http://schemas.openxmlformats.org/officeDocument/2006/relationships/customXml" Target="../ink/ink102.xml"/><Relationship Id="rId81" Type="http://schemas.openxmlformats.org/officeDocument/2006/relationships/image" Target="../media/image101.png"/><Relationship Id="rId86" Type="http://schemas.openxmlformats.org/officeDocument/2006/relationships/customXml" Target="../ink/ink106.xml"/><Relationship Id="rId94" Type="http://schemas.openxmlformats.org/officeDocument/2006/relationships/customXml" Target="../ink/ink110.xml"/><Relationship Id="rId99" Type="http://schemas.openxmlformats.org/officeDocument/2006/relationships/image" Target="../media/image110.png"/><Relationship Id="rId101" Type="http://schemas.openxmlformats.org/officeDocument/2006/relationships/image" Target="../media/image111.png"/><Relationship Id="rId4" Type="http://schemas.openxmlformats.org/officeDocument/2006/relationships/customXml" Target="../ink/ink65.xml"/><Relationship Id="rId9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openxmlformats.org/officeDocument/2006/relationships/customXml" Target="../ink/ink72.xml"/><Relationship Id="rId39" Type="http://schemas.openxmlformats.org/officeDocument/2006/relationships/image" Target="../media/image38.png"/><Relationship Id="rId34" Type="http://schemas.openxmlformats.org/officeDocument/2006/relationships/customXml" Target="../ink/ink80.xml"/><Relationship Id="rId50" Type="http://schemas.openxmlformats.org/officeDocument/2006/relationships/customXml" Target="../ink/ink88.xml"/><Relationship Id="rId55" Type="http://schemas.openxmlformats.org/officeDocument/2006/relationships/image" Target="../media/image46.png"/><Relationship Id="rId76" Type="http://schemas.openxmlformats.org/officeDocument/2006/relationships/customXml" Target="../ink/ink101.xml"/><Relationship Id="rId97" Type="http://schemas.openxmlformats.org/officeDocument/2006/relationships/image" Target="../media/image109.png"/><Relationship Id="rId7" Type="http://schemas.openxmlformats.org/officeDocument/2006/relationships/image" Target="../media/image22.png"/><Relationship Id="rId71" Type="http://schemas.openxmlformats.org/officeDocument/2006/relationships/image" Target="../media/image90.png"/><Relationship Id="rId92" Type="http://schemas.openxmlformats.org/officeDocument/2006/relationships/customXml" Target="../ink/ink109.xml"/><Relationship Id="rId2" Type="http://schemas.openxmlformats.org/officeDocument/2006/relationships/customXml" Target="../ink/ink64.xml"/><Relationship Id="rId29" Type="http://schemas.openxmlformats.org/officeDocument/2006/relationships/image" Target="../media/image33.png"/><Relationship Id="rId24" Type="http://schemas.openxmlformats.org/officeDocument/2006/relationships/customXml" Target="../ink/ink75.xml"/><Relationship Id="rId40" Type="http://schemas.openxmlformats.org/officeDocument/2006/relationships/customXml" Target="../ink/ink83.xml"/><Relationship Id="rId45" Type="http://schemas.openxmlformats.org/officeDocument/2006/relationships/image" Target="../media/image41.png"/><Relationship Id="rId66" Type="http://schemas.openxmlformats.org/officeDocument/2006/relationships/customXml" Target="../ink/ink96.xml"/><Relationship Id="rId87" Type="http://schemas.openxmlformats.org/officeDocument/2006/relationships/image" Target="../media/image104.png"/><Relationship Id="rId61" Type="http://schemas.openxmlformats.org/officeDocument/2006/relationships/image" Target="../media/image49.png"/><Relationship Id="rId82" Type="http://schemas.openxmlformats.org/officeDocument/2006/relationships/customXml" Target="../ink/ink104.xml"/><Relationship Id="rId19" Type="http://schemas.openxmlformats.org/officeDocument/2006/relationships/image" Target="../media/image28.png"/><Relationship Id="rId14" Type="http://schemas.openxmlformats.org/officeDocument/2006/relationships/customXml" Target="../ink/ink70.xml"/><Relationship Id="rId30" Type="http://schemas.openxmlformats.org/officeDocument/2006/relationships/customXml" Target="../ink/ink78.xml"/><Relationship Id="rId35" Type="http://schemas.openxmlformats.org/officeDocument/2006/relationships/image" Target="../media/image36.png"/><Relationship Id="rId56" Type="http://schemas.openxmlformats.org/officeDocument/2006/relationships/customXml" Target="../ink/ink91.xml"/><Relationship Id="rId77" Type="http://schemas.openxmlformats.org/officeDocument/2006/relationships/image" Target="../media/image99.png"/><Relationship Id="rId100" Type="http://schemas.openxmlformats.org/officeDocument/2006/relationships/customXml" Target="../ink/ink113.xml"/><Relationship Id="rId8" Type="http://schemas.openxmlformats.org/officeDocument/2006/relationships/customXml" Target="../ink/ink67.xml"/><Relationship Id="rId51" Type="http://schemas.openxmlformats.org/officeDocument/2006/relationships/image" Target="../media/image44.png"/><Relationship Id="rId72" Type="http://schemas.openxmlformats.org/officeDocument/2006/relationships/customXml" Target="../ink/ink99.xml"/><Relationship Id="rId93" Type="http://schemas.openxmlformats.org/officeDocument/2006/relationships/image" Target="../media/image107.png"/><Relationship Id="rId98" Type="http://schemas.openxmlformats.org/officeDocument/2006/relationships/customXml" Target="../ink/ink112.xml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27.xml"/><Relationship Id="rId21" Type="http://schemas.openxmlformats.org/officeDocument/2006/relationships/image" Target="../media/image1000.png"/><Relationship Id="rId42" Type="http://schemas.openxmlformats.org/officeDocument/2006/relationships/customXml" Target="../ink/ink135.xml"/><Relationship Id="rId47" Type="http://schemas.openxmlformats.org/officeDocument/2006/relationships/image" Target="../media/image230.png"/><Relationship Id="rId63" Type="http://schemas.openxmlformats.org/officeDocument/2006/relationships/image" Target="../media/image311.png"/><Relationship Id="rId68" Type="http://schemas.openxmlformats.org/officeDocument/2006/relationships/customXml" Target="../ink/ink148.xml"/><Relationship Id="rId84" Type="http://schemas.openxmlformats.org/officeDocument/2006/relationships/customXml" Target="../ink/ink156.xml"/><Relationship Id="rId89" Type="http://schemas.openxmlformats.org/officeDocument/2006/relationships/image" Target="../media/image440.png"/><Relationship Id="rId16" Type="http://schemas.openxmlformats.org/officeDocument/2006/relationships/customXml" Target="../ink/ink122.xml"/><Relationship Id="rId11" Type="http://schemas.openxmlformats.org/officeDocument/2006/relationships/image" Target="../media/image510.png"/><Relationship Id="rId32" Type="http://schemas.openxmlformats.org/officeDocument/2006/relationships/customXml" Target="../ink/ink130.xml"/><Relationship Id="rId37" Type="http://schemas.openxmlformats.org/officeDocument/2006/relationships/image" Target="../media/image180.png"/><Relationship Id="rId53" Type="http://schemas.openxmlformats.org/officeDocument/2006/relationships/image" Target="../media/image260.png"/><Relationship Id="rId58" Type="http://schemas.openxmlformats.org/officeDocument/2006/relationships/customXml" Target="../ink/ink143.xml"/><Relationship Id="rId74" Type="http://schemas.openxmlformats.org/officeDocument/2006/relationships/customXml" Target="../ink/ink151.xml"/><Relationship Id="rId79" Type="http://schemas.openxmlformats.org/officeDocument/2006/relationships/image" Target="../media/image390.png"/><Relationship Id="rId5" Type="http://schemas.openxmlformats.org/officeDocument/2006/relationships/image" Target="../media/image210.png"/><Relationship Id="rId90" Type="http://schemas.openxmlformats.org/officeDocument/2006/relationships/customXml" Target="../ink/ink159.xml"/><Relationship Id="rId22" Type="http://schemas.openxmlformats.org/officeDocument/2006/relationships/customXml" Target="../ink/ink125.xml"/><Relationship Id="rId27" Type="http://schemas.openxmlformats.org/officeDocument/2006/relationships/image" Target="../media/image130.png"/><Relationship Id="rId43" Type="http://schemas.openxmlformats.org/officeDocument/2006/relationships/image" Target="../media/image211.png"/><Relationship Id="rId48" Type="http://schemas.openxmlformats.org/officeDocument/2006/relationships/customXml" Target="../ink/ink138.xml"/><Relationship Id="rId64" Type="http://schemas.openxmlformats.org/officeDocument/2006/relationships/customXml" Target="../ink/ink146.xml"/><Relationship Id="rId69" Type="http://schemas.openxmlformats.org/officeDocument/2006/relationships/image" Target="../media/image340.png"/><Relationship Id="rId8" Type="http://schemas.openxmlformats.org/officeDocument/2006/relationships/customXml" Target="../ink/ink118.xml"/><Relationship Id="rId51" Type="http://schemas.openxmlformats.org/officeDocument/2006/relationships/image" Target="../media/image250.png"/><Relationship Id="rId72" Type="http://schemas.openxmlformats.org/officeDocument/2006/relationships/customXml" Target="../ink/ink150.xml"/><Relationship Id="rId80" Type="http://schemas.openxmlformats.org/officeDocument/2006/relationships/customXml" Target="../ink/ink154.xml"/><Relationship Id="rId85" Type="http://schemas.openxmlformats.org/officeDocument/2006/relationships/image" Target="../media/image420.png"/><Relationship Id="rId93" Type="http://schemas.openxmlformats.org/officeDocument/2006/relationships/image" Target="../media/image460.png"/><Relationship Id="rId3" Type="http://schemas.openxmlformats.org/officeDocument/2006/relationships/image" Target="../media/image1100.png"/><Relationship Id="rId12" Type="http://schemas.openxmlformats.org/officeDocument/2006/relationships/customXml" Target="../ink/ink120.xml"/><Relationship Id="rId17" Type="http://schemas.openxmlformats.org/officeDocument/2006/relationships/image" Target="../media/image810.png"/><Relationship Id="rId25" Type="http://schemas.openxmlformats.org/officeDocument/2006/relationships/image" Target="../media/image120.png"/><Relationship Id="rId33" Type="http://schemas.openxmlformats.org/officeDocument/2006/relationships/image" Target="../media/image160.png"/><Relationship Id="rId38" Type="http://schemas.openxmlformats.org/officeDocument/2006/relationships/customXml" Target="../ink/ink133.xml"/><Relationship Id="rId46" Type="http://schemas.openxmlformats.org/officeDocument/2006/relationships/customXml" Target="../ink/ink137.xml"/><Relationship Id="rId59" Type="http://schemas.openxmlformats.org/officeDocument/2006/relationships/image" Target="../media/image290.png"/><Relationship Id="rId67" Type="http://schemas.openxmlformats.org/officeDocument/2006/relationships/image" Target="../media/image330.png"/><Relationship Id="rId20" Type="http://schemas.openxmlformats.org/officeDocument/2006/relationships/customXml" Target="../ink/ink124.xml"/><Relationship Id="rId41" Type="http://schemas.openxmlformats.org/officeDocument/2006/relationships/image" Target="../media/image200.png"/><Relationship Id="rId54" Type="http://schemas.openxmlformats.org/officeDocument/2006/relationships/customXml" Target="../ink/ink141.xml"/><Relationship Id="rId62" Type="http://schemas.openxmlformats.org/officeDocument/2006/relationships/customXml" Target="../ink/ink145.xml"/><Relationship Id="rId70" Type="http://schemas.openxmlformats.org/officeDocument/2006/relationships/customXml" Target="../ink/ink149.xml"/><Relationship Id="rId75" Type="http://schemas.openxmlformats.org/officeDocument/2006/relationships/image" Target="../media/image370.png"/><Relationship Id="rId83" Type="http://schemas.openxmlformats.org/officeDocument/2006/relationships/image" Target="../media/image410.png"/><Relationship Id="rId88" Type="http://schemas.openxmlformats.org/officeDocument/2006/relationships/customXml" Target="../ink/ink158.xml"/><Relationship Id="rId91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7.xml"/><Relationship Id="rId15" Type="http://schemas.openxmlformats.org/officeDocument/2006/relationships/image" Target="../media/image710.png"/><Relationship Id="rId23" Type="http://schemas.openxmlformats.org/officeDocument/2006/relationships/image" Target="../media/image1110.png"/><Relationship Id="rId28" Type="http://schemas.openxmlformats.org/officeDocument/2006/relationships/customXml" Target="../ink/ink128.xml"/><Relationship Id="rId36" Type="http://schemas.openxmlformats.org/officeDocument/2006/relationships/customXml" Target="../ink/ink132.xml"/><Relationship Id="rId49" Type="http://schemas.openxmlformats.org/officeDocument/2006/relationships/image" Target="../media/image240.png"/><Relationship Id="rId57" Type="http://schemas.openxmlformats.org/officeDocument/2006/relationships/image" Target="../media/image280.png"/><Relationship Id="rId10" Type="http://schemas.openxmlformats.org/officeDocument/2006/relationships/customXml" Target="../ink/ink119.xml"/><Relationship Id="rId31" Type="http://schemas.openxmlformats.org/officeDocument/2006/relationships/image" Target="../media/image150.png"/><Relationship Id="rId44" Type="http://schemas.openxmlformats.org/officeDocument/2006/relationships/customXml" Target="../ink/ink136.xml"/><Relationship Id="rId52" Type="http://schemas.openxmlformats.org/officeDocument/2006/relationships/customXml" Target="../ink/ink140.xml"/><Relationship Id="rId60" Type="http://schemas.openxmlformats.org/officeDocument/2006/relationships/customXml" Target="../ink/ink144.xml"/><Relationship Id="rId65" Type="http://schemas.openxmlformats.org/officeDocument/2006/relationships/image" Target="../media/image320.png"/><Relationship Id="rId73" Type="http://schemas.openxmlformats.org/officeDocument/2006/relationships/image" Target="../media/image360.png"/><Relationship Id="rId78" Type="http://schemas.openxmlformats.org/officeDocument/2006/relationships/customXml" Target="../ink/ink153.xml"/><Relationship Id="rId81" Type="http://schemas.openxmlformats.org/officeDocument/2006/relationships/image" Target="../media/image400.png"/><Relationship Id="rId86" Type="http://schemas.openxmlformats.org/officeDocument/2006/relationships/customXml" Target="../ink/ink157.xml"/><Relationship Id="rId4" Type="http://schemas.openxmlformats.org/officeDocument/2006/relationships/customXml" Target="../ink/ink116.xml"/><Relationship Id="rId9" Type="http://schemas.openxmlformats.org/officeDocument/2006/relationships/image" Target="../media/image411.png"/><Relationship Id="rId13" Type="http://schemas.openxmlformats.org/officeDocument/2006/relationships/image" Target="../media/image610.png"/><Relationship Id="rId18" Type="http://schemas.openxmlformats.org/officeDocument/2006/relationships/customXml" Target="../ink/ink123.xml"/><Relationship Id="rId39" Type="http://schemas.openxmlformats.org/officeDocument/2006/relationships/image" Target="../media/image190.png"/><Relationship Id="rId34" Type="http://schemas.openxmlformats.org/officeDocument/2006/relationships/customXml" Target="../ink/ink131.xml"/><Relationship Id="rId50" Type="http://schemas.openxmlformats.org/officeDocument/2006/relationships/customXml" Target="../ink/ink139.xml"/><Relationship Id="rId55" Type="http://schemas.openxmlformats.org/officeDocument/2006/relationships/image" Target="../media/image270.png"/><Relationship Id="rId76" Type="http://schemas.openxmlformats.org/officeDocument/2006/relationships/customXml" Target="../ink/ink152.xml"/><Relationship Id="rId7" Type="http://schemas.openxmlformats.org/officeDocument/2006/relationships/image" Target="../media/image310.png"/><Relationship Id="rId71" Type="http://schemas.openxmlformats.org/officeDocument/2006/relationships/image" Target="../media/image350.png"/><Relationship Id="rId92" Type="http://schemas.openxmlformats.org/officeDocument/2006/relationships/customXml" Target="../ink/ink160.xml"/><Relationship Id="rId2" Type="http://schemas.openxmlformats.org/officeDocument/2006/relationships/customXml" Target="../ink/ink115.xml"/><Relationship Id="rId29" Type="http://schemas.openxmlformats.org/officeDocument/2006/relationships/image" Target="../media/image140.png"/><Relationship Id="rId24" Type="http://schemas.openxmlformats.org/officeDocument/2006/relationships/customXml" Target="../ink/ink126.xml"/><Relationship Id="rId40" Type="http://schemas.openxmlformats.org/officeDocument/2006/relationships/customXml" Target="../ink/ink134.xml"/><Relationship Id="rId45" Type="http://schemas.openxmlformats.org/officeDocument/2006/relationships/image" Target="../media/image220.png"/><Relationship Id="rId66" Type="http://schemas.openxmlformats.org/officeDocument/2006/relationships/customXml" Target="../ink/ink147.xml"/><Relationship Id="rId87" Type="http://schemas.openxmlformats.org/officeDocument/2006/relationships/image" Target="../media/image430.png"/><Relationship Id="rId61" Type="http://schemas.openxmlformats.org/officeDocument/2006/relationships/image" Target="../media/image300.png"/><Relationship Id="rId82" Type="http://schemas.openxmlformats.org/officeDocument/2006/relationships/customXml" Target="../ink/ink155.xml"/><Relationship Id="rId19" Type="http://schemas.openxmlformats.org/officeDocument/2006/relationships/image" Target="../media/image970.png"/><Relationship Id="rId14" Type="http://schemas.openxmlformats.org/officeDocument/2006/relationships/customXml" Target="../ink/ink121.xml"/><Relationship Id="rId30" Type="http://schemas.openxmlformats.org/officeDocument/2006/relationships/customXml" Target="../ink/ink129.xml"/><Relationship Id="rId35" Type="http://schemas.openxmlformats.org/officeDocument/2006/relationships/image" Target="../media/image170.png"/><Relationship Id="rId56" Type="http://schemas.openxmlformats.org/officeDocument/2006/relationships/customXml" Target="../ink/ink142.xml"/><Relationship Id="rId77" Type="http://schemas.openxmlformats.org/officeDocument/2006/relationships/image" Target="../media/image3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3.xml"/><Relationship Id="rId3" Type="http://schemas.openxmlformats.org/officeDocument/2006/relationships/image" Target="../media/image112.png"/><Relationship Id="rId7" Type="http://schemas.openxmlformats.org/officeDocument/2006/relationships/customXml" Target="../ink/ink16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customXml" Target="../ink/ink161.xml"/><Relationship Id="rId4" Type="http://schemas.openxmlformats.org/officeDocument/2006/relationships/hyperlink" Target="https://pollev.com/timcook653" TargetMode="External"/><Relationship Id="rId9" Type="http://schemas.openxmlformats.org/officeDocument/2006/relationships/customXml" Target="../ink/ink16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ollev.com/timcook653" TargetMode="External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.xml"/><Relationship Id="rId21" Type="http://schemas.openxmlformats.org/officeDocument/2006/relationships/image" Target="../media/image600.png"/><Relationship Id="rId42" Type="http://schemas.openxmlformats.org/officeDocument/2006/relationships/customXml" Target="../ink/ink22.xml"/><Relationship Id="rId47" Type="http://schemas.openxmlformats.org/officeDocument/2006/relationships/image" Target="../media/image73.png"/><Relationship Id="rId63" Type="http://schemas.openxmlformats.org/officeDocument/2006/relationships/image" Target="../media/image81.png"/><Relationship Id="rId68" Type="http://schemas.openxmlformats.org/officeDocument/2006/relationships/customXml" Target="../ink/ink35.xml"/><Relationship Id="rId84" Type="http://schemas.openxmlformats.org/officeDocument/2006/relationships/customXml" Target="../ink/ink43.xml"/><Relationship Id="rId89" Type="http://schemas.openxmlformats.org/officeDocument/2006/relationships/image" Target="../media/image94.png"/><Relationship Id="rId16" Type="http://schemas.openxmlformats.org/officeDocument/2006/relationships/customXml" Target="../ink/ink9.xml"/><Relationship Id="rId11" Type="http://schemas.openxmlformats.org/officeDocument/2006/relationships/image" Target="../media/image55.png"/><Relationship Id="rId32" Type="http://schemas.openxmlformats.org/officeDocument/2006/relationships/customXml" Target="../ink/ink17.xml"/><Relationship Id="rId37" Type="http://schemas.openxmlformats.org/officeDocument/2006/relationships/image" Target="../media/image68.png"/><Relationship Id="rId53" Type="http://schemas.openxmlformats.org/officeDocument/2006/relationships/image" Target="../media/image76.png"/><Relationship Id="rId58" Type="http://schemas.openxmlformats.org/officeDocument/2006/relationships/customXml" Target="../ink/ink30.xml"/><Relationship Id="rId74" Type="http://schemas.openxmlformats.org/officeDocument/2006/relationships/customXml" Target="../ink/ink38.xml"/><Relationship Id="rId79" Type="http://schemas.openxmlformats.org/officeDocument/2006/relationships/image" Target="../media/image89.png"/><Relationship Id="rId5" Type="http://schemas.openxmlformats.org/officeDocument/2006/relationships/image" Target="../media/image52.png"/><Relationship Id="rId90" Type="http://schemas.openxmlformats.org/officeDocument/2006/relationships/customXml" Target="../ink/ink46.xml"/><Relationship Id="rId22" Type="http://schemas.openxmlformats.org/officeDocument/2006/relationships/customXml" Target="../ink/ink12.xml"/><Relationship Id="rId27" Type="http://schemas.openxmlformats.org/officeDocument/2006/relationships/image" Target="../media/image63.png"/><Relationship Id="rId43" Type="http://schemas.openxmlformats.org/officeDocument/2006/relationships/image" Target="../media/image71.png"/><Relationship Id="rId48" Type="http://schemas.openxmlformats.org/officeDocument/2006/relationships/customXml" Target="../ink/ink25.xml"/><Relationship Id="rId64" Type="http://schemas.openxmlformats.org/officeDocument/2006/relationships/customXml" Target="../ink/ink33.xml"/><Relationship Id="rId69" Type="http://schemas.openxmlformats.org/officeDocument/2006/relationships/image" Target="../media/image84.png"/><Relationship Id="rId8" Type="http://schemas.openxmlformats.org/officeDocument/2006/relationships/customXml" Target="../ink/ink5.xml"/><Relationship Id="rId51" Type="http://schemas.openxmlformats.org/officeDocument/2006/relationships/image" Target="../media/image75.png"/><Relationship Id="rId72" Type="http://schemas.openxmlformats.org/officeDocument/2006/relationships/customXml" Target="../ink/ink37.xml"/><Relationship Id="rId80" Type="http://schemas.openxmlformats.org/officeDocument/2006/relationships/customXml" Target="../ink/ink41.xml"/><Relationship Id="rId85" Type="http://schemas.openxmlformats.org/officeDocument/2006/relationships/image" Target="../media/image92.png"/><Relationship Id="rId93" Type="http://schemas.openxmlformats.org/officeDocument/2006/relationships/image" Target="../media/image96.png"/><Relationship Id="rId3" Type="http://schemas.openxmlformats.org/officeDocument/2006/relationships/image" Target="../media/image51.png"/><Relationship Id="rId12" Type="http://schemas.openxmlformats.org/officeDocument/2006/relationships/customXml" Target="../ink/ink7.xml"/><Relationship Id="rId17" Type="http://schemas.openxmlformats.org/officeDocument/2006/relationships/image" Target="../media/image58.png"/><Relationship Id="rId25" Type="http://schemas.openxmlformats.org/officeDocument/2006/relationships/image" Target="../media/image62.png"/><Relationship Id="rId33" Type="http://schemas.openxmlformats.org/officeDocument/2006/relationships/image" Target="../media/image66.png"/><Relationship Id="rId38" Type="http://schemas.openxmlformats.org/officeDocument/2006/relationships/customXml" Target="../ink/ink20.xml"/><Relationship Id="rId46" Type="http://schemas.openxmlformats.org/officeDocument/2006/relationships/customXml" Target="../ink/ink24.xml"/><Relationship Id="rId59" Type="http://schemas.openxmlformats.org/officeDocument/2006/relationships/image" Target="../media/image79.png"/><Relationship Id="rId67" Type="http://schemas.openxmlformats.org/officeDocument/2006/relationships/image" Target="../media/image83.png"/><Relationship Id="rId20" Type="http://schemas.openxmlformats.org/officeDocument/2006/relationships/customXml" Target="../ink/ink11.xml"/><Relationship Id="rId41" Type="http://schemas.openxmlformats.org/officeDocument/2006/relationships/image" Target="../media/image700.png"/><Relationship Id="rId54" Type="http://schemas.openxmlformats.org/officeDocument/2006/relationships/customXml" Target="../ink/ink28.xml"/><Relationship Id="rId62" Type="http://schemas.openxmlformats.org/officeDocument/2006/relationships/customXml" Target="../ink/ink32.xml"/><Relationship Id="rId70" Type="http://schemas.openxmlformats.org/officeDocument/2006/relationships/customXml" Target="../ink/ink36.xml"/><Relationship Id="rId75" Type="http://schemas.openxmlformats.org/officeDocument/2006/relationships/image" Target="../media/image87.png"/><Relationship Id="rId83" Type="http://schemas.openxmlformats.org/officeDocument/2006/relationships/image" Target="../media/image91.png"/><Relationship Id="rId88" Type="http://schemas.openxmlformats.org/officeDocument/2006/relationships/customXml" Target="../ink/ink45.xml"/><Relationship Id="rId91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5" Type="http://schemas.openxmlformats.org/officeDocument/2006/relationships/image" Target="../media/image57.png"/><Relationship Id="rId23" Type="http://schemas.openxmlformats.org/officeDocument/2006/relationships/image" Target="../media/image61.png"/><Relationship Id="rId28" Type="http://schemas.openxmlformats.org/officeDocument/2006/relationships/customXml" Target="../ink/ink15.xml"/><Relationship Id="rId36" Type="http://schemas.openxmlformats.org/officeDocument/2006/relationships/customXml" Target="../ink/ink19.xml"/><Relationship Id="rId49" Type="http://schemas.openxmlformats.org/officeDocument/2006/relationships/image" Target="../media/image74.png"/><Relationship Id="rId57" Type="http://schemas.openxmlformats.org/officeDocument/2006/relationships/image" Target="../media/image78.png"/><Relationship Id="rId10" Type="http://schemas.openxmlformats.org/officeDocument/2006/relationships/customXml" Target="../ink/ink6.xml"/><Relationship Id="rId31" Type="http://schemas.openxmlformats.org/officeDocument/2006/relationships/image" Target="../media/image65.png"/><Relationship Id="rId44" Type="http://schemas.openxmlformats.org/officeDocument/2006/relationships/customXml" Target="../ink/ink23.xml"/><Relationship Id="rId52" Type="http://schemas.openxmlformats.org/officeDocument/2006/relationships/customXml" Target="../ink/ink27.xml"/><Relationship Id="rId60" Type="http://schemas.openxmlformats.org/officeDocument/2006/relationships/customXml" Target="../ink/ink31.xml"/><Relationship Id="rId65" Type="http://schemas.openxmlformats.org/officeDocument/2006/relationships/image" Target="../media/image82.png"/><Relationship Id="rId73" Type="http://schemas.openxmlformats.org/officeDocument/2006/relationships/image" Target="../media/image86.png"/><Relationship Id="rId78" Type="http://schemas.openxmlformats.org/officeDocument/2006/relationships/customXml" Target="../ink/ink40.xml"/><Relationship Id="rId81" Type="http://schemas.openxmlformats.org/officeDocument/2006/relationships/image" Target="../media/image900.png"/><Relationship Id="rId86" Type="http://schemas.openxmlformats.org/officeDocument/2006/relationships/customXml" Target="../ink/ink44.xml"/><Relationship Id="rId4" Type="http://schemas.openxmlformats.org/officeDocument/2006/relationships/customXml" Target="../ink/ink3.xml"/><Relationship Id="rId9" Type="http://schemas.openxmlformats.org/officeDocument/2006/relationships/image" Target="../media/image54.png"/><Relationship Id="rId13" Type="http://schemas.openxmlformats.org/officeDocument/2006/relationships/image" Target="../media/image56.png"/><Relationship Id="rId18" Type="http://schemas.openxmlformats.org/officeDocument/2006/relationships/customXml" Target="../ink/ink10.xml"/><Relationship Id="rId39" Type="http://schemas.openxmlformats.org/officeDocument/2006/relationships/image" Target="../media/image69.png"/><Relationship Id="rId34" Type="http://schemas.openxmlformats.org/officeDocument/2006/relationships/customXml" Target="../ink/ink18.xml"/><Relationship Id="rId50" Type="http://schemas.openxmlformats.org/officeDocument/2006/relationships/customXml" Target="../ink/ink26.xml"/><Relationship Id="rId55" Type="http://schemas.openxmlformats.org/officeDocument/2006/relationships/image" Target="../media/image77.png"/><Relationship Id="rId76" Type="http://schemas.openxmlformats.org/officeDocument/2006/relationships/customXml" Target="../ink/ink39.xml"/><Relationship Id="rId7" Type="http://schemas.openxmlformats.org/officeDocument/2006/relationships/image" Target="../media/image53.png"/><Relationship Id="rId71" Type="http://schemas.openxmlformats.org/officeDocument/2006/relationships/image" Target="../media/image85.png"/><Relationship Id="rId92" Type="http://schemas.openxmlformats.org/officeDocument/2006/relationships/customXml" Target="../ink/ink47.xml"/><Relationship Id="rId2" Type="http://schemas.openxmlformats.org/officeDocument/2006/relationships/customXml" Target="../ink/ink2.xml"/><Relationship Id="rId29" Type="http://schemas.openxmlformats.org/officeDocument/2006/relationships/image" Target="../media/image64.png"/><Relationship Id="rId24" Type="http://schemas.openxmlformats.org/officeDocument/2006/relationships/customXml" Target="../ink/ink13.xml"/><Relationship Id="rId40" Type="http://schemas.openxmlformats.org/officeDocument/2006/relationships/customXml" Target="../ink/ink21.xml"/><Relationship Id="rId45" Type="http://schemas.openxmlformats.org/officeDocument/2006/relationships/image" Target="../media/image72.png"/><Relationship Id="rId66" Type="http://schemas.openxmlformats.org/officeDocument/2006/relationships/customXml" Target="../ink/ink34.xml"/><Relationship Id="rId87" Type="http://schemas.openxmlformats.org/officeDocument/2006/relationships/image" Target="../media/image93.png"/><Relationship Id="rId61" Type="http://schemas.openxmlformats.org/officeDocument/2006/relationships/image" Target="../media/image800.png"/><Relationship Id="rId82" Type="http://schemas.openxmlformats.org/officeDocument/2006/relationships/customXml" Target="../ink/ink42.xml"/><Relationship Id="rId19" Type="http://schemas.openxmlformats.org/officeDocument/2006/relationships/image" Target="../media/image59.png"/><Relationship Id="rId14" Type="http://schemas.openxmlformats.org/officeDocument/2006/relationships/customXml" Target="../ink/ink8.xml"/><Relationship Id="rId30" Type="http://schemas.openxmlformats.org/officeDocument/2006/relationships/customXml" Target="../ink/ink16.xml"/><Relationship Id="rId35" Type="http://schemas.openxmlformats.org/officeDocument/2006/relationships/image" Target="../media/image67.png"/><Relationship Id="rId56" Type="http://schemas.openxmlformats.org/officeDocument/2006/relationships/customXml" Target="../ink/ink29.xml"/><Relationship Id="rId77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lstad.com/qmat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452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sz="4000" dirty="0"/>
              <a:t>Bonding, Hybridization, and VSEPR Geometry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9052"/>
            <a:ext cx="9144000" cy="1655762"/>
          </a:xfrm>
        </p:spPr>
        <p:txBody>
          <a:bodyPr/>
          <a:lstStyle/>
          <a:p>
            <a:r>
              <a:rPr lang="en-US"/>
              <a:t>9/2/2026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6C5CD47F-2EB8-4C30-6410-EEC43BFF3D52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9A8ABF5-7A6D-5E2D-F245-CCD4D286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085"/>
            <a:ext cx="4213653" cy="1600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1D21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AB718E-7F20-A3F5-1F04-1FC26CE2289D}"/>
              </a:ext>
            </a:extLst>
          </p:cNvPr>
          <p:cNvSpPr txBox="1"/>
          <p:nvPr/>
        </p:nvSpPr>
        <p:spPr>
          <a:xfrm>
            <a:off x="4341995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Hours: 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TBD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C368DD-2C81-9D62-B533-5DBAD79C8AAC}"/>
              </a:ext>
            </a:extLst>
          </p:cNvPr>
          <p:cNvCxnSpPr/>
          <p:nvPr/>
        </p:nvCxnSpPr>
        <p:spPr>
          <a:xfrm>
            <a:off x="0" y="137145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AE359-FFBE-365A-F6AE-4F291CBA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551" y="-37085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/>
              <a:t>Geometry of CH</a:t>
            </a:r>
            <a:r>
              <a:rPr lang="en-US" sz="4000" baseline="-25000"/>
              <a:t>4 </a:t>
            </a:r>
            <a:r>
              <a:rPr lang="en-US" sz="4000"/>
              <a:t>(methane)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DCD8A-0549-2525-1564-9891BCEDF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62" y="954707"/>
            <a:ext cx="10718181" cy="57806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Valence electron configurations of C and H: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What bond angles does Valence Bond theory predict, given the orbitals involved that can overlap?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What bond angle does VSEPR predict for CH</a:t>
            </a:r>
            <a:r>
              <a:rPr lang="en-US" baseline="-25000"/>
              <a:t>4</a:t>
            </a:r>
            <a:r>
              <a:rPr lang="en-US"/>
              <a:t>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Valence Bond theory needs an adjustment!</a:t>
            </a:r>
          </a:p>
        </p:txBody>
      </p:sp>
    </p:spTree>
    <p:extLst>
      <p:ext uri="{BB962C8B-B14F-4D97-AF65-F5344CB8AC3E}">
        <p14:creationId xmlns:p14="http://schemas.microsoft.com/office/powerpoint/2010/main" val="42100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92ED6-8666-4705-3A99-6EF534709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57" y="-325818"/>
            <a:ext cx="10515600" cy="1325563"/>
          </a:xfrm>
        </p:spPr>
        <p:txBody>
          <a:bodyPr/>
          <a:lstStyle/>
          <a:p>
            <a:r>
              <a:rPr lang="en-US"/>
              <a:t>Hybridized atomic orbitals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B1B2-3B3A-3962-0314-29B0F79B5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05" y="1096498"/>
            <a:ext cx="1133893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General idea: within one atom, the orbitals involved in sigma bonding or containing lone-pairs </a:t>
            </a:r>
            <a:r>
              <a:rPr lang="en-US" b="1" i="1" dirty="0"/>
              <a:t>MIX</a:t>
            </a:r>
            <a:r>
              <a:rPr lang="en-US" b="1" dirty="0"/>
              <a:t> </a:t>
            </a:r>
            <a:r>
              <a:rPr lang="en-US" dirty="0"/>
              <a:t>(hybridize) to get </a:t>
            </a:r>
            <a:r>
              <a:rPr lang="en-US" u="sng" dirty="0"/>
              <a:t>new atomic orbital shapes</a:t>
            </a:r>
            <a:r>
              <a:rPr lang="en-US" dirty="0"/>
              <a:t> that are </a:t>
            </a:r>
            <a:r>
              <a:rPr lang="en-US" b="1" u="sng" dirty="0"/>
              <a:t>degenerate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</a:t>
            </a:r>
            <a:r>
              <a:rPr lang="en-US" baseline="30000" dirty="0"/>
              <a:t>3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6C9381-DC96-A6BB-FF1F-E9BAA6F19423}"/>
              </a:ext>
            </a:extLst>
          </p:cNvPr>
          <p:cNvCxnSpPr/>
          <p:nvPr/>
        </p:nvCxnSpPr>
        <p:spPr>
          <a:xfrm>
            <a:off x="0" y="2995743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40C7E4F-AD46-EBC9-E23D-BA4785DF7644}"/>
                  </a:ext>
                </a:extLst>
              </p14:cNvPr>
              <p14:cNvContentPartPr/>
              <p14:nvPr/>
            </p14:nvContentPartPr>
            <p14:xfrm>
              <a:off x="527400" y="3395880"/>
              <a:ext cx="10951560" cy="2825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40C7E4F-AD46-EBC9-E23D-BA4785DF76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8040" y="3386520"/>
                <a:ext cx="10970280" cy="28440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878D1EA-6D94-E5AD-30AA-2AA01F51E958}"/>
              </a:ext>
            </a:extLst>
          </p:cNvPr>
          <p:cNvSpPr txBox="1"/>
          <p:nvPr/>
        </p:nvSpPr>
        <p:spPr>
          <a:xfrm>
            <a:off x="4659085" y="4530946"/>
            <a:ext cx="112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hybridize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D679AD-65EA-04C2-121B-90DFD604F663}"/>
              </a:ext>
            </a:extLst>
          </p:cNvPr>
          <p:cNvGrpSpPr/>
          <p:nvPr/>
        </p:nvGrpSpPr>
        <p:grpSpPr>
          <a:xfrm>
            <a:off x="10390990" y="3501519"/>
            <a:ext cx="337320" cy="270000"/>
            <a:chOff x="10390990" y="3501519"/>
            <a:chExt cx="33732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5C0EC27-8A5F-1FAB-4CCC-9A07599A79D2}"/>
                    </a:ext>
                  </a:extLst>
                </p14:cNvPr>
                <p14:cNvContentPartPr/>
                <p14:nvPr/>
              </p14:nvContentPartPr>
              <p14:xfrm>
                <a:off x="10415470" y="3544719"/>
                <a:ext cx="66240" cy="48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5C0EC27-8A5F-1FAB-4CCC-9A07599A79D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406470" y="3535719"/>
                  <a:ext cx="838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B3EB5E0-0912-959A-91E8-0EF4022C5F38}"/>
                    </a:ext>
                  </a:extLst>
                </p14:cNvPr>
                <p14:cNvContentPartPr/>
                <p14:nvPr/>
              </p14:nvContentPartPr>
              <p14:xfrm>
                <a:off x="10455430" y="3531039"/>
                <a:ext cx="272880" cy="240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B3EB5E0-0912-959A-91E8-0EF4022C5F3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446790" y="3522399"/>
                  <a:ext cx="2905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15CFBFB-485E-CB04-AFA3-88BCC3FCF9DB}"/>
                    </a:ext>
                  </a:extLst>
                </p14:cNvPr>
                <p14:cNvContentPartPr/>
                <p14:nvPr/>
              </p14:nvContentPartPr>
              <p14:xfrm>
                <a:off x="10390990" y="3501519"/>
                <a:ext cx="92880" cy="7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15CFBFB-485E-CB04-AFA3-88BCC3FCF9D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382350" y="3492519"/>
                  <a:ext cx="110520" cy="9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FFA80-EFE8-37D6-08EE-AB698A3D8DF8}"/>
              </a:ext>
            </a:extLst>
          </p:cNvPr>
          <p:cNvGrpSpPr/>
          <p:nvPr/>
        </p:nvGrpSpPr>
        <p:grpSpPr>
          <a:xfrm>
            <a:off x="9726430" y="3516279"/>
            <a:ext cx="228240" cy="292680"/>
            <a:chOff x="9726430" y="3516279"/>
            <a:chExt cx="228240" cy="2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38054FA-1DDE-5DD1-7E59-48E46282CECE}"/>
                    </a:ext>
                  </a:extLst>
                </p14:cNvPr>
                <p14:cNvContentPartPr/>
                <p14:nvPr/>
              </p14:nvContentPartPr>
              <p14:xfrm>
                <a:off x="9889510" y="3532479"/>
                <a:ext cx="65160" cy="583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38054FA-1DDE-5DD1-7E59-48E46282CEC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880870" y="3523839"/>
                  <a:ext cx="828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093FF68-B1A9-BFBE-5581-9ED7E4F955A8}"/>
                    </a:ext>
                  </a:extLst>
                </p14:cNvPr>
                <p14:cNvContentPartPr/>
                <p14:nvPr/>
              </p14:nvContentPartPr>
              <p14:xfrm>
                <a:off x="9726430" y="3569919"/>
                <a:ext cx="177120" cy="239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093FF68-B1A9-BFBE-5581-9ED7E4F955A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717790" y="3561279"/>
                  <a:ext cx="1947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647E97E-414D-42EF-C7B6-4C1F9C189512}"/>
                    </a:ext>
                  </a:extLst>
                </p14:cNvPr>
                <p14:cNvContentPartPr/>
                <p14:nvPr/>
              </p14:nvContentPartPr>
              <p14:xfrm>
                <a:off x="9868630" y="3516279"/>
                <a:ext cx="86040" cy="60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647E97E-414D-42EF-C7B6-4C1F9C18951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859990" y="3507639"/>
                  <a:ext cx="103680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B5DD6C-8A6E-43E9-8A82-C0BF1B0724AE}"/>
              </a:ext>
            </a:extLst>
          </p:cNvPr>
          <p:cNvGrpSpPr/>
          <p:nvPr/>
        </p:nvGrpSpPr>
        <p:grpSpPr>
          <a:xfrm>
            <a:off x="9264935" y="3717897"/>
            <a:ext cx="95040" cy="144360"/>
            <a:chOff x="9264935" y="3717897"/>
            <a:chExt cx="95040" cy="14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49FEC53-C122-9B30-EA81-745133DDDEB5}"/>
                    </a:ext>
                  </a:extLst>
                </p14:cNvPr>
                <p14:cNvContentPartPr/>
                <p14:nvPr/>
              </p14:nvContentPartPr>
              <p14:xfrm>
                <a:off x="9264935" y="3717897"/>
                <a:ext cx="95040" cy="144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49FEC53-C122-9B30-EA81-745133DDDEB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256295" y="3709257"/>
                  <a:ext cx="1126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5361E10-B594-8069-0828-D30CE81A5B1D}"/>
                    </a:ext>
                  </a:extLst>
                </p14:cNvPr>
                <p14:cNvContentPartPr/>
                <p14:nvPr/>
              </p14:nvContentPartPr>
              <p14:xfrm>
                <a:off x="9273215" y="3729057"/>
                <a:ext cx="73800" cy="117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5361E10-B594-8069-0828-D30CE81A5B1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264215" y="3720417"/>
                  <a:ext cx="91440" cy="13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69DBAD2-6200-816C-EFB0-173FC1D2D966}"/>
              </a:ext>
            </a:extLst>
          </p:cNvPr>
          <p:cNvGrpSpPr/>
          <p:nvPr/>
        </p:nvGrpSpPr>
        <p:grpSpPr>
          <a:xfrm>
            <a:off x="6188350" y="5359839"/>
            <a:ext cx="655920" cy="281520"/>
            <a:chOff x="6188350" y="5359839"/>
            <a:chExt cx="65592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6706F1F-EF7F-941C-C616-67D0A4247F5C}"/>
                    </a:ext>
                  </a:extLst>
                </p14:cNvPr>
                <p14:cNvContentPartPr/>
                <p14:nvPr/>
              </p14:nvContentPartPr>
              <p14:xfrm>
                <a:off x="6222550" y="5359839"/>
                <a:ext cx="77040" cy="281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6706F1F-EF7F-941C-C616-67D0A4247F5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213550" y="5350839"/>
                  <a:ext cx="946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CDCA9F4-648B-2FBE-B3CF-DF6B0C64E32E}"/>
                    </a:ext>
                  </a:extLst>
                </p14:cNvPr>
                <p14:cNvContentPartPr/>
                <p14:nvPr/>
              </p14:nvContentPartPr>
              <p14:xfrm>
                <a:off x="6188350" y="5512119"/>
                <a:ext cx="274680" cy="113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CDCA9F4-648B-2FBE-B3CF-DF6B0C64E32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179350" y="5503119"/>
                  <a:ext cx="292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D25C2C7-0884-85B0-BA48-CAAD23056915}"/>
                    </a:ext>
                  </a:extLst>
                </p14:cNvPr>
                <p14:cNvContentPartPr/>
                <p14:nvPr/>
              </p14:nvContentPartPr>
              <p14:xfrm>
                <a:off x="6509110" y="5529039"/>
                <a:ext cx="169920" cy="100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D25C2C7-0884-85B0-BA48-CAAD2305691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500110" y="5520399"/>
                  <a:ext cx="18756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E7DC92B-0696-16C8-AD74-F25F35F6CFB6}"/>
                    </a:ext>
                  </a:extLst>
                </p14:cNvPr>
                <p14:cNvContentPartPr/>
                <p14:nvPr/>
              </p14:nvContentPartPr>
              <p14:xfrm>
                <a:off x="6735910" y="5491599"/>
                <a:ext cx="108360" cy="137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E7DC92B-0696-16C8-AD74-F25F35F6CFB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26910" y="5482599"/>
                  <a:ext cx="126000" cy="15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3D9AE8D2-85D6-2942-3A9F-CE13C37C0D89}"/>
                  </a:ext>
                </a:extLst>
              </p14:cNvPr>
              <p14:cNvContentPartPr/>
              <p14:nvPr/>
            </p14:nvContentPartPr>
            <p14:xfrm>
              <a:off x="2960590" y="4985439"/>
              <a:ext cx="187200" cy="1972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3D9AE8D2-85D6-2942-3A9F-CE13C37C0D8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951950" y="4976439"/>
                <a:ext cx="204840" cy="21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435D2567-94E8-F992-A462-C9DA35151AB6}"/>
              </a:ext>
            </a:extLst>
          </p:cNvPr>
          <p:cNvGrpSpPr/>
          <p:nvPr/>
        </p:nvGrpSpPr>
        <p:grpSpPr>
          <a:xfrm>
            <a:off x="2928910" y="6000639"/>
            <a:ext cx="378720" cy="205200"/>
            <a:chOff x="2928910" y="6000639"/>
            <a:chExt cx="378720" cy="20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6F8D97C-05B5-ABD5-D4A3-F6690F106403}"/>
                    </a:ext>
                  </a:extLst>
                </p14:cNvPr>
                <p14:cNvContentPartPr/>
                <p14:nvPr/>
              </p14:nvContentPartPr>
              <p14:xfrm>
                <a:off x="2928910" y="6000639"/>
                <a:ext cx="254520" cy="203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6F8D97C-05B5-ABD5-D4A3-F6690F10640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920270" y="5991999"/>
                  <a:ext cx="2721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C0B9036-EF2B-EAE8-12B3-5BF556BD942E}"/>
                    </a:ext>
                  </a:extLst>
                </p14:cNvPr>
                <p14:cNvContentPartPr/>
                <p14:nvPr/>
              </p14:nvContentPartPr>
              <p14:xfrm>
                <a:off x="3233470" y="6045999"/>
                <a:ext cx="74160" cy="1598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C0B9036-EF2B-EAE8-12B3-5BF556BD942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224830" y="6036999"/>
                  <a:ext cx="91800" cy="177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1134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5383007-5A29-EBD5-A7E2-E9E62FD7617B}"/>
              </a:ext>
            </a:extLst>
          </p:cNvPr>
          <p:cNvSpPr txBox="1"/>
          <p:nvPr/>
        </p:nvSpPr>
        <p:spPr>
          <a:xfrm>
            <a:off x="3047071" y="324433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cs typeface="Times New Roman" panose="02020603050405020304" pitchFamily="18" charset="0"/>
              </a:rPr>
              <a:t> 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BFA9E8-E60E-0058-E142-1585E8E3D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05" y="8479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sp</a:t>
            </a:r>
            <a:r>
              <a:rPr lang="en-US" baseline="30000"/>
              <a:t>2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err="1"/>
              <a:t>sp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5DA006-BBC1-5D94-65F3-3651F94CF749}"/>
              </a:ext>
            </a:extLst>
          </p:cNvPr>
          <p:cNvCxnSpPr/>
          <p:nvPr/>
        </p:nvCxnSpPr>
        <p:spPr>
          <a:xfrm>
            <a:off x="0" y="336016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978B7BA-9389-044C-764B-120CCA8BF9F4}"/>
                  </a:ext>
                </a:extLst>
              </p14:cNvPr>
              <p14:cNvContentPartPr/>
              <p14:nvPr/>
            </p14:nvContentPartPr>
            <p14:xfrm>
              <a:off x="290520" y="905400"/>
              <a:ext cx="11662560" cy="5216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978B7BA-9389-044C-764B-120CCA8BF9F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1160" y="896040"/>
                <a:ext cx="11681280" cy="523476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AE8DEA8-C211-E090-5E31-6D31344572A0}"/>
              </a:ext>
            </a:extLst>
          </p:cNvPr>
          <p:cNvSpPr txBox="1"/>
          <p:nvPr/>
        </p:nvSpPr>
        <p:spPr>
          <a:xfrm>
            <a:off x="5904138" y="1568484"/>
            <a:ext cx="112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hybridize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2B91958-229E-95B0-965D-204263598924}"/>
                  </a:ext>
                </a:extLst>
              </p14:cNvPr>
              <p14:cNvContentPartPr/>
              <p14:nvPr/>
            </p14:nvContentPartPr>
            <p14:xfrm>
              <a:off x="5790075" y="2023995"/>
              <a:ext cx="1352981" cy="187923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2B91958-229E-95B0-965D-2042635989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0714" y="2014635"/>
                <a:ext cx="1371702" cy="206643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4658DCD4-A4BA-16A4-9BC9-94942BEB6937}"/>
              </a:ext>
            </a:extLst>
          </p:cNvPr>
          <p:cNvGrpSpPr/>
          <p:nvPr/>
        </p:nvGrpSpPr>
        <p:grpSpPr>
          <a:xfrm>
            <a:off x="8107630" y="2833540"/>
            <a:ext cx="807840" cy="249120"/>
            <a:chOff x="8107630" y="2833540"/>
            <a:chExt cx="80784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F87CA75-D96C-3743-CF28-EECB5671DB56}"/>
                    </a:ext>
                  </a:extLst>
                </p14:cNvPr>
                <p14:cNvContentPartPr/>
                <p14:nvPr/>
              </p14:nvContentPartPr>
              <p14:xfrm>
                <a:off x="8144350" y="2855140"/>
                <a:ext cx="56160" cy="227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F87CA75-D96C-3743-CF28-EECB5671DB5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35350" y="2846500"/>
                  <a:ext cx="738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908AF3A-C0F6-278A-BE48-7C23ACEC3556}"/>
                    </a:ext>
                  </a:extLst>
                </p14:cNvPr>
                <p14:cNvContentPartPr/>
                <p14:nvPr/>
              </p14:nvContentPartPr>
              <p14:xfrm>
                <a:off x="8107630" y="2956660"/>
                <a:ext cx="116280" cy="56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908AF3A-C0F6-278A-BE48-7C23ACEC355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098990" y="2947660"/>
                  <a:ext cx="1339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DBB73B0-4709-CAF0-AA64-64FFCD71AF78}"/>
                    </a:ext>
                  </a:extLst>
                </p14:cNvPr>
                <p14:cNvContentPartPr/>
                <p14:nvPr/>
              </p14:nvContentPartPr>
              <p14:xfrm>
                <a:off x="8260270" y="2833540"/>
                <a:ext cx="138960" cy="213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DBB73B0-4709-CAF0-AA64-64FFCD71AF7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251630" y="2824540"/>
                  <a:ext cx="1566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6C7C61B-5DCA-4431-AC02-559419A8A545}"/>
                    </a:ext>
                  </a:extLst>
                </p14:cNvPr>
                <p14:cNvContentPartPr/>
                <p14:nvPr/>
              </p14:nvContentPartPr>
              <p14:xfrm>
                <a:off x="8452150" y="2879620"/>
                <a:ext cx="92160" cy="1818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6C7C61B-5DCA-4431-AC02-559419A8A54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443510" y="2870620"/>
                  <a:ext cx="1098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10BA727-A3E2-A70B-CB9D-D7749AAC5A8B}"/>
                    </a:ext>
                  </a:extLst>
                </p14:cNvPr>
                <p14:cNvContentPartPr/>
                <p14:nvPr/>
              </p14:nvContentPartPr>
              <p14:xfrm>
                <a:off x="8593990" y="2901940"/>
                <a:ext cx="321480" cy="151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10BA727-A3E2-A70B-CB9D-D7749AAC5A8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585350" y="2893300"/>
                  <a:ext cx="339120" cy="16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6A53DC2-95D0-97DE-68C3-AF77CDA469ED}"/>
              </a:ext>
            </a:extLst>
          </p:cNvPr>
          <p:cNvGrpSpPr/>
          <p:nvPr/>
        </p:nvGrpSpPr>
        <p:grpSpPr>
          <a:xfrm>
            <a:off x="7968719" y="5939276"/>
            <a:ext cx="511920" cy="236880"/>
            <a:chOff x="7968719" y="5939276"/>
            <a:chExt cx="511920" cy="23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BA29C58-0B21-E26F-F089-40D84D94DEC6}"/>
                    </a:ext>
                  </a:extLst>
                </p14:cNvPr>
                <p14:cNvContentPartPr/>
                <p14:nvPr/>
              </p14:nvContentPartPr>
              <p14:xfrm>
                <a:off x="7978079" y="5939276"/>
                <a:ext cx="69840" cy="216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BA29C58-0B21-E26F-F089-40D84D94DEC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69439" y="5930636"/>
                  <a:ext cx="87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FC33AC8-9195-270C-57A3-86B0231D72BF}"/>
                    </a:ext>
                  </a:extLst>
                </p14:cNvPr>
                <p14:cNvContentPartPr/>
                <p14:nvPr/>
              </p14:nvContentPartPr>
              <p14:xfrm>
                <a:off x="7968719" y="6081836"/>
                <a:ext cx="115560" cy="439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FC33AC8-9195-270C-57A3-86B0231D72B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959719" y="6073196"/>
                  <a:ext cx="1332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259DFF8-04E8-ADE0-52DD-953ECEABD572}"/>
                    </a:ext>
                  </a:extLst>
                </p14:cNvPr>
                <p14:cNvContentPartPr/>
                <p14:nvPr/>
              </p14:nvContentPartPr>
              <p14:xfrm>
                <a:off x="8156639" y="6038996"/>
                <a:ext cx="158760" cy="1371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259DFF8-04E8-ADE0-52DD-953ECEABD57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147999" y="6030356"/>
                  <a:ext cx="1764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E036544-B6EE-964A-2FD2-60DD428B1EA7}"/>
                    </a:ext>
                  </a:extLst>
                </p14:cNvPr>
                <p14:cNvContentPartPr/>
                <p14:nvPr/>
              </p14:nvContentPartPr>
              <p14:xfrm>
                <a:off x="8333759" y="6006236"/>
                <a:ext cx="146880" cy="164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E036544-B6EE-964A-2FD2-60DD428B1EA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325119" y="5997596"/>
                  <a:ext cx="164520" cy="18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3D070DE-0ACC-DF0C-9B05-4602F0841271}"/>
              </a:ext>
            </a:extLst>
          </p:cNvPr>
          <p:cNvGrpSpPr/>
          <p:nvPr/>
        </p:nvGrpSpPr>
        <p:grpSpPr>
          <a:xfrm>
            <a:off x="10417630" y="1554999"/>
            <a:ext cx="195480" cy="444600"/>
            <a:chOff x="10417630" y="1554999"/>
            <a:chExt cx="195480" cy="44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EE11624-267F-1BE3-403D-1D0BCFD4B8E1}"/>
                    </a:ext>
                  </a:extLst>
                </p14:cNvPr>
                <p14:cNvContentPartPr/>
                <p14:nvPr/>
              </p14:nvContentPartPr>
              <p14:xfrm>
                <a:off x="10417630" y="1554999"/>
                <a:ext cx="195480" cy="324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EE11624-267F-1BE3-403D-1D0BCFD4B8E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408990" y="1545999"/>
                  <a:ext cx="21312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39DB932-DA53-0709-C780-10BAE9C25889}"/>
                    </a:ext>
                  </a:extLst>
                </p14:cNvPr>
                <p14:cNvContentPartPr/>
                <p14:nvPr/>
              </p14:nvContentPartPr>
              <p14:xfrm>
                <a:off x="10474510" y="1875759"/>
                <a:ext cx="82080" cy="1238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39DB932-DA53-0709-C780-10BAE9C2588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465510" y="1866759"/>
                  <a:ext cx="99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74C089B-39FC-5E58-34CD-0F46757B9E9E}"/>
                    </a:ext>
                  </a:extLst>
                </p14:cNvPr>
                <p14:cNvContentPartPr/>
                <p14:nvPr/>
              </p14:nvContentPartPr>
              <p14:xfrm>
                <a:off x="10475950" y="1889439"/>
                <a:ext cx="61560" cy="79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74C089B-39FC-5E58-34CD-0F46757B9E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466950" y="1880439"/>
                  <a:ext cx="792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02E71A2-CB47-7744-3473-5BF9E3136E7C}"/>
                    </a:ext>
                  </a:extLst>
                </p14:cNvPr>
                <p14:cNvContentPartPr/>
                <p14:nvPr/>
              </p14:nvContentPartPr>
              <p14:xfrm>
                <a:off x="10479550" y="1917879"/>
                <a:ext cx="70560" cy="705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02E71A2-CB47-7744-3473-5BF9E3136E7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470550" y="1908879"/>
                  <a:ext cx="88200" cy="8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647ED4B-D7D4-DDFB-E031-70EF2D2860E9}"/>
              </a:ext>
            </a:extLst>
          </p:cNvPr>
          <p:cNvGrpSpPr/>
          <p:nvPr/>
        </p:nvGrpSpPr>
        <p:grpSpPr>
          <a:xfrm>
            <a:off x="10826279" y="4995895"/>
            <a:ext cx="350280" cy="207360"/>
            <a:chOff x="10826279" y="4995895"/>
            <a:chExt cx="350280" cy="20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E6E43BA-1CAB-B803-92ED-D9E857C9AE29}"/>
                    </a:ext>
                  </a:extLst>
                </p14:cNvPr>
                <p14:cNvContentPartPr/>
                <p14:nvPr/>
              </p14:nvContentPartPr>
              <p14:xfrm>
                <a:off x="11089799" y="5074375"/>
                <a:ext cx="86760" cy="702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E6E43BA-1CAB-B803-92ED-D9E857C9AE2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081159" y="5065375"/>
                  <a:ext cx="1044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20FC57F-0B98-9EE7-B29F-39F89753113C}"/>
                    </a:ext>
                  </a:extLst>
                </p14:cNvPr>
                <p14:cNvContentPartPr/>
                <p14:nvPr/>
              </p14:nvContentPartPr>
              <p14:xfrm>
                <a:off x="10826279" y="4995895"/>
                <a:ext cx="285120" cy="207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20FC57F-0B98-9EE7-B29F-39F89753113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817279" y="4986895"/>
                  <a:ext cx="3027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4021142-ECD7-58FB-3A9B-80CB4F3A1D46}"/>
                    </a:ext>
                  </a:extLst>
                </p14:cNvPr>
                <p14:cNvContentPartPr/>
                <p14:nvPr/>
              </p14:nvContentPartPr>
              <p14:xfrm>
                <a:off x="11098079" y="5053855"/>
                <a:ext cx="72000" cy="856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4021142-ECD7-58FB-3A9B-80CB4F3A1D4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089439" y="5045215"/>
                  <a:ext cx="8964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453E09-FE4D-6ED3-0661-EBB0F713972A}"/>
              </a:ext>
            </a:extLst>
          </p:cNvPr>
          <p:cNvGrpSpPr/>
          <p:nvPr/>
        </p:nvGrpSpPr>
        <p:grpSpPr>
          <a:xfrm>
            <a:off x="9972359" y="5001295"/>
            <a:ext cx="445320" cy="195840"/>
            <a:chOff x="9972359" y="5001295"/>
            <a:chExt cx="445320" cy="19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3180081-7B40-3065-0B3B-7C000E709697}"/>
                    </a:ext>
                  </a:extLst>
                </p14:cNvPr>
                <p14:cNvContentPartPr/>
                <p14:nvPr/>
              </p14:nvContentPartPr>
              <p14:xfrm>
                <a:off x="9972359" y="5053495"/>
                <a:ext cx="120240" cy="95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3180081-7B40-3065-0B3B-7C000E70969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963719" y="5044495"/>
                  <a:ext cx="1378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FB57124-BC82-F92B-92CE-19DC73365AF4}"/>
                    </a:ext>
                  </a:extLst>
                </p14:cNvPr>
                <p14:cNvContentPartPr/>
                <p14:nvPr/>
              </p14:nvContentPartPr>
              <p14:xfrm>
                <a:off x="10077119" y="5001295"/>
                <a:ext cx="340560" cy="195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FB57124-BC82-F92B-92CE-19DC73365AF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068119" y="4992655"/>
                  <a:ext cx="35820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BFD1808-9414-AD85-DAE0-3E7BDE016733}"/>
                    </a:ext>
                  </a:extLst>
                </p14:cNvPr>
                <p14:cNvContentPartPr/>
                <p14:nvPr/>
              </p14:nvContentPartPr>
              <p14:xfrm>
                <a:off x="9980999" y="5040535"/>
                <a:ext cx="90360" cy="1029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BFD1808-9414-AD85-DAE0-3E7BDE01673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972359" y="5031895"/>
                  <a:ext cx="1080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0407061-3820-931B-6512-22D60654E747}"/>
                    </a:ext>
                  </a:extLst>
                </p14:cNvPr>
                <p14:cNvContentPartPr/>
                <p14:nvPr/>
              </p14:nvContentPartPr>
              <p14:xfrm>
                <a:off x="10051199" y="5022175"/>
                <a:ext cx="68040" cy="579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0407061-3820-931B-6512-22D60654E74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042199" y="5013175"/>
                  <a:ext cx="85680" cy="7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EA5CB37-67E5-37C7-C286-7AB0029A8B6F}"/>
              </a:ext>
            </a:extLst>
          </p:cNvPr>
          <p:cNvGrpSpPr/>
          <p:nvPr/>
        </p:nvGrpSpPr>
        <p:grpSpPr>
          <a:xfrm>
            <a:off x="10860790" y="1848039"/>
            <a:ext cx="327600" cy="238320"/>
            <a:chOff x="10860790" y="1848039"/>
            <a:chExt cx="327600" cy="23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1E8B496-DD08-E553-BEA6-1D0ECCBF16AF}"/>
                    </a:ext>
                  </a:extLst>
                </p14:cNvPr>
                <p14:cNvContentPartPr/>
                <p14:nvPr/>
              </p14:nvContentPartPr>
              <p14:xfrm>
                <a:off x="10860790" y="1848039"/>
                <a:ext cx="109800" cy="1000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1E8B496-DD08-E553-BEA6-1D0ECCBF16A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851790" y="1839039"/>
                  <a:ext cx="1274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E05E4CD-A957-8402-C4B5-232C60C18F5B}"/>
                    </a:ext>
                  </a:extLst>
                </p14:cNvPr>
                <p14:cNvContentPartPr/>
                <p14:nvPr/>
              </p14:nvContentPartPr>
              <p14:xfrm>
                <a:off x="10915150" y="1891959"/>
                <a:ext cx="273240" cy="1944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E05E4CD-A957-8402-C4B5-232C60C18F5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906150" y="1882959"/>
                  <a:ext cx="290880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1623ABC-3C27-5B34-D98E-991478370C64}"/>
              </a:ext>
            </a:extLst>
          </p:cNvPr>
          <p:cNvGrpSpPr/>
          <p:nvPr/>
        </p:nvGrpSpPr>
        <p:grpSpPr>
          <a:xfrm>
            <a:off x="11506630" y="1791879"/>
            <a:ext cx="256320" cy="281880"/>
            <a:chOff x="11506630" y="1791879"/>
            <a:chExt cx="256320" cy="28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FFE2D76-DA94-80A0-44A3-2C25C69971C3}"/>
                    </a:ext>
                  </a:extLst>
                </p14:cNvPr>
                <p14:cNvContentPartPr/>
                <p14:nvPr/>
              </p14:nvContentPartPr>
              <p14:xfrm>
                <a:off x="11673670" y="1791879"/>
                <a:ext cx="89280" cy="842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FFE2D76-DA94-80A0-44A3-2C25C69971C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665030" y="1782879"/>
                  <a:ext cx="106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8912BD9-B7B4-473C-7CC2-0B1DF1AC4EEA}"/>
                    </a:ext>
                  </a:extLst>
                </p14:cNvPr>
                <p14:cNvContentPartPr/>
                <p14:nvPr/>
              </p14:nvContentPartPr>
              <p14:xfrm>
                <a:off x="11506630" y="1831839"/>
                <a:ext cx="210600" cy="2419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8912BD9-B7B4-473C-7CC2-0B1DF1AC4EE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1497630" y="1823199"/>
                  <a:ext cx="228240" cy="25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C8FF6D3-7D10-9B92-B116-7C817FB43E6C}"/>
              </a:ext>
            </a:extLst>
          </p:cNvPr>
          <p:cNvGrpSpPr/>
          <p:nvPr/>
        </p:nvGrpSpPr>
        <p:grpSpPr>
          <a:xfrm>
            <a:off x="10930679" y="3874135"/>
            <a:ext cx="1001160" cy="736200"/>
            <a:chOff x="10930679" y="3874135"/>
            <a:chExt cx="1001160" cy="73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7CB62F5-FB8D-C7B5-0E7E-FA0C62372DAB}"/>
                    </a:ext>
                  </a:extLst>
                </p14:cNvPr>
                <p14:cNvContentPartPr/>
                <p14:nvPr/>
              </p14:nvContentPartPr>
              <p14:xfrm>
                <a:off x="10945799" y="4304695"/>
                <a:ext cx="189720" cy="3056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7CB62F5-FB8D-C7B5-0E7E-FA0C62372DA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937159" y="4296055"/>
                  <a:ext cx="2073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750DC7A6-B39E-79CE-F6DF-5AB02E2E80E6}"/>
                    </a:ext>
                  </a:extLst>
                </p14:cNvPr>
                <p14:cNvContentPartPr/>
                <p14:nvPr/>
              </p14:nvContentPartPr>
              <p14:xfrm>
                <a:off x="10930679" y="4474975"/>
                <a:ext cx="164520" cy="1328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750DC7A6-B39E-79CE-F6DF-5AB02E2E80E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922039" y="4466335"/>
                  <a:ext cx="1821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0B3EB97-4658-0395-59FE-9E52776EC469}"/>
                    </a:ext>
                  </a:extLst>
                </p14:cNvPr>
                <p14:cNvContentPartPr/>
                <p14:nvPr/>
              </p14:nvContentPartPr>
              <p14:xfrm>
                <a:off x="11258999" y="3964495"/>
                <a:ext cx="26280" cy="1850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0B3EB97-4658-0395-59FE-9E52776EC46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249999" y="3955495"/>
                  <a:ext cx="439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AA8B1B4C-11AC-C351-0919-54F07831425A}"/>
                    </a:ext>
                  </a:extLst>
                </p14:cNvPr>
                <p14:cNvContentPartPr/>
                <p14:nvPr/>
              </p14:nvContentPartPr>
              <p14:xfrm>
                <a:off x="11341799" y="3930295"/>
                <a:ext cx="196200" cy="211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AA8B1B4C-11AC-C351-0919-54F07831425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333159" y="3921295"/>
                  <a:ext cx="2138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9C806CE-63A9-F2B0-A8D5-C81DFA990A9D}"/>
                    </a:ext>
                  </a:extLst>
                </p14:cNvPr>
                <p14:cNvContentPartPr/>
                <p14:nvPr/>
              </p14:nvContentPartPr>
              <p14:xfrm>
                <a:off x="11582999" y="3874135"/>
                <a:ext cx="41040" cy="982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9C806CE-63A9-F2B0-A8D5-C81DFA990A9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573999" y="3865495"/>
                  <a:ext cx="586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DA87B40-AD70-C54E-7313-BA7B987D9C9B}"/>
                    </a:ext>
                  </a:extLst>
                </p14:cNvPr>
                <p14:cNvContentPartPr/>
                <p14:nvPr/>
              </p14:nvContentPartPr>
              <p14:xfrm>
                <a:off x="11368799" y="4398295"/>
                <a:ext cx="63720" cy="69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DA87B40-AD70-C54E-7313-BA7B987D9C9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1359799" y="4389655"/>
                  <a:ext cx="8136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86D5617-EEFA-1BFB-D9B2-DF69A2D0E86A}"/>
                    </a:ext>
                  </a:extLst>
                </p14:cNvPr>
                <p14:cNvContentPartPr/>
                <p14:nvPr/>
              </p14:nvContentPartPr>
              <p14:xfrm>
                <a:off x="11500919" y="4379575"/>
                <a:ext cx="68760" cy="194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86D5617-EEFA-1BFB-D9B2-DF69A2D0E86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1491919" y="4370575"/>
                  <a:ext cx="864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C33F5B5-AA8D-D79C-B1B0-FB5D6FB768F8}"/>
                    </a:ext>
                  </a:extLst>
                </p14:cNvPr>
                <p14:cNvContentPartPr/>
                <p14:nvPr/>
              </p14:nvContentPartPr>
              <p14:xfrm>
                <a:off x="11627999" y="4384615"/>
                <a:ext cx="51480" cy="540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C33F5B5-AA8D-D79C-B1B0-FB5D6FB768F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618999" y="4375615"/>
                  <a:ext cx="6912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23546393-B2AF-1DD6-A85F-0050534AC9D9}"/>
                    </a:ext>
                  </a:extLst>
                </p14:cNvPr>
                <p14:cNvContentPartPr/>
                <p14:nvPr/>
              </p14:nvContentPartPr>
              <p14:xfrm>
                <a:off x="11753999" y="4313695"/>
                <a:ext cx="34920" cy="1054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23546393-B2AF-1DD6-A85F-0050534AC9D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744999" y="4305055"/>
                  <a:ext cx="525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95AB53B8-DA7F-BBAE-C768-99CEBF80234B}"/>
                    </a:ext>
                  </a:extLst>
                </p14:cNvPr>
                <p14:cNvContentPartPr/>
                <p14:nvPr/>
              </p14:nvContentPartPr>
              <p14:xfrm>
                <a:off x="11887199" y="4213975"/>
                <a:ext cx="6120" cy="2048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95AB53B8-DA7F-BBAE-C768-99CEBF80234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878199" y="4205335"/>
                  <a:ext cx="237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7D8780A3-4FDB-4250-C01E-2E3DE2883F2C}"/>
                    </a:ext>
                  </a:extLst>
                </p14:cNvPr>
                <p14:cNvContentPartPr/>
                <p14:nvPr/>
              </p14:nvContentPartPr>
              <p14:xfrm>
                <a:off x="11843639" y="4333855"/>
                <a:ext cx="88200" cy="46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7D8780A3-4FDB-4250-C01E-2E3DE2883F2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834639" y="4325215"/>
                  <a:ext cx="105840" cy="2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897C5EF-5C5B-B639-CAFC-AB78D6A56D01}"/>
              </a:ext>
            </a:extLst>
          </p:cNvPr>
          <p:cNvGrpSpPr/>
          <p:nvPr/>
        </p:nvGrpSpPr>
        <p:grpSpPr>
          <a:xfrm>
            <a:off x="10851070" y="306519"/>
            <a:ext cx="1102680" cy="1019880"/>
            <a:chOff x="10851070" y="306519"/>
            <a:chExt cx="1102680" cy="101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A588BA9C-433C-8BB8-39E9-2BC02DE4117A}"/>
                    </a:ext>
                  </a:extLst>
                </p14:cNvPr>
                <p14:cNvContentPartPr/>
                <p14:nvPr/>
              </p14:nvContentPartPr>
              <p14:xfrm>
                <a:off x="11097670" y="865959"/>
                <a:ext cx="85680" cy="4604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A588BA9C-433C-8BB8-39E9-2BC02DE4117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088670" y="857319"/>
                  <a:ext cx="10332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1EB106DF-3224-66A9-1D0C-AF9F7AB92395}"/>
                    </a:ext>
                  </a:extLst>
                </p14:cNvPr>
                <p14:cNvContentPartPr/>
                <p14:nvPr/>
              </p14:nvContentPartPr>
              <p14:xfrm>
                <a:off x="11055190" y="1222359"/>
                <a:ext cx="178200" cy="817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1EB106DF-3224-66A9-1D0C-AF9F7AB9239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046550" y="1213359"/>
                  <a:ext cx="1958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DB836624-9922-9CF5-078F-24E41AC70D1A}"/>
                    </a:ext>
                  </a:extLst>
                </p14:cNvPr>
                <p14:cNvContentPartPr/>
                <p14:nvPr/>
              </p14:nvContentPartPr>
              <p14:xfrm>
                <a:off x="10851070" y="369519"/>
                <a:ext cx="16200" cy="1882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DB836624-9922-9CF5-078F-24E41AC70D1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842070" y="360519"/>
                  <a:ext cx="338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57A2E38-2A08-A624-947F-F84891356097}"/>
                    </a:ext>
                  </a:extLst>
                </p14:cNvPr>
                <p14:cNvContentPartPr/>
                <p14:nvPr/>
              </p14:nvContentPartPr>
              <p14:xfrm>
                <a:off x="10933870" y="374559"/>
                <a:ext cx="162720" cy="1969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57A2E38-2A08-A624-947F-F8489135609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925230" y="365559"/>
                  <a:ext cx="18036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47493CD7-2EC7-7591-6A7B-D9A21315589D}"/>
                    </a:ext>
                  </a:extLst>
                </p14:cNvPr>
                <p14:cNvContentPartPr/>
                <p14:nvPr/>
              </p14:nvContentPartPr>
              <p14:xfrm>
                <a:off x="11113870" y="359079"/>
                <a:ext cx="94320" cy="1713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47493CD7-2EC7-7591-6A7B-D9A21315589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105230" y="350079"/>
                  <a:ext cx="1119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B9BB44E-7E2A-B2FB-AB6A-F27557AA32FE}"/>
                    </a:ext>
                  </a:extLst>
                </p14:cNvPr>
                <p14:cNvContentPartPr/>
                <p14:nvPr/>
              </p14:nvContentPartPr>
              <p14:xfrm>
                <a:off x="11288110" y="306519"/>
                <a:ext cx="41400" cy="666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B9BB44E-7E2A-B2FB-AB6A-F27557AA32F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279470" y="297519"/>
                  <a:ext cx="590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D05B7B5D-2278-EA69-D95B-AE09240C9389}"/>
                    </a:ext>
                  </a:extLst>
                </p14:cNvPr>
                <p14:cNvContentPartPr/>
                <p14:nvPr/>
              </p14:nvContentPartPr>
              <p14:xfrm>
                <a:off x="11427790" y="607119"/>
                <a:ext cx="70920" cy="680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D05B7B5D-2278-EA69-D95B-AE09240C938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419150" y="598119"/>
                  <a:ext cx="885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BAEE3CFA-E1C7-7484-8D1B-82E8D040EED9}"/>
                    </a:ext>
                  </a:extLst>
                </p14:cNvPr>
                <p14:cNvContentPartPr/>
                <p14:nvPr/>
              </p14:nvContentPartPr>
              <p14:xfrm>
                <a:off x="11553430" y="613599"/>
                <a:ext cx="89280" cy="1717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BAEE3CFA-E1C7-7484-8D1B-82E8D040EED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544430" y="604599"/>
                  <a:ext cx="1069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E0BAC1F3-CF68-8D92-6760-A8AA9E46480C}"/>
                    </a:ext>
                  </a:extLst>
                </p14:cNvPr>
                <p14:cNvContentPartPr/>
                <p14:nvPr/>
              </p14:nvContentPartPr>
              <p14:xfrm>
                <a:off x="11672590" y="615759"/>
                <a:ext cx="53640" cy="561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E0BAC1F3-CF68-8D92-6760-A8AA9E46480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1663590" y="607119"/>
                  <a:ext cx="7128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F33B038-A1F9-A6C5-E8CC-C14745ABECDC}"/>
                    </a:ext>
                  </a:extLst>
                </p14:cNvPr>
                <p14:cNvContentPartPr/>
                <p14:nvPr/>
              </p14:nvContentPartPr>
              <p14:xfrm>
                <a:off x="11786710" y="580119"/>
                <a:ext cx="60120" cy="921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F33B038-A1F9-A6C5-E8CC-C14745ABECD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1778070" y="571119"/>
                  <a:ext cx="777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CE1E161-2B5F-DE9A-CCA4-BBCD1C43928A}"/>
                    </a:ext>
                  </a:extLst>
                </p14:cNvPr>
                <p14:cNvContentPartPr/>
                <p14:nvPr/>
              </p14:nvContentPartPr>
              <p14:xfrm>
                <a:off x="11913430" y="487599"/>
                <a:ext cx="22680" cy="1796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CE1E161-2B5F-DE9A-CCA4-BBCD1C43928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904430" y="478959"/>
                  <a:ext cx="403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969AF25-CD3C-50B2-248B-65B1B1C09EB7}"/>
                    </a:ext>
                  </a:extLst>
                </p14:cNvPr>
                <p14:cNvContentPartPr/>
                <p14:nvPr/>
              </p14:nvContentPartPr>
              <p14:xfrm>
                <a:off x="11865550" y="566079"/>
                <a:ext cx="88200" cy="194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F969AF25-CD3C-50B2-248B-65B1B1C09EB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1856910" y="557079"/>
                  <a:ext cx="105840" cy="3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57CF7C0B-10B6-B036-070A-704697BCA4CF}"/>
                  </a:ext>
                </a:extLst>
              </p14:cNvPr>
              <p14:cNvContentPartPr/>
              <p14:nvPr/>
            </p14:nvContentPartPr>
            <p14:xfrm>
              <a:off x="2820035" y="4145947"/>
              <a:ext cx="2354760" cy="134280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57CF7C0B-10B6-B036-070A-704697BCA4CF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2810675" y="4136587"/>
                <a:ext cx="2373480" cy="1361520"/>
              </a:xfrm>
              <a:prstGeom prst="rect">
                <a:avLst/>
              </a:prstGeom>
            </p:spPr>
          </p:pic>
        </mc:Fallback>
      </mc:AlternateContent>
      <p:sp>
        <p:nvSpPr>
          <p:cNvPr id="143" name="TextBox 142">
            <a:extLst>
              <a:ext uri="{FF2B5EF4-FFF2-40B4-BE49-F238E27FC236}">
                <a16:creationId xmlns:a16="http://schemas.microsoft.com/office/drawing/2014/main" id="{7D3C2983-EBEE-9DDA-4CC2-E5121F78991D}"/>
              </a:ext>
            </a:extLst>
          </p:cNvPr>
          <p:cNvSpPr txBox="1"/>
          <p:nvPr/>
        </p:nvSpPr>
        <p:spPr>
          <a:xfrm>
            <a:off x="5778289" y="4475503"/>
            <a:ext cx="112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hybridize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85930E0B-1593-09AE-8AC7-13016E49CF3E}"/>
                  </a:ext>
                </a:extLst>
              </p14:cNvPr>
              <p14:cNvContentPartPr/>
              <p14:nvPr/>
            </p14:nvContentPartPr>
            <p14:xfrm>
              <a:off x="5664226" y="4931014"/>
              <a:ext cx="1352981" cy="187923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85930E0B-1593-09AE-8AC7-13016E49CF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4865" y="4921654"/>
                <a:ext cx="1371702" cy="20664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132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CC3C0-6785-13CD-059C-3A896AC9E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19" y="-270494"/>
            <a:ext cx="10515600" cy="1325563"/>
          </a:xfrm>
        </p:spPr>
        <p:txBody>
          <a:bodyPr/>
          <a:lstStyle/>
          <a:p>
            <a:r>
              <a:rPr lang="en-US">
                <a:highlight>
                  <a:srgbClr val="00FF00"/>
                </a:highlight>
              </a:rPr>
              <a:t>*TL;DR for hybridization*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F29C-F960-0F1F-11D8-7AC59122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61" y="705594"/>
            <a:ext cx="11037404" cy="4179514"/>
          </a:xfrm>
        </p:spPr>
        <p:txBody>
          <a:bodyPr>
            <a:normAutofit/>
          </a:bodyPr>
          <a:lstStyle/>
          <a:p>
            <a:r>
              <a:rPr lang="en-US" sz="2600" dirty="0"/>
              <a:t>Count the number of </a:t>
            </a:r>
            <a:r>
              <a:rPr lang="en-US" sz="2600" b="1" dirty="0"/>
              <a:t>electron groups</a:t>
            </a:r>
            <a:r>
              <a:rPr lang="en-US" sz="2600" dirty="0"/>
              <a:t> around an atom </a:t>
            </a:r>
          </a:p>
          <a:p>
            <a:pPr marL="457200" lvl="1" indent="0">
              <a:buNone/>
            </a:pPr>
            <a:r>
              <a:rPr lang="en-US" sz="2600" dirty="0"/>
              <a:t>a double or triple bond only counts as </a:t>
            </a:r>
            <a:r>
              <a:rPr lang="en-US" sz="2600" b="1" u="sng" dirty="0"/>
              <a:t>one</a:t>
            </a:r>
            <a:r>
              <a:rPr lang="en-US" sz="2600" b="1" dirty="0"/>
              <a:t> group</a:t>
            </a:r>
          </a:p>
          <a:p>
            <a:pPr marL="457200" lvl="1" indent="0">
              <a:buNone/>
            </a:pPr>
            <a:r>
              <a:rPr lang="en-US" sz="2600" dirty="0"/>
              <a:t>each lone pair counts as </a:t>
            </a:r>
            <a:r>
              <a:rPr lang="en-US" sz="2600" b="1" dirty="0"/>
              <a:t>one group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Number of groups = the total number of </a:t>
            </a:r>
            <a:r>
              <a:rPr lang="en-US" sz="2600" i="1" dirty="0"/>
              <a:t>letters</a:t>
            </a:r>
            <a:r>
              <a:rPr lang="en-US" sz="2600" dirty="0"/>
              <a:t> in the hybridization label.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dirty="0"/>
              <a:t>Examples: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B1D48198-E8B4-C11F-51F3-52EFB0DA952A}"/>
                  </a:ext>
                </a:extLst>
              </p14:cNvPr>
              <p14:cNvContentPartPr/>
              <p14:nvPr/>
            </p14:nvContentPartPr>
            <p14:xfrm>
              <a:off x="1450560" y="5374348"/>
              <a:ext cx="351720" cy="33552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B1D48198-E8B4-C11F-51F3-52EFB0DA95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41551" y="5365348"/>
                <a:ext cx="369378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C006A963-AF4B-D04C-5BB3-5787AF893370}"/>
                  </a:ext>
                </a:extLst>
              </p14:cNvPr>
              <p14:cNvContentPartPr/>
              <p14:nvPr/>
            </p14:nvContentPartPr>
            <p14:xfrm>
              <a:off x="1522560" y="4872508"/>
              <a:ext cx="8640" cy="20160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C006A963-AF4B-D04C-5BB3-5787AF8933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13560" y="4863508"/>
                <a:ext cx="2628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21145878-042D-9A6B-85FF-CAE52EF977AA}"/>
              </a:ext>
            </a:extLst>
          </p:cNvPr>
          <p:cNvGrpSpPr/>
          <p:nvPr/>
        </p:nvGrpSpPr>
        <p:grpSpPr>
          <a:xfrm>
            <a:off x="2592480" y="5319988"/>
            <a:ext cx="254520" cy="379800"/>
            <a:chOff x="1537004" y="3581056"/>
            <a:chExt cx="25452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88DFB8C-ACA5-43F7-05FF-1B62727427D1}"/>
                    </a:ext>
                  </a:extLst>
                </p14:cNvPr>
                <p14:cNvContentPartPr/>
                <p14:nvPr/>
              </p14:nvContentPartPr>
              <p14:xfrm>
                <a:off x="1537004" y="3693016"/>
                <a:ext cx="64440" cy="267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88DFB8C-ACA5-43F7-05FF-1B62727427D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528004" y="3684016"/>
                  <a:ext cx="820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3FBD713-C6CE-9159-9672-BFDDFFDE6085}"/>
                    </a:ext>
                  </a:extLst>
                </p14:cNvPr>
                <p14:cNvContentPartPr/>
                <p14:nvPr/>
              </p14:nvContentPartPr>
              <p14:xfrm>
                <a:off x="1702604" y="3581056"/>
                <a:ext cx="88920" cy="313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3FBD713-C6CE-9159-9672-BFDDFFDE608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693604" y="3572056"/>
                  <a:ext cx="10656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7DDA7A3-31D7-B039-AB53-1D9DCBBE68D9}"/>
                    </a:ext>
                  </a:extLst>
                </p14:cNvPr>
                <p14:cNvContentPartPr/>
                <p14:nvPr/>
              </p14:nvContentPartPr>
              <p14:xfrm>
                <a:off x="1604324" y="3830176"/>
                <a:ext cx="144720" cy="295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7DDA7A3-31D7-B039-AB53-1D9DCBBE68D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595324" y="3821176"/>
                  <a:ext cx="16236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F878261F-567A-DACC-2D37-E1DC36F9ACF7}"/>
                  </a:ext>
                </a:extLst>
              </p14:cNvPr>
              <p14:cNvContentPartPr/>
              <p14:nvPr/>
            </p14:nvContentPartPr>
            <p14:xfrm>
              <a:off x="1656840" y="5884468"/>
              <a:ext cx="25560" cy="28404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F878261F-567A-DACC-2D37-E1DC36F9ACF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47840" y="5875468"/>
                <a:ext cx="4320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A4739A04-4BDE-E499-4FE2-DBA782FC68B9}"/>
                  </a:ext>
                </a:extLst>
              </p14:cNvPr>
              <p14:cNvContentPartPr/>
              <p14:nvPr/>
            </p14:nvContentPartPr>
            <p14:xfrm>
              <a:off x="931800" y="5674588"/>
              <a:ext cx="163440" cy="3096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A4739A04-4BDE-E499-4FE2-DBA782FC68B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2820" y="5665588"/>
                <a:ext cx="181041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D3E04A26-F2FC-BFF2-DE08-AB904EBFCF32}"/>
                  </a:ext>
                </a:extLst>
              </p14:cNvPr>
              <p14:cNvContentPartPr/>
              <p14:nvPr/>
            </p14:nvContentPartPr>
            <p14:xfrm>
              <a:off x="5697480" y="4288948"/>
              <a:ext cx="200520" cy="24516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D3E04A26-F2FC-BFF2-DE08-AB904EBFCF3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688480" y="4279961"/>
                <a:ext cx="218160" cy="262774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D7E6A9B3-9418-3B4F-9CF8-DE67EA7811D7}"/>
              </a:ext>
            </a:extLst>
          </p:cNvPr>
          <p:cNvGrpSpPr/>
          <p:nvPr/>
        </p:nvGrpSpPr>
        <p:grpSpPr>
          <a:xfrm>
            <a:off x="6802320" y="5399908"/>
            <a:ext cx="246960" cy="386280"/>
            <a:chOff x="5746844" y="3660976"/>
            <a:chExt cx="246960" cy="38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9BA01CB-E916-8534-2CCB-B5E805A09CB3}"/>
                    </a:ext>
                  </a:extLst>
                </p14:cNvPr>
                <p14:cNvContentPartPr/>
                <p14:nvPr/>
              </p14:nvContentPartPr>
              <p14:xfrm>
                <a:off x="5746844" y="3704536"/>
                <a:ext cx="48240" cy="3427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9BA01CB-E916-8534-2CCB-B5E805A09CB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737844" y="3695536"/>
                  <a:ext cx="6588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D625044-5B8D-E12E-06CE-85680A508CE1}"/>
                    </a:ext>
                  </a:extLst>
                </p14:cNvPr>
                <p14:cNvContentPartPr/>
                <p14:nvPr/>
              </p14:nvContentPartPr>
              <p14:xfrm>
                <a:off x="5902364" y="3660976"/>
                <a:ext cx="91440" cy="342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D625044-5B8D-E12E-06CE-85680A508CE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93364" y="3651976"/>
                  <a:ext cx="10908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773F719-512B-717D-89CD-C62B848231A4}"/>
                    </a:ext>
                  </a:extLst>
                </p14:cNvPr>
                <p14:cNvContentPartPr/>
                <p14:nvPr/>
              </p14:nvContentPartPr>
              <p14:xfrm>
                <a:off x="5832524" y="3889216"/>
                <a:ext cx="118440" cy="421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773F719-512B-717D-89CD-C62B848231A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823524" y="3880216"/>
                  <a:ext cx="13608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51F668F-5F99-124A-7722-7F52EA7A5311}"/>
              </a:ext>
            </a:extLst>
          </p:cNvPr>
          <p:cNvGrpSpPr/>
          <p:nvPr/>
        </p:nvGrpSpPr>
        <p:grpSpPr>
          <a:xfrm>
            <a:off x="5446200" y="4674508"/>
            <a:ext cx="1078920" cy="1166400"/>
            <a:chOff x="4390724" y="2935576"/>
            <a:chExt cx="1078920" cy="11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2624698-784C-FE09-988B-34C2CF717355}"/>
                    </a:ext>
                  </a:extLst>
                </p14:cNvPr>
                <p14:cNvContentPartPr/>
                <p14:nvPr/>
              </p14:nvContentPartPr>
              <p14:xfrm>
                <a:off x="4702124" y="3507256"/>
                <a:ext cx="338400" cy="3398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2624698-784C-FE09-988B-34C2CF71735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693124" y="3498256"/>
                  <a:ext cx="35604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19EE1D0-9BCD-88D3-CBD5-EAB5F0A9D511}"/>
                    </a:ext>
                  </a:extLst>
                </p14:cNvPr>
                <p14:cNvContentPartPr/>
                <p14:nvPr/>
              </p14:nvContentPartPr>
              <p14:xfrm>
                <a:off x="4671884" y="3018376"/>
                <a:ext cx="30960" cy="3610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19EE1D0-9BCD-88D3-CBD5-EAB5F0A9D51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662884" y="3009367"/>
                  <a:ext cx="48600" cy="3787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2AC200D-FA9B-9F6D-B3E0-A3352B57757B}"/>
                    </a:ext>
                  </a:extLst>
                </p14:cNvPr>
                <p14:cNvContentPartPr/>
                <p14:nvPr/>
              </p14:nvContentPartPr>
              <p14:xfrm>
                <a:off x="4838924" y="2935576"/>
                <a:ext cx="23760" cy="2775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2AC200D-FA9B-9F6D-B3E0-A3352B57757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829924" y="2926576"/>
                  <a:ext cx="414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F241245-8CB1-9F49-487A-F01CCE753B37}"/>
                    </a:ext>
                  </a:extLst>
                </p14:cNvPr>
                <p14:cNvContentPartPr/>
                <p14:nvPr/>
              </p14:nvContentPartPr>
              <p14:xfrm>
                <a:off x="5206844" y="3730816"/>
                <a:ext cx="262800" cy="1242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F241245-8CB1-9F49-487A-F01CCE753B3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197844" y="3721816"/>
                  <a:ext cx="280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3BC3B6B-6690-1564-AE05-794E66C91C4B}"/>
                    </a:ext>
                  </a:extLst>
                </p14:cNvPr>
                <p14:cNvContentPartPr/>
                <p14:nvPr/>
              </p14:nvContentPartPr>
              <p14:xfrm>
                <a:off x="4390724" y="3951136"/>
                <a:ext cx="235080" cy="150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3BC3B6B-6690-1564-AE05-794E66C91C4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381724" y="3942136"/>
                  <a:ext cx="252720" cy="16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7D876F8-3329-6B7B-3CF2-BA2D2A6A2F48}"/>
              </a:ext>
            </a:extLst>
          </p:cNvPr>
          <p:cNvGrpSpPr/>
          <p:nvPr/>
        </p:nvGrpSpPr>
        <p:grpSpPr>
          <a:xfrm>
            <a:off x="9471000" y="5181028"/>
            <a:ext cx="676080" cy="327960"/>
            <a:chOff x="8415524" y="3442096"/>
            <a:chExt cx="67608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2AD4CB7-0B96-91FC-AFBE-BAC268791454}"/>
                    </a:ext>
                  </a:extLst>
                </p14:cNvPr>
                <p14:cNvContentPartPr/>
                <p14:nvPr/>
              </p14:nvContentPartPr>
              <p14:xfrm>
                <a:off x="8415524" y="3442096"/>
                <a:ext cx="284400" cy="3279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2AD4CB7-0B96-91FC-AFBE-BAC26879145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06524" y="3433096"/>
                  <a:ext cx="30204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75E2C6C-C676-CFB8-4CF2-5D258CE268ED}"/>
                    </a:ext>
                  </a:extLst>
                </p14:cNvPr>
                <p14:cNvContentPartPr/>
                <p14:nvPr/>
              </p14:nvContentPartPr>
              <p14:xfrm>
                <a:off x="8795324" y="3462616"/>
                <a:ext cx="246960" cy="38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75E2C6C-C676-CFB8-4CF2-5D258CE268E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786324" y="3453699"/>
                  <a:ext cx="264600" cy="559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5680DD1-3CDB-4E8B-E731-CDFF1E3E9BA0}"/>
                    </a:ext>
                  </a:extLst>
                </p14:cNvPr>
                <p14:cNvContentPartPr/>
                <p14:nvPr/>
              </p14:nvContentPartPr>
              <p14:xfrm>
                <a:off x="8830244" y="3572416"/>
                <a:ext cx="248760" cy="518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5680DD1-3CDB-4E8B-E731-CDFF1E3E9BA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821244" y="3563416"/>
                  <a:ext cx="2664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8FA2E61-6858-B5FC-B4E4-B82A463F97A3}"/>
                    </a:ext>
                  </a:extLst>
                </p14:cNvPr>
                <p14:cNvContentPartPr/>
                <p14:nvPr/>
              </p14:nvContentPartPr>
              <p14:xfrm>
                <a:off x="8835284" y="3713176"/>
                <a:ext cx="256320" cy="522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8FA2E61-6858-B5FC-B4E4-B82A463F97A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826284" y="3704113"/>
                  <a:ext cx="273960" cy="6996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54030320-74D1-1269-F37D-535178A604E8}"/>
                  </a:ext>
                </a:extLst>
              </p14:cNvPr>
              <p14:cNvContentPartPr/>
              <p14:nvPr/>
            </p14:nvContentPartPr>
            <p14:xfrm>
              <a:off x="10369920" y="5097148"/>
              <a:ext cx="313560" cy="2926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54030320-74D1-1269-F37D-535178A604E8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360920" y="5088159"/>
                <a:ext cx="331200" cy="310298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0483F61C-A63B-659F-D685-041EB2BD762D}"/>
              </a:ext>
            </a:extLst>
          </p:cNvPr>
          <p:cNvGrpSpPr/>
          <p:nvPr/>
        </p:nvGrpSpPr>
        <p:grpSpPr>
          <a:xfrm>
            <a:off x="10910280" y="4943788"/>
            <a:ext cx="521280" cy="380880"/>
            <a:chOff x="9854804" y="3204856"/>
            <a:chExt cx="521280" cy="38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22D920E-4CEA-6ABC-F6F9-0ED58FBDDAC8}"/>
                    </a:ext>
                  </a:extLst>
                </p14:cNvPr>
                <p14:cNvContentPartPr/>
                <p14:nvPr/>
              </p14:nvContentPartPr>
              <p14:xfrm>
                <a:off x="9854804" y="3438496"/>
                <a:ext cx="164160" cy="396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22D920E-4CEA-6ABC-F6F9-0ED58FBDDAC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845804" y="3429577"/>
                  <a:ext cx="181800" cy="570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AC020EA-9239-00C9-1748-F376FADC595A}"/>
                    </a:ext>
                  </a:extLst>
                </p14:cNvPr>
                <p14:cNvContentPartPr/>
                <p14:nvPr/>
              </p14:nvContentPartPr>
              <p14:xfrm>
                <a:off x="10207964" y="3308536"/>
                <a:ext cx="14400" cy="2606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AC020EA-9239-00C9-1748-F376FADC595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198733" y="3299524"/>
                  <a:ext cx="32492" cy="2783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991B45E-8322-ACC1-1277-305801A997D0}"/>
                    </a:ext>
                  </a:extLst>
                </p14:cNvPr>
                <p14:cNvContentPartPr/>
                <p14:nvPr/>
              </p14:nvContentPartPr>
              <p14:xfrm>
                <a:off x="10357364" y="3204856"/>
                <a:ext cx="18720" cy="3808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991B45E-8322-ACC1-1277-305801A997D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348188" y="3195856"/>
                  <a:ext cx="36706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529F76D-A156-37E5-A330-FF902E45ED05}"/>
                    </a:ext>
                  </a:extLst>
                </p14:cNvPr>
                <p14:cNvContentPartPr/>
                <p14:nvPr/>
              </p14:nvContentPartPr>
              <p14:xfrm>
                <a:off x="10245764" y="3397816"/>
                <a:ext cx="97200" cy="252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529F76D-A156-37E5-A330-FF902E45ED0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236764" y="3388686"/>
                  <a:ext cx="114840" cy="4309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28130254-2AC2-7DF3-9254-F9FF95422253}"/>
                  </a:ext>
                </a:extLst>
              </p14:cNvPr>
              <p14:cNvContentPartPr/>
              <p14:nvPr/>
            </p14:nvContentPartPr>
            <p14:xfrm>
              <a:off x="9089400" y="5442028"/>
              <a:ext cx="123120" cy="309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28130254-2AC2-7DF3-9254-F9FF9542225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080400" y="5432922"/>
                <a:ext cx="140760" cy="48808"/>
              </a:xfrm>
              <a:prstGeom prst="rect">
                <a:avLst/>
              </a:prstGeom>
            </p:spPr>
          </p:pic>
        </mc:Fallback>
      </mc:AlternateContent>
      <p:grpSp>
        <p:nvGrpSpPr>
          <p:cNvPr id="93" name="Group 92">
            <a:extLst>
              <a:ext uri="{FF2B5EF4-FFF2-40B4-BE49-F238E27FC236}">
                <a16:creationId xmlns:a16="http://schemas.microsoft.com/office/drawing/2014/main" id="{1C0AD1EE-1CDC-C5EA-54FD-A9056ABC7444}"/>
              </a:ext>
            </a:extLst>
          </p:cNvPr>
          <p:cNvGrpSpPr/>
          <p:nvPr/>
        </p:nvGrpSpPr>
        <p:grpSpPr>
          <a:xfrm>
            <a:off x="8649480" y="5219548"/>
            <a:ext cx="228960" cy="460440"/>
            <a:chOff x="7594004" y="3480616"/>
            <a:chExt cx="228960" cy="46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FAC9A73-9300-8E9D-13AE-A425CF1B3A49}"/>
                    </a:ext>
                  </a:extLst>
                </p14:cNvPr>
                <p14:cNvContentPartPr/>
                <p14:nvPr/>
              </p14:nvContentPartPr>
              <p14:xfrm>
                <a:off x="7594004" y="3634696"/>
                <a:ext cx="55440" cy="306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FAC9A73-9300-8E9D-13AE-A425CF1B3A4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585004" y="3625696"/>
                  <a:ext cx="730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E27D02B-A557-8EC2-61F7-3BA74755572F}"/>
                    </a:ext>
                  </a:extLst>
                </p14:cNvPr>
                <p14:cNvContentPartPr/>
                <p14:nvPr/>
              </p14:nvContentPartPr>
              <p14:xfrm>
                <a:off x="7740884" y="3480616"/>
                <a:ext cx="82080" cy="437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E27D02B-A557-8EC2-61F7-3BA74755572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731884" y="3471609"/>
                  <a:ext cx="99720" cy="455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F5F6E8AB-EC7B-A08B-0B3F-45B26123F220}"/>
                    </a:ext>
                  </a:extLst>
                </p14:cNvPr>
                <p14:cNvContentPartPr/>
                <p14:nvPr/>
              </p14:nvContentPartPr>
              <p14:xfrm>
                <a:off x="7679684" y="3781216"/>
                <a:ext cx="79560" cy="302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F5F6E8AB-EC7B-A08B-0B3F-45B26123F22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670684" y="3772216"/>
                  <a:ext cx="97200" cy="4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37F6A2E-7759-4CD3-6829-43E51394A8C6}"/>
              </a:ext>
            </a:extLst>
          </p:cNvPr>
          <p:cNvGrpSpPr/>
          <p:nvPr/>
        </p:nvGrpSpPr>
        <p:grpSpPr>
          <a:xfrm>
            <a:off x="4976400" y="5771068"/>
            <a:ext cx="198360" cy="358560"/>
            <a:chOff x="3920924" y="4032136"/>
            <a:chExt cx="198360" cy="35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B546918-972C-1796-3612-5C63B9F9EDCF}"/>
                    </a:ext>
                  </a:extLst>
                </p14:cNvPr>
                <p14:cNvContentPartPr/>
                <p14:nvPr/>
              </p14:nvContentPartPr>
              <p14:xfrm>
                <a:off x="3927404" y="4110616"/>
                <a:ext cx="29520" cy="280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B546918-972C-1796-3612-5C63B9F9EDC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918404" y="4101616"/>
                  <a:ext cx="471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761944-B4D6-4589-57A8-643BCC12F9AB}"/>
                    </a:ext>
                  </a:extLst>
                </p14:cNvPr>
                <p14:cNvContentPartPr/>
                <p14:nvPr/>
              </p14:nvContentPartPr>
              <p14:xfrm>
                <a:off x="4055924" y="4032136"/>
                <a:ext cx="63360" cy="3258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761944-B4D6-4589-57A8-643BCC12F9A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046873" y="4023136"/>
                  <a:ext cx="81101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08C5279-6479-D542-BE85-B29EE068EEAE}"/>
                    </a:ext>
                  </a:extLst>
                </p14:cNvPr>
                <p14:cNvContentPartPr/>
                <p14:nvPr/>
              </p14:nvContentPartPr>
              <p14:xfrm>
                <a:off x="3920924" y="4245256"/>
                <a:ext cx="146520" cy="223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08C5279-6479-D542-BE85-B29EE068EEA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911924" y="4236399"/>
                  <a:ext cx="164160" cy="3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53B4E02-184D-9694-411A-A29548FD989F}"/>
              </a:ext>
            </a:extLst>
          </p:cNvPr>
          <p:cNvGrpSpPr/>
          <p:nvPr/>
        </p:nvGrpSpPr>
        <p:grpSpPr>
          <a:xfrm>
            <a:off x="592320" y="5473708"/>
            <a:ext cx="171720" cy="434160"/>
            <a:chOff x="-463156" y="3734776"/>
            <a:chExt cx="171720" cy="43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FAB543A-5DFF-C9E0-28C2-C6DDC90CFA1E}"/>
                    </a:ext>
                  </a:extLst>
                </p14:cNvPr>
                <p14:cNvContentPartPr/>
                <p14:nvPr/>
              </p14:nvContentPartPr>
              <p14:xfrm>
                <a:off x="-463156" y="3812896"/>
                <a:ext cx="12600" cy="3560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FAB543A-5DFF-C9E0-28C2-C6DDC90CFA1E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-472421" y="3803896"/>
                  <a:ext cx="30759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B5B8764-4B44-9DA5-A07F-120D201D16BE}"/>
                    </a:ext>
                  </a:extLst>
                </p14:cNvPr>
                <p14:cNvContentPartPr/>
                <p14:nvPr/>
              </p14:nvContentPartPr>
              <p14:xfrm>
                <a:off x="-379276" y="3734776"/>
                <a:ext cx="87840" cy="3535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B5B8764-4B44-9DA5-A07F-120D201D16B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-388276" y="3725776"/>
                  <a:ext cx="10548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9F6C1CB-117F-2E20-C25A-847732283AF9}"/>
                    </a:ext>
                  </a:extLst>
                </p14:cNvPr>
                <p14:cNvContentPartPr/>
                <p14:nvPr/>
              </p14:nvContentPartPr>
              <p14:xfrm>
                <a:off x="-425716" y="3996856"/>
                <a:ext cx="104040" cy="306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9F6C1CB-117F-2E20-C25A-847732283AF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-434716" y="3987961"/>
                  <a:ext cx="121680" cy="480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B200120-FF4D-CF3D-4E6A-BB24B854242C}"/>
              </a:ext>
            </a:extLst>
          </p:cNvPr>
          <p:cNvGrpSpPr/>
          <p:nvPr/>
        </p:nvGrpSpPr>
        <p:grpSpPr>
          <a:xfrm>
            <a:off x="1402320" y="4441588"/>
            <a:ext cx="143280" cy="361800"/>
            <a:chOff x="346844" y="2702656"/>
            <a:chExt cx="143280" cy="36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721FBFD-40D4-15E5-3AB1-9F8D4D5A4992}"/>
                    </a:ext>
                  </a:extLst>
                </p14:cNvPr>
                <p14:cNvContentPartPr/>
                <p14:nvPr/>
              </p14:nvContentPartPr>
              <p14:xfrm>
                <a:off x="353324" y="2782936"/>
                <a:ext cx="3960" cy="2815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721FBFD-40D4-15E5-3AB1-9F8D4D5A499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44324" y="2773936"/>
                  <a:ext cx="216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12E8B13-4F2B-3BB4-0FB7-0BBF89409FED}"/>
                    </a:ext>
                  </a:extLst>
                </p14:cNvPr>
                <p14:cNvContentPartPr/>
                <p14:nvPr/>
              </p14:nvContentPartPr>
              <p14:xfrm>
                <a:off x="438644" y="2702656"/>
                <a:ext cx="51480" cy="292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12E8B13-4F2B-3BB4-0FB7-0BBF89409FE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29644" y="2693667"/>
                  <a:ext cx="69120" cy="3102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055AB467-2852-C2FA-B12B-87CC3EBB9C84}"/>
                    </a:ext>
                  </a:extLst>
                </p14:cNvPr>
                <p14:cNvContentPartPr/>
                <p14:nvPr/>
              </p14:nvContentPartPr>
              <p14:xfrm>
                <a:off x="346844" y="2922976"/>
                <a:ext cx="104400" cy="252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055AB467-2852-C2FA-B12B-87CC3EBB9C8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37844" y="2913976"/>
                  <a:ext cx="12204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D3E6FFD-2F15-C1AE-B28D-345713831ADD}"/>
              </a:ext>
            </a:extLst>
          </p:cNvPr>
          <p:cNvGrpSpPr/>
          <p:nvPr/>
        </p:nvGrpSpPr>
        <p:grpSpPr>
          <a:xfrm>
            <a:off x="1579800" y="6338068"/>
            <a:ext cx="167760" cy="293400"/>
            <a:chOff x="524324" y="4599136"/>
            <a:chExt cx="167760" cy="29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04AE03C-6674-E7FA-6F73-A99C596B2FB7}"/>
                    </a:ext>
                  </a:extLst>
                </p14:cNvPr>
                <p14:cNvContentPartPr/>
                <p14:nvPr/>
              </p14:nvContentPartPr>
              <p14:xfrm>
                <a:off x="541964" y="4643776"/>
                <a:ext cx="23040" cy="2487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04AE03C-6674-E7FA-6F73-A99C596B2FB7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32964" y="4634776"/>
                  <a:ext cx="406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35E4DA1-5EB9-3EBB-F8E2-74D11ACC6402}"/>
                    </a:ext>
                  </a:extLst>
                </p14:cNvPr>
                <p14:cNvContentPartPr/>
                <p14:nvPr/>
              </p14:nvContentPartPr>
              <p14:xfrm>
                <a:off x="644924" y="4599136"/>
                <a:ext cx="47160" cy="2552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35E4DA1-5EB9-3EBB-F8E2-74D11ACC640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35924" y="4590136"/>
                  <a:ext cx="648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04E56F7-7C9C-1A71-B33A-2F90ECD46F8F}"/>
                    </a:ext>
                  </a:extLst>
                </p14:cNvPr>
                <p14:cNvContentPartPr/>
                <p14:nvPr/>
              </p14:nvContentPartPr>
              <p14:xfrm>
                <a:off x="524324" y="4743856"/>
                <a:ext cx="106200" cy="45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04E56F7-7C9C-1A71-B33A-2F90ECD46F8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15324" y="4734856"/>
                  <a:ext cx="123840" cy="6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0C83C9BF-75B2-1952-A1F5-FE5AB219FFDA}"/>
                  </a:ext>
                </a:extLst>
              </p14:cNvPr>
              <p14:cNvContentPartPr/>
              <p14:nvPr/>
            </p14:nvContentPartPr>
            <p14:xfrm>
              <a:off x="1994415" y="5559327"/>
              <a:ext cx="313560" cy="453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0C83C9BF-75B2-1952-A1F5-FE5AB219FFDA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985415" y="5550327"/>
                <a:ext cx="331200" cy="63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D9F3E40-8546-2AB2-402C-8D7B20337C54}"/>
              </a:ext>
            </a:extLst>
          </p:cNvPr>
          <p:cNvGrpSpPr/>
          <p:nvPr/>
        </p:nvGrpSpPr>
        <p:grpSpPr>
          <a:xfrm>
            <a:off x="5528535" y="4339647"/>
            <a:ext cx="39600" cy="207000"/>
            <a:chOff x="4473059" y="2600715"/>
            <a:chExt cx="39600" cy="20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8A3C618-619B-664E-C911-F9E9EA920B11}"/>
                    </a:ext>
                  </a:extLst>
                </p14:cNvPr>
                <p14:cNvContentPartPr/>
                <p14:nvPr/>
              </p14:nvContentPartPr>
              <p14:xfrm>
                <a:off x="4473059" y="2600715"/>
                <a:ext cx="33480" cy="741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8A3C618-619B-664E-C911-F9E9EA920B1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464059" y="2591715"/>
                  <a:ext cx="511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65FECD93-F34C-3C2B-6039-34FF45799557}"/>
                    </a:ext>
                  </a:extLst>
                </p14:cNvPr>
                <p14:cNvContentPartPr/>
                <p14:nvPr/>
              </p14:nvContentPartPr>
              <p14:xfrm>
                <a:off x="4490699" y="2787195"/>
                <a:ext cx="21960" cy="205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65FECD93-F34C-3C2B-6039-34FF4579955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481699" y="2778195"/>
                  <a:ext cx="3960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90F23C2C-E030-83C2-F8A4-2333B97E873C}"/>
                  </a:ext>
                </a:extLst>
              </p14:cNvPr>
              <p14:cNvContentPartPr/>
              <p14:nvPr/>
            </p14:nvContentPartPr>
            <p14:xfrm>
              <a:off x="5975295" y="4275567"/>
              <a:ext cx="32040" cy="4356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90F23C2C-E030-83C2-F8A4-2333B97E873C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966193" y="4266567"/>
                <a:ext cx="4988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45A50A84-B7BE-3E0B-5E5E-835D81005B32}"/>
                  </a:ext>
                </a:extLst>
              </p14:cNvPr>
              <p14:cNvContentPartPr/>
              <p14:nvPr/>
            </p14:nvContentPartPr>
            <p14:xfrm>
              <a:off x="5974215" y="4489767"/>
              <a:ext cx="21600" cy="3744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45A50A84-B7BE-3E0B-5E5E-835D81005B32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5965215" y="4480767"/>
                <a:ext cx="39240" cy="5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62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B96B1-9070-79B8-7372-395B5D71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68" y="9879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Poll</a:t>
            </a:r>
            <a:br>
              <a:rPr lang="en-US" dirty="0"/>
            </a:br>
            <a:r>
              <a:rPr lang="en-US" sz="4400" b="1" i="1" dirty="0">
                <a:highlight>
                  <a:srgbClr val="FFFF00"/>
                </a:highlight>
              </a:rPr>
              <a:t>**MCAT Question**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353681-91F9-7717-4296-6F3530CD76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27" t="1951" r="6341" b="190"/>
          <a:stretch/>
        </p:blipFill>
        <p:spPr>
          <a:xfrm rot="5400000">
            <a:off x="6176498" y="515928"/>
            <a:ext cx="6432634" cy="5598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CC8D44-6118-8363-23E9-9313A519C62F}"/>
              </a:ext>
            </a:extLst>
          </p:cNvPr>
          <p:cNvSpPr txBox="1"/>
          <p:nvPr/>
        </p:nvSpPr>
        <p:spPr>
          <a:xfrm>
            <a:off x="168677" y="1667652"/>
            <a:ext cx="630314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i="1">
              <a:highlight>
                <a:srgbClr val="FFFF00"/>
              </a:highlight>
            </a:endParaRPr>
          </a:p>
          <a:p>
            <a:r>
              <a:rPr lang="en-US" sz="2400"/>
              <a:t>Identify the hybridization of the carbon atom and the oxygen atom indicated by the arrows.</a:t>
            </a:r>
          </a:p>
          <a:p>
            <a:endParaRPr lang="en-US" sz="2400"/>
          </a:p>
          <a:p>
            <a:pPr marL="342900" indent="-342900">
              <a:buFontTx/>
              <a:buAutoNum type="alphaUcPeriod"/>
            </a:pPr>
            <a:r>
              <a:rPr lang="en-US" sz="2400"/>
              <a:t>C: </a:t>
            </a:r>
            <a:r>
              <a:rPr lang="en-US" sz="2400" i="1" err="1"/>
              <a:t>sp</a:t>
            </a:r>
            <a:r>
              <a:rPr lang="en-US" sz="2400" i="1"/>
              <a:t>,</a:t>
            </a:r>
            <a:r>
              <a:rPr lang="en-US" sz="2400"/>
              <a:t> O: </a:t>
            </a:r>
            <a:r>
              <a:rPr lang="en-US" sz="2400" i="1"/>
              <a:t>sp</a:t>
            </a:r>
            <a:r>
              <a:rPr lang="en-US" sz="2400" i="1" baseline="30000"/>
              <a:t>2</a:t>
            </a:r>
            <a:endParaRPr lang="en-US" sz="2400"/>
          </a:p>
          <a:p>
            <a:pPr marL="342900" indent="-342900">
              <a:buAutoNum type="alphaUcPeriod"/>
            </a:pPr>
            <a:endParaRPr lang="en-US" sz="2400"/>
          </a:p>
          <a:p>
            <a:pPr marL="342900" indent="-342900">
              <a:buFontTx/>
              <a:buAutoNum type="alphaUcPeriod"/>
            </a:pPr>
            <a:r>
              <a:rPr lang="en-US" sz="2400"/>
              <a:t>C: </a:t>
            </a:r>
            <a:r>
              <a:rPr lang="en-US" sz="2400" i="1" err="1"/>
              <a:t>sp</a:t>
            </a:r>
            <a:r>
              <a:rPr lang="en-US" sz="2400" i="1"/>
              <a:t>,</a:t>
            </a:r>
            <a:r>
              <a:rPr lang="en-US" sz="2400"/>
              <a:t> O: </a:t>
            </a:r>
            <a:r>
              <a:rPr lang="en-US" sz="2400" i="1"/>
              <a:t>sp</a:t>
            </a:r>
            <a:r>
              <a:rPr lang="en-US" sz="2400" i="1" baseline="30000"/>
              <a:t>3</a:t>
            </a:r>
            <a:endParaRPr lang="en-US" sz="2400"/>
          </a:p>
          <a:p>
            <a:pPr marL="342900" indent="-342900">
              <a:buAutoNum type="alphaUcPeriod"/>
            </a:pPr>
            <a:endParaRPr lang="en-US" sz="2400" i="1"/>
          </a:p>
          <a:p>
            <a:pPr marL="342900" indent="-342900">
              <a:buFontTx/>
              <a:buAutoNum type="alphaUcPeriod"/>
            </a:pPr>
            <a:r>
              <a:rPr lang="en-US" sz="2400"/>
              <a:t>C: </a:t>
            </a:r>
            <a:r>
              <a:rPr lang="en-US" sz="2400" i="1"/>
              <a:t>sp</a:t>
            </a:r>
            <a:r>
              <a:rPr lang="en-US" sz="2400" i="1" baseline="30000"/>
              <a:t>2</a:t>
            </a:r>
            <a:r>
              <a:rPr lang="en-US" sz="2400" i="1"/>
              <a:t>,</a:t>
            </a:r>
            <a:r>
              <a:rPr lang="en-US" sz="2400"/>
              <a:t> O: </a:t>
            </a:r>
            <a:r>
              <a:rPr lang="en-US" sz="2400" i="1"/>
              <a:t>sp</a:t>
            </a:r>
            <a:r>
              <a:rPr lang="en-US" sz="2400" i="1" baseline="30000"/>
              <a:t>3</a:t>
            </a:r>
            <a:endParaRPr lang="en-US" sz="2400"/>
          </a:p>
          <a:p>
            <a:pPr marL="342900" indent="-342900">
              <a:buAutoNum type="alphaUcPeriod"/>
            </a:pPr>
            <a:endParaRPr lang="en-US" sz="2400" i="1"/>
          </a:p>
          <a:p>
            <a:pPr marL="342900" indent="-342900">
              <a:buAutoNum type="alphaUcPeriod"/>
            </a:pPr>
            <a:r>
              <a:rPr lang="en-US" sz="2400"/>
              <a:t>C:</a:t>
            </a:r>
            <a:r>
              <a:rPr lang="en-US" sz="2400" i="1"/>
              <a:t> sp</a:t>
            </a:r>
            <a:r>
              <a:rPr lang="en-US" sz="2400" i="1" baseline="30000"/>
              <a:t>3</a:t>
            </a:r>
            <a:r>
              <a:rPr lang="en-US" sz="2400" i="1"/>
              <a:t>,</a:t>
            </a:r>
            <a:r>
              <a:rPr lang="en-US" sz="2400"/>
              <a:t> O: </a:t>
            </a:r>
            <a:r>
              <a:rPr lang="en-US" sz="2400" i="1"/>
              <a:t>sp</a:t>
            </a:r>
            <a:r>
              <a:rPr lang="en-US" sz="2400" i="1" baseline="30000"/>
              <a:t>3</a:t>
            </a:r>
            <a:endParaRPr lang="en-US" sz="2400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11A4E-CF0D-5204-4921-CEBE69BDD49C}"/>
              </a:ext>
            </a:extLst>
          </p:cNvPr>
          <p:cNvSpPr txBox="1"/>
          <p:nvPr/>
        </p:nvSpPr>
        <p:spPr>
          <a:xfrm>
            <a:off x="0" y="6520113"/>
            <a:ext cx="9861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4"/>
              </a:rPr>
              <a:t>pollev.com/timcook653</a:t>
            </a: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600" b="0" i="0" u="none" strike="noStrike" dirty="0">
                <a:effectLst/>
                <a:latin typeface="Source Sans Pro" panose="020B0503030403020204" pitchFamily="34" charset="0"/>
              </a:rPr>
              <a:t>or text timcook653 to 22333 o</a:t>
            </a:r>
            <a:r>
              <a:rPr lang="en-US" sz="1600" dirty="0">
                <a:latin typeface="Source Sans Pro" panose="020B0503030403020204" pitchFamily="34" charset="0"/>
              </a:rPr>
              <a:t>r use android/</a:t>
            </a:r>
            <a:r>
              <a:rPr lang="en-US" sz="1600" dirty="0" err="1">
                <a:latin typeface="Source Sans Pro" panose="020B0503030403020204" pitchFamily="34" charset="0"/>
              </a:rPr>
              <a:t>iphone</a:t>
            </a:r>
            <a:r>
              <a:rPr lang="en-US" sz="1600" dirty="0">
                <a:latin typeface="Source Sans Pro" panose="020B0503030403020204" pitchFamily="34" charset="0"/>
              </a:rPr>
              <a:t> app</a:t>
            </a:r>
            <a:endParaRPr lang="en-US" sz="1600" b="0" i="0" u="none" strike="noStrike" dirty="0">
              <a:effectLst/>
              <a:latin typeface="Source Sans Pro" panose="020B0503030403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785813B-8BA1-3CE9-4EC1-A5152C5FCC8F}"/>
                  </a:ext>
                </a:extLst>
              </p14:cNvPr>
              <p14:cNvContentPartPr/>
              <p14:nvPr/>
            </p14:nvContentPartPr>
            <p14:xfrm>
              <a:off x="10556716" y="5707625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785813B-8BA1-3CE9-4EC1-A5152C5FCC8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48076" y="56986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80FFF1B-008E-E258-7193-65211A717DAD}"/>
                  </a:ext>
                </a:extLst>
              </p14:cNvPr>
              <p14:cNvContentPartPr/>
              <p14:nvPr/>
            </p14:nvContentPartPr>
            <p14:xfrm>
              <a:off x="10640236" y="5701865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80FFF1B-008E-E258-7193-65211A717D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31236" y="569322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91F85D6-9B76-9F55-FEF5-1FC09F54E64B}"/>
                  </a:ext>
                </a:extLst>
              </p14:cNvPr>
              <p14:cNvContentPartPr/>
              <p14:nvPr/>
            </p14:nvContentPartPr>
            <p14:xfrm>
              <a:off x="10567876" y="5967905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91F85D6-9B76-9F55-FEF5-1FC09F54E64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59236" y="59592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61DD31D-8E63-8DAA-8CD2-D2CB4706AB72}"/>
                  </a:ext>
                </a:extLst>
              </p14:cNvPr>
              <p14:cNvContentPartPr/>
              <p14:nvPr/>
            </p14:nvContentPartPr>
            <p14:xfrm>
              <a:off x="10640236" y="5973665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61DD31D-8E63-8DAA-8CD2-D2CB4706AB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31236" y="5964665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6727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C17E32-635A-4F73-0689-3E1DA35D3F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27" t="1951" r="6341" b="190"/>
          <a:stretch/>
        </p:blipFill>
        <p:spPr>
          <a:xfrm rot="5400000">
            <a:off x="6176498" y="515928"/>
            <a:ext cx="6432634" cy="5598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BBFB1B-AFD7-AEB4-F4E7-15120AC4ED51}"/>
              </a:ext>
            </a:extLst>
          </p:cNvPr>
          <p:cNvSpPr txBox="1"/>
          <p:nvPr/>
        </p:nvSpPr>
        <p:spPr>
          <a:xfrm>
            <a:off x="154658" y="2388455"/>
            <a:ext cx="62461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How many </a:t>
            </a:r>
            <a:r>
              <a:rPr lang="el-GR" sz="2400" dirty="0"/>
              <a:t>π</a:t>
            </a:r>
            <a:r>
              <a:rPr lang="en-US" sz="2400" dirty="0"/>
              <a:t>-bonds does this molecule have?</a:t>
            </a:r>
          </a:p>
          <a:p>
            <a:endParaRPr lang="en-US" sz="2400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12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13</a:t>
            </a:r>
          </a:p>
          <a:p>
            <a:pPr marL="342900" indent="-342900">
              <a:buAutoNum type="alphaUcPeriod"/>
            </a:pPr>
            <a:endParaRPr lang="en-US" sz="2400" i="1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14</a:t>
            </a:r>
          </a:p>
          <a:p>
            <a:pPr marL="342900" indent="-342900">
              <a:buAutoNum type="alphaUcPeriod"/>
            </a:pPr>
            <a:endParaRPr lang="en-US" sz="2400" i="1" dirty="0"/>
          </a:p>
          <a:p>
            <a:pPr marL="342900" indent="-342900">
              <a:buAutoNum type="alphaUcPeriod"/>
            </a:pPr>
            <a:r>
              <a:rPr lang="en-US" sz="2400" dirty="0"/>
              <a:t>15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57C526-135A-F504-2F83-F8E8A000B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A4E954-BE51-6815-0707-B507918B15DF}"/>
              </a:ext>
            </a:extLst>
          </p:cNvPr>
          <p:cNvSpPr txBox="1">
            <a:spLocks/>
          </p:cNvSpPr>
          <p:nvPr/>
        </p:nvSpPr>
        <p:spPr>
          <a:xfrm>
            <a:off x="731668" y="987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7030A0"/>
                </a:solidFill>
              </a:rPr>
              <a:t>Poll</a:t>
            </a:r>
            <a:br>
              <a:rPr lang="en-US" dirty="0"/>
            </a:br>
            <a:r>
              <a:rPr lang="en-US" b="1" i="1" dirty="0">
                <a:highlight>
                  <a:srgbClr val="FFFF00"/>
                </a:highlight>
              </a:rPr>
              <a:t>**MCAT Question**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CBCD1-CDE8-659E-D2ED-DDC56477E267}"/>
              </a:ext>
            </a:extLst>
          </p:cNvPr>
          <p:cNvSpPr txBox="1"/>
          <p:nvPr/>
        </p:nvSpPr>
        <p:spPr>
          <a:xfrm>
            <a:off x="0" y="6541759"/>
            <a:ext cx="9861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3"/>
              </a:rPr>
              <a:t>pollev.com/timcook653</a:t>
            </a: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600" b="0" i="0" u="none" strike="noStrike" dirty="0">
                <a:effectLst/>
                <a:latin typeface="Source Sans Pro" panose="020B0503030403020204" pitchFamily="34" charset="0"/>
              </a:rPr>
              <a:t>or text timcook653 to 22333 o</a:t>
            </a:r>
            <a:r>
              <a:rPr lang="en-US" sz="1600" dirty="0">
                <a:latin typeface="Source Sans Pro" panose="020B0503030403020204" pitchFamily="34" charset="0"/>
              </a:rPr>
              <a:t>r use android/</a:t>
            </a:r>
            <a:r>
              <a:rPr lang="en-US" sz="1600" dirty="0" err="1">
                <a:latin typeface="Source Sans Pro" panose="020B0503030403020204" pitchFamily="34" charset="0"/>
              </a:rPr>
              <a:t>iphone</a:t>
            </a:r>
            <a:r>
              <a:rPr lang="en-US" sz="1600" dirty="0">
                <a:latin typeface="Source Sans Pro" panose="020B0503030403020204" pitchFamily="34" charset="0"/>
              </a:rPr>
              <a:t> app</a:t>
            </a:r>
            <a:endParaRPr lang="en-US" sz="1600" b="0" i="0" u="none" strike="noStrike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17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0DC1-3F82-66FF-519F-822D526AF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77" y="-36284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Molecular vs electron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DFCB7-BFD9-CBB3-ED89-C8CABD48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40" y="8449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Molecular geometry </a:t>
            </a:r>
            <a:r>
              <a:rPr lang="en-US" sz="2400" dirty="0"/>
              <a:t>– describes shape formed by the </a:t>
            </a:r>
            <a:r>
              <a:rPr lang="en-US" sz="2400" u="sng" dirty="0"/>
              <a:t>atoms</a:t>
            </a:r>
          </a:p>
          <a:p>
            <a:pPr marL="0" indent="0">
              <a:buNone/>
            </a:pPr>
            <a:r>
              <a:rPr lang="en-US" sz="2400" b="1" dirty="0"/>
              <a:t>Electron geometry </a:t>
            </a:r>
            <a:r>
              <a:rPr lang="en-US" sz="2400" dirty="0"/>
              <a:t>– describes shape formed by the </a:t>
            </a:r>
            <a:r>
              <a:rPr lang="en-US" sz="2400" u="sng" dirty="0"/>
              <a:t>electron groups </a:t>
            </a:r>
            <a:r>
              <a:rPr lang="en-US" sz="2400" dirty="0"/>
              <a:t>(including the lone pairs!)</a:t>
            </a:r>
          </a:p>
        </p:txBody>
      </p:sp>
    </p:spTree>
    <p:extLst>
      <p:ext uri="{BB962C8B-B14F-4D97-AF65-F5344CB8AC3E}">
        <p14:creationId xmlns:p14="http://schemas.microsoft.com/office/powerpoint/2010/main" val="134670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0B74-F060-D6F5-A762-FE3666C2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3" y="-380598"/>
            <a:ext cx="10515600" cy="1325563"/>
          </a:xfrm>
        </p:spPr>
        <p:txBody>
          <a:bodyPr/>
          <a:lstStyle/>
          <a:p>
            <a:r>
              <a:rPr lang="en-US" u="sng" dirty="0"/>
              <a:t>Molecule</a:t>
            </a:r>
            <a:r>
              <a:rPr lang="en-US" dirty="0"/>
              <a:t> polarity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44799-EDFD-60C8-C587-876428D6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97" y="8135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A molecule is polar if it has a </a:t>
            </a:r>
            <a:r>
              <a:rPr lang="en-US" sz="2400" i="1" u="sng" dirty="0"/>
              <a:t>net dipole</a:t>
            </a:r>
            <a:r>
              <a:rPr lang="en-US" sz="2400" u="sng" dirty="0"/>
              <a:t> </a:t>
            </a:r>
            <a:r>
              <a:rPr lang="en-US" sz="2400" i="1" u="sng" dirty="0"/>
              <a:t>moment</a:t>
            </a:r>
            <a:r>
              <a:rPr lang="en-US" sz="2400" dirty="0"/>
              <a:t> – or exhibits permanent, partial charges on atoms due to polar bonds.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400" dirty="0"/>
              <a:t>A molecule can have polar bonds, but be nonpolar overall!</a:t>
            </a:r>
          </a:p>
        </p:txBody>
      </p:sp>
    </p:spTree>
    <p:extLst>
      <p:ext uri="{BB962C8B-B14F-4D97-AF65-F5344CB8AC3E}">
        <p14:creationId xmlns:p14="http://schemas.microsoft.com/office/powerpoint/2010/main" val="119273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A1A20-D2E7-AFBC-27D5-9000386B7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5" y="-278262"/>
            <a:ext cx="10515600" cy="1325563"/>
          </a:xfrm>
        </p:spPr>
        <p:txBody>
          <a:bodyPr/>
          <a:lstStyle/>
          <a:p>
            <a:r>
              <a:rPr lang="en-US" i="1" u="sng" dirty="0"/>
              <a:t>Bond</a:t>
            </a:r>
            <a:r>
              <a:rPr lang="en-US" dirty="0"/>
              <a:t> polarity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D2AEAC-270B-44E3-7A96-9F8A66000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02" y="780338"/>
            <a:ext cx="7471241" cy="37206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A9640D-6584-60B2-B278-E067F24C9D0C}"/>
              </a:ext>
            </a:extLst>
          </p:cNvPr>
          <p:cNvSpPr txBox="1"/>
          <p:nvPr/>
        </p:nvSpPr>
        <p:spPr>
          <a:xfrm>
            <a:off x="355183" y="4664661"/>
            <a:ext cx="67270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For an individual bond between two atoms…. (from Gen Chem)</a:t>
            </a:r>
          </a:p>
          <a:p>
            <a:endParaRPr lang="en-US" dirty="0"/>
          </a:p>
          <a:p>
            <a:r>
              <a:rPr lang="en-US" dirty="0"/>
              <a:t>If </a:t>
            </a:r>
            <a:r>
              <a:rPr lang="el-GR" dirty="0"/>
              <a:t>Δ</a:t>
            </a:r>
            <a:r>
              <a:rPr lang="en-US" dirty="0"/>
              <a:t>EN &lt; 0.5     			</a:t>
            </a:r>
            <a:r>
              <a:rPr lang="en-US" dirty="0">
                <a:sym typeface="Wingdings" panose="05000000000000000000" pitchFamily="2" charset="2"/>
              </a:rPr>
              <a:t>   bond is </a:t>
            </a:r>
            <a:r>
              <a:rPr lang="en-US" i="1" dirty="0">
                <a:sym typeface="Wingdings" panose="05000000000000000000" pitchFamily="2" charset="2"/>
              </a:rPr>
              <a:t>nonpolar</a:t>
            </a:r>
          </a:p>
          <a:p>
            <a:r>
              <a:rPr lang="en-US" dirty="0">
                <a:sym typeface="Wingdings" panose="05000000000000000000" pitchFamily="2" charset="2"/>
              </a:rPr>
              <a:t>If </a:t>
            </a:r>
            <a:r>
              <a:rPr lang="el-GR" dirty="0"/>
              <a:t>Δ</a:t>
            </a:r>
            <a:r>
              <a:rPr lang="en-US" dirty="0"/>
              <a:t>EN is between 0.5 and 1.7  </a:t>
            </a:r>
            <a:r>
              <a:rPr lang="en-US" dirty="0">
                <a:sym typeface="Wingdings" panose="05000000000000000000" pitchFamily="2" charset="2"/>
              </a:rPr>
              <a:t>   	   bond is </a:t>
            </a:r>
            <a:r>
              <a:rPr lang="en-US" i="1" dirty="0">
                <a:sym typeface="Wingdings" panose="05000000000000000000" pitchFamily="2" charset="2"/>
              </a:rPr>
              <a:t>polar</a:t>
            </a:r>
            <a:br>
              <a:rPr lang="en-US" i="1" dirty="0">
                <a:sym typeface="Wingdings" panose="05000000000000000000" pitchFamily="2" charset="2"/>
              </a:rPr>
            </a:br>
            <a:endParaRPr lang="en-US" i="1" u="sng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If </a:t>
            </a:r>
            <a:r>
              <a:rPr lang="el-GR" dirty="0"/>
              <a:t>Δ</a:t>
            </a:r>
            <a:r>
              <a:rPr lang="en-US" dirty="0"/>
              <a:t>EN &gt; 1.7			</a:t>
            </a:r>
            <a:r>
              <a:rPr lang="en-US" dirty="0">
                <a:sym typeface="Wingdings" panose="05000000000000000000" pitchFamily="2" charset="2"/>
              </a:rPr>
              <a:t>   “bond” is </a:t>
            </a:r>
            <a:r>
              <a:rPr lang="en-US" i="1" dirty="0">
                <a:sym typeface="Wingdings" panose="05000000000000000000" pitchFamily="2" charset="2"/>
              </a:rPr>
              <a:t>ionic </a:t>
            </a:r>
            <a:r>
              <a:rPr lang="en-US" dirty="0">
                <a:sym typeface="Wingdings" panose="05000000000000000000" pitchFamily="2" charset="2"/>
              </a:rPr>
              <a:t>&amp;</a:t>
            </a:r>
          </a:p>
          <a:p>
            <a:r>
              <a:rPr lang="en-US" i="1" dirty="0">
                <a:sym typeface="Wingdings" panose="05000000000000000000" pitchFamily="2" charset="2"/>
              </a:rPr>
              <a:t>				        </a:t>
            </a:r>
            <a:r>
              <a:rPr lang="en-US" dirty="0">
                <a:sym typeface="Wingdings" panose="05000000000000000000" pitchFamily="2" charset="2"/>
              </a:rPr>
              <a:t>e</a:t>
            </a:r>
            <a:r>
              <a:rPr lang="en-US" baseline="30000" dirty="0">
                <a:sym typeface="Wingdings" panose="05000000000000000000" pitchFamily="2" charset="2"/>
              </a:rPr>
              <a:t>-</a:t>
            </a:r>
            <a:r>
              <a:rPr lang="en-US" dirty="0">
                <a:sym typeface="Wingdings" panose="05000000000000000000" pitchFamily="2" charset="2"/>
              </a:rPr>
              <a:t> are not shared!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5A288-3634-D4D1-1121-218347AD27BC}"/>
              </a:ext>
            </a:extLst>
          </p:cNvPr>
          <p:cNvSpPr txBox="1"/>
          <p:nvPr/>
        </p:nvSpPr>
        <p:spPr>
          <a:xfrm>
            <a:off x="8234796" y="1110289"/>
            <a:ext cx="3457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Bond polarity is shown with a crossed arrow pointing toward the more Electronegative (EN) atom.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863F21-DCFC-1AC8-EAB4-557A9262B5BE}"/>
              </a:ext>
            </a:extLst>
          </p:cNvPr>
          <p:cNvSpPr txBox="1"/>
          <p:nvPr/>
        </p:nvSpPr>
        <p:spPr>
          <a:xfrm>
            <a:off x="8234796" y="4408871"/>
            <a:ext cx="3705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Partial charges (</a:t>
            </a:r>
            <a:r>
              <a:rPr lang="el-GR" dirty="0"/>
              <a:t>δ</a:t>
            </a:r>
            <a:r>
              <a:rPr lang="en-US" dirty="0"/>
              <a:t>) depict unequal distribution of electrons in a bond.</a:t>
            </a:r>
          </a:p>
        </p:txBody>
      </p:sp>
    </p:spTree>
    <p:extLst>
      <p:ext uri="{BB962C8B-B14F-4D97-AF65-F5344CB8AC3E}">
        <p14:creationId xmlns:p14="http://schemas.microsoft.com/office/powerpoint/2010/main" val="385072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5C659-D1E0-6BBE-7D91-B72FF9DA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19" y="-205146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i="1" u="sng" dirty="0"/>
              <a:t>Bond</a:t>
            </a:r>
            <a:r>
              <a:rPr lang="en-US" sz="3800" dirty="0"/>
              <a:t> polarity (for Organic Chemists)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258E2-D208-FD52-AC71-76674947C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13" y="995005"/>
            <a:ext cx="10515600" cy="5234704"/>
          </a:xfrm>
        </p:spPr>
        <p:txBody>
          <a:bodyPr>
            <a:normAutofit/>
          </a:bodyPr>
          <a:lstStyle/>
          <a:p>
            <a:r>
              <a:rPr lang="en-US" sz="2500" dirty="0"/>
              <a:t>Organic chemists characterize bonds </a:t>
            </a:r>
            <a:br>
              <a:rPr lang="en-US" sz="2500" dirty="0"/>
            </a:br>
            <a:r>
              <a:rPr lang="en-US" sz="2500" dirty="0"/>
              <a:t>between Carbon &amp; Friends based more on </a:t>
            </a:r>
          </a:p>
          <a:p>
            <a:pPr marL="0" indent="0">
              <a:buNone/>
            </a:pPr>
            <a:r>
              <a:rPr lang="en-US" sz="2500" dirty="0"/>
              <a:t>   ___________ ____________ than Pauling Scale EN values.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Common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nonpolar</a:t>
            </a:r>
            <a:r>
              <a:rPr lang="en-US" dirty="0"/>
              <a:t> </a:t>
            </a:r>
            <a:r>
              <a:rPr lang="en-US" i="1" u="sng" dirty="0"/>
              <a:t>bonds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Common </a:t>
            </a:r>
            <a:r>
              <a:rPr lang="en-US" b="1" dirty="0">
                <a:solidFill>
                  <a:srgbClr val="7030A0"/>
                </a:solidFill>
              </a:rPr>
              <a:t>polar</a:t>
            </a:r>
            <a:r>
              <a:rPr lang="en-US" dirty="0"/>
              <a:t> </a:t>
            </a:r>
            <a:r>
              <a:rPr lang="en-US" i="1" u="sng" dirty="0"/>
              <a:t>bonds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23F95-E7CC-7760-C594-F3FBA7D1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097" y="0"/>
            <a:ext cx="3932903" cy="1958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368E9F-43B1-C727-4071-24D1E6BF7881}"/>
              </a:ext>
            </a:extLst>
          </p:cNvPr>
          <p:cNvSpPr txBox="1"/>
          <p:nvPr/>
        </p:nvSpPr>
        <p:spPr>
          <a:xfrm>
            <a:off x="8711381" y="1958566"/>
            <a:ext cx="3559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“Pauling Scale” electronegativity (EN)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74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40CAC-D6F2-B694-C226-24C2A8F06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72" y="361661"/>
            <a:ext cx="11207044" cy="6387591"/>
          </a:xfrm>
        </p:spPr>
        <p:txBody>
          <a:bodyPr>
            <a:normAutofit lnSpcReduction="10000"/>
          </a:bodyPr>
          <a:lstStyle/>
          <a:p>
            <a:r>
              <a:rPr lang="en-US"/>
              <a:t>Formal charge/octet – prediction about stability/plausibility of structure</a:t>
            </a:r>
          </a:p>
          <a:p>
            <a:r>
              <a:rPr lang="en-US" b="1">
                <a:highlight>
                  <a:srgbClr val="FFFF00"/>
                </a:highlight>
              </a:rPr>
              <a:t>VSEPR</a:t>
            </a:r>
            <a:r>
              <a:rPr lang="en-US"/>
              <a:t> – predictions about geometry</a:t>
            </a:r>
          </a:p>
          <a:p>
            <a:pPr marL="457200" lvl="1" indent="0"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457200" lvl="1" indent="0">
              <a:buNone/>
            </a:pPr>
            <a:r>
              <a:rPr lang="en-US"/>
              <a:t>Give approximate bond angles around each C, and “name” the molecule’s geometry</a:t>
            </a:r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r>
              <a:rPr lang="en-US" i="1" u="sng"/>
              <a:t>Very</a:t>
            </a:r>
            <a:r>
              <a:rPr lang="en-US" i="1"/>
              <a:t> s</a:t>
            </a:r>
            <a:r>
              <a:rPr lang="en-US"/>
              <a:t>implistic model of “where electrons are” in a molecule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46B3F23-241E-181D-443A-4FECFCC433D3}"/>
                  </a:ext>
                </a:extLst>
              </p14:cNvPr>
              <p14:cNvContentPartPr/>
              <p14:nvPr/>
            </p14:nvContentPartPr>
            <p14:xfrm>
              <a:off x="1431536" y="3689737"/>
              <a:ext cx="351720" cy="3355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46B3F23-241E-181D-443A-4FECFCC433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2527" y="3680737"/>
                <a:ext cx="369378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8902374-289C-89F5-2BB5-CEFD318F13D4}"/>
                  </a:ext>
                </a:extLst>
              </p14:cNvPr>
              <p14:cNvContentPartPr/>
              <p14:nvPr/>
            </p14:nvContentPartPr>
            <p14:xfrm>
              <a:off x="1503536" y="3187897"/>
              <a:ext cx="8640" cy="2016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8902374-289C-89F5-2BB5-CEFD318F13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94536" y="3178897"/>
                <a:ext cx="2628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0E5AAFF8-8A75-E7A3-DA33-EDAD35FC48CC}"/>
              </a:ext>
            </a:extLst>
          </p:cNvPr>
          <p:cNvGrpSpPr/>
          <p:nvPr/>
        </p:nvGrpSpPr>
        <p:grpSpPr>
          <a:xfrm>
            <a:off x="2573456" y="3635377"/>
            <a:ext cx="254520" cy="379800"/>
            <a:chOff x="2573456" y="3635377"/>
            <a:chExt cx="25452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7544EFC-A511-FFBF-3C98-EAC1825B59C2}"/>
                    </a:ext>
                  </a:extLst>
                </p14:cNvPr>
                <p14:cNvContentPartPr/>
                <p14:nvPr/>
              </p14:nvContentPartPr>
              <p14:xfrm>
                <a:off x="2573456" y="3747337"/>
                <a:ext cx="64440" cy="2678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7544EFC-A511-FFBF-3C98-EAC1825B59C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64456" y="3738337"/>
                  <a:ext cx="820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964D568-D55A-2CFC-3063-4441E52A4C6C}"/>
                    </a:ext>
                  </a:extLst>
                </p14:cNvPr>
                <p14:cNvContentPartPr/>
                <p14:nvPr/>
              </p14:nvContentPartPr>
              <p14:xfrm>
                <a:off x="2739056" y="3635377"/>
                <a:ext cx="88920" cy="313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964D568-D55A-2CFC-3063-4441E52A4C6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30056" y="3626377"/>
                  <a:ext cx="10656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60CF6E5-3BDC-F53D-A50F-87EF808D15CA}"/>
                    </a:ext>
                  </a:extLst>
                </p14:cNvPr>
                <p14:cNvContentPartPr/>
                <p14:nvPr/>
              </p14:nvContentPartPr>
              <p14:xfrm>
                <a:off x="2640776" y="3884497"/>
                <a:ext cx="144720" cy="29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60CF6E5-3BDC-F53D-A50F-87EF808D15C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31776" y="3875497"/>
                  <a:ext cx="162360" cy="4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6835340-25FB-CF6D-543E-508669025A3C}"/>
                  </a:ext>
                </a:extLst>
              </p14:cNvPr>
              <p14:cNvContentPartPr/>
              <p14:nvPr/>
            </p14:nvContentPartPr>
            <p14:xfrm>
              <a:off x="1637816" y="4199857"/>
              <a:ext cx="25560" cy="2840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6835340-25FB-CF6D-543E-508669025A3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28816" y="4190857"/>
                <a:ext cx="4320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CF4132F-3B11-6839-B249-DAEEDEFFEBC9}"/>
                  </a:ext>
                </a:extLst>
              </p14:cNvPr>
              <p14:cNvContentPartPr/>
              <p14:nvPr/>
            </p14:nvContentPartPr>
            <p14:xfrm>
              <a:off x="912776" y="3989977"/>
              <a:ext cx="163440" cy="309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CF4132F-3B11-6839-B249-DAEEDEFFEBC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03796" y="3980977"/>
                <a:ext cx="181041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182A6025-E6FA-89F1-CB1D-035715D7493D}"/>
                  </a:ext>
                </a:extLst>
              </p14:cNvPr>
              <p14:cNvContentPartPr/>
              <p14:nvPr/>
            </p14:nvContentPartPr>
            <p14:xfrm>
              <a:off x="5678456" y="2604337"/>
              <a:ext cx="200520" cy="2451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182A6025-E6FA-89F1-CB1D-035715D7493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669456" y="2595350"/>
                <a:ext cx="218160" cy="262774"/>
              </a:xfrm>
              <a:prstGeom prst="rect">
                <a:avLst/>
              </a:prstGeom>
            </p:spPr>
          </p:pic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595D5B14-12E5-8BF4-A8D5-169EA30AE15E}"/>
              </a:ext>
            </a:extLst>
          </p:cNvPr>
          <p:cNvGrpSpPr/>
          <p:nvPr/>
        </p:nvGrpSpPr>
        <p:grpSpPr>
          <a:xfrm>
            <a:off x="6783296" y="3715297"/>
            <a:ext cx="246960" cy="386280"/>
            <a:chOff x="6783296" y="3715297"/>
            <a:chExt cx="246960" cy="38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2972221-4E06-4CF2-C008-379C2E90170F}"/>
                    </a:ext>
                  </a:extLst>
                </p14:cNvPr>
                <p14:cNvContentPartPr/>
                <p14:nvPr/>
              </p14:nvContentPartPr>
              <p14:xfrm>
                <a:off x="6783296" y="3758857"/>
                <a:ext cx="48240" cy="3427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2972221-4E06-4CF2-C008-379C2E90170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74296" y="3749857"/>
                  <a:ext cx="6588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1350275-ED0E-925B-F11F-EF654A38188A}"/>
                    </a:ext>
                  </a:extLst>
                </p14:cNvPr>
                <p14:cNvContentPartPr/>
                <p14:nvPr/>
              </p14:nvContentPartPr>
              <p14:xfrm>
                <a:off x="6938816" y="3715297"/>
                <a:ext cx="91440" cy="342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1350275-ED0E-925B-F11F-EF654A38188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929816" y="3706297"/>
                  <a:ext cx="10908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EF1995F-6387-2679-8B48-09D95A2DF140}"/>
                    </a:ext>
                  </a:extLst>
                </p14:cNvPr>
                <p14:cNvContentPartPr/>
                <p14:nvPr/>
              </p14:nvContentPartPr>
              <p14:xfrm>
                <a:off x="6868976" y="3943537"/>
                <a:ext cx="118440" cy="42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EF1995F-6387-2679-8B48-09D95A2DF14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59976" y="3934537"/>
                  <a:ext cx="13608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F89C834-2EEA-13E3-F00A-0E643C46D176}"/>
              </a:ext>
            </a:extLst>
          </p:cNvPr>
          <p:cNvGrpSpPr/>
          <p:nvPr/>
        </p:nvGrpSpPr>
        <p:grpSpPr>
          <a:xfrm>
            <a:off x="5427176" y="2989897"/>
            <a:ext cx="1078920" cy="1166400"/>
            <a:chOff x="5427176" y="2989897"/>
            <a:chExt cx="1078920" cy="11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B1E8B98-5DC3-A055-9155-9135BD4649E8}"/>
                    </a:ext>
                  </a:extLst>
                </p14:cNvPr>
                <p14:cNvContentPartPr/>
                <p14:nvPr/>
              </p14:nvContentPartPr>
              <p14:xfrm>
                <a:off x="5738576" y="3561577"/>
                <a:ext cx="338400" cy="339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B1E8B98-5DC3-A055-9155-9135BD4649E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729576" y="3552577"/>
                  <a:ext cx="35604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60A9755-EAD0-0D40-7C88-86A4ABB9ECE7}"/>
                    </a:ext>
                  </a:extLst>
                </p14:cNvPr>
                <p14:cNvContentPartPr/>
                <p14:nvPr/>
              </p14:nvContentPartPr>
              <p14:xfrm>
                <a:off x="5708336" y="3072697"/>
                <a:ext cx="30960" cy="361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60A9755-EAD0-0D40-7C88-86A4ABB9EC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699336" y="3063688"/>
                  <a:ext cx="48600" cy="3787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FB63DCA-6C20-6687-3571-6DABC07E5A93}"/>
                    </a:ext>
                  </a:extLst>
                </p14:cNvPr>
                <p14:cNvContentPartPr/>
                <p14:nvPr/>
              </p14:nvContentPartPr>
              <p14:xfrm>
                <a:off x="5875376" y="2989897"/>
                <a:ext cx="23760" cy="2775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FB63DCA-6C20-6687-3571-6DABC07E5A9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866376" y="2980897"/>
                  <a:ext cx="414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ACF4DF1-0969-6486-7F0B-EA8FAEBBB032}"/>
                    </a:ext>
                  </a:extLst>
                </p14:cNvPr>
                <p14:cNvContentPartPr/>
                <p14:nvPr/>
              </p14:nvContentPartPr>
              <p14:xfrm>
                <a:off x="6243296" y="3785137"/>
                <a:ext cx="262800" cy="124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ACF4DF1-0969-6486-7F0B-EA8FAEBBB03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234296" y="3776137"/>
                  <a:ext cx="280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6E651DE-7E9C-AE7A-82B0-DC6B038B1C93}"/>
                    </a:ext>
                  </a:extLst>
                </p14:cNvPr>
                <p14:cNvContentPartPr/>
                <p14:nvPr/>
              </p14:nvContentPartPr>
              <p14:xfrm>
                <a:off x="5427176" y="4005457"/>
                <a:ext cx="235080" cy="150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6E651DE-7E9C-AE7A-82B0-DC6B038B1C9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418176" y="3996457"/>
                  <a:ext cx="252720" cy="16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994030F-6EDA-B84A-AB1E-88715D9A025D}"/>
              </a:ext>
            </a:extLst>
          </p:cNvPr>
          <p:cNvGrpSpPr/>
          <p:nvPr/>
        </p:nvGrpSpPr>
        <p:grpSpPr>
          <a:xfrm>
            <a:off x="9451976" y="3496417"/>
            <a:ext cx="676080" cy="327960"/>
            <a:chOff x="9451976" y="3496417"/>
            <a:chExt cx="67608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CD3C8C8-50D9-EA5B-379E-962EB0D09011}"/>
                    </a:ext>
                  </a:extLst>
                </p14:cNvPr>
                <p14:cNvContentPartPr/>
                <p14:nvPr/>
              </p14:nvContentPartPr>
              <p14:xfrm>
                <a:off x="9451976" y="3496417"/>
                <a:ext cx="284400" cy="3279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CD3C8C8-50D9-EA5B-379E-962EB0D0901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442976" y="3487417"/>
                  <a:ext cx="30204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526E8FB-F081-1FD3-0C0E-917ED5E83B04}"/>
                    </a:ext>
                  </a:extLst>
                </p14:cNvPr>
                <p14:cNvContentPartPr/>
                <p14:nvPr/>
              </p14:nvContentPartPr>
              <p14:xfrm>
                <a:off x="9831776" y="3516937"/>
                <a:ext cx="246960" cy="38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526E8FB-F081-1FD3-0C0E-917ED5E83B0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822776" y="3508020"/>
                  <a:ext cx="264600" cy="559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10D2A33-5FCE-8F7B-9D4E-502F20CDA153}"/>
                    </a:ext>
                  </a:extLst>
                </p14:cNvPr>
                <p14:cNvContentPartPr/>
                <p14:nvPr/>
              </p14:nvContentPartPr>
              <p14:xfrm>
                <a:off x="9866696" y="3626737"/>
                <a:ext cx="248760" cy="518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10D2A33-5FCE-8F7B-9D4E-502F20CDA15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857696" y="3617737"/>
                  <a:ext cx="2664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71BCECE-F9E3-BF51-0D01-CDFDB8BD2A1A}"/>
                    </a:ext>
                  </a:extLst>
                </p14:cNvPr>
                <p14:cNvContentPartPr/>
                <p14:nvPr/>
              </p14:nvContentPartPr>
              <p14:xfrm>
                <a:off x="9871736" y="3767497"/>
                <a:ext cx="256320" cy="522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71BCECE-F9E3-BF51-0D01-CDFDB8BD2A1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862736" y="3758434"/>
                  <a:ext cx="273960" cy="6996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115B41B9-3951-7F38-F7B8-5C4271F1D8D9}"/>
                  </a:ext>
                </a:extLst>
              </p14:cNvPr>
              <p14:cNvContentPartPr/>
              <p14:nvPr/>
            </p14:nvContentPartPr>
            <p14:xfrm>
              <a:off x="10350896" y="3412537"/>
              <a:ext cx="313560" cy="29268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115B41B9-3951-7F38-F7B8-5C4271F1D8D9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341896" y="3403548"/>
                <a:ext cx="331200" cy="310298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9CC2A16E-CD65-92B1-08B1-6BED6CA55632}"/>
              </a:ext>
            </a:extLst>
          </p:cNvPr>
          <p:cNvGrpSpPr/>
          <p:nvPr/>
        </p:nvGrpSpPr>
        <p:grpSpPr>
          <a:xfrm>
            <a:off x="10891256" y="3259177"/>
            <a:ext cx="521280" cy="380880"/>
            <a:chOff x="10891256" y="3259177"/>
            <a:chExt cx="521280" cy="38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A23BB686-09BC-A764-7352-278D36DB2543}"/>
                    </a:ext>
                  </a:extLst>
                </p14:cNvPr>
                <p14:cNvContentPartPr/>
                <p14:nvPr/>
              </p14:nvContentPartPr>
              <p14:xfrm>
                <a:off x="10891256" y="3492817"/>
                <a:ext cx="164160" cy="39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A23BB686-09BC-A764-7352-278D36DB254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82256" y="3483898"/>
                  <a:ext cx="181800" cy="570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EC57E46-A7AA-75AF-7183-87993BA41E81}"/>
                    </a:ext>
                  </a:extLst>
                </p14:cNvPr>
                <p14:cNvContentPartPr/>
                <p14:nvPr/>
              </p14:nvContentPartPr>
              <p14:xfrm>
                <a:off x="11244416" y="3362857"/>
                <a:ext cx="14400" cy="260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EC57E46-A7AA-75AF-7183-87993BA41E8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235185" y="3353845"/>
                  <a:ext cx="32492" cy="2783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8139AAA-4678-3F16-1F2E-43F5981D9C6C}"/>
                    </a:ext>
                  </a:extLst>
                </p14:cNvPr>
                <p14:cNvContentPartPr/>
                <p14:nvPr/>
              </p14:nvContentPartPr>
              <p14:xfrm>
                <a:off x="11393816" y="3259177"/>
                <a:ext cx="18720" cy="380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8139AAA-4678-3F16-1F2E-43F5981D9C6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384640" y="3250177"/>
                  <a:ext cx="36706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A79D01E-E02E-67CE-8EE8-B87D16238804}"/>
                    </a:ext>
                  </a:extLst>
                </p14:cNvPr>
                <p14:cNvContentPartPr/>
                <p14:nvPr/>
              </p14:nvContentPartPr>
              <p14:xfrm>
                <a:off x="11282216" y="3452137"/>
                <a:ext cx="97200" cy="252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A79D01E-E02E-67CE-8EE8-B87D1623880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273216" y="3443007"/>
                  <a:ext cx="114840" cy="4309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3D27F361-F2D2-757D-8B94-291AB1B90B80}"/>
                  </a:ext>
                </a:extLst>
              </p14:cNvPr>
              <p14:cNvContentPartPr/>
              <p14:nvPr/>
            </p14:nvContentPartPr>
            <p14:xfrm>
              <a:off x="9070376" y="3757417"/>
              <a:ext cx="123120" cy="3096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3D27F361-F2D2-757D-8B94-291AB1B90B80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061376" y="3748311"/>
                <a:ext cx="140760" cy="48808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098B97F3-8F98-A696-DC62-C93DCFC5A238}"/>
              </a:ext>
            </a:extLst>
          </p:cNvPr>
          <p:cNvGrpSpPr/>
          <p:nvPr/>
        </p:nvGrpSpPr>
        <p:grpSpPr>
          <a:xfrm>
            <a:off x="8630456" y="3534937"/>
            <a:ext cx="228960" cy="460440"/>
            <a:chOff x="8630456" y="3534937"/>
            <a:chExt cx="228960" cy="46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372052A-5F41-04F4-774C-A109C63EB73F}"/>
                    </a:ext>
                  </a:extLst>
                </p14:cNvPr>
                <p14:cNvContentPartPr/>
                <p14:nvPr/>
              </p14:nvContentPartPr>
              <p14:xfrm>
                <a:off x="8630456" y="3689017"/>
                <a:ext cx="55440" cy="306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372052A-5F41-04F4-774C-A109C63EB73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21456" y="3680017"/>
                  <a:ext cx="730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83F0DA5-657B-A91A-8BD3-2F62196E29D9}"/>
                    </a:ext>
                  </a:extLst>
                </p14:cNvPr>
                <p14:cNvContentPartPr/>
                <p14:nvPr/>
              </p14:nvContentPartPr>
              <p14:xfrm>
                <a:off x="8777336" y="3534937"/>
                <a:ext cx="82080" cy="437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83F0DA5-657B-A91A-8BD3-2F62196E29D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68336" y="3525930"/>
                  <a:ext cx="99720" cy="455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FA7F24B-666C-4B46-ACAD-8819AD669F48}"/>
                    </a:ext>
                  </a:extLst>
                </p14:cNvPr>
                <p14:cNvContentPartPr/>
                <p14:nvPr/>
              </p14:nvContentPartPr>
              <p14:xfrm>
                <a:off x="8716136" y="3835537"/>
                <a:ext cx="79560" cy="30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FA7F24B-666C-4B46-ACAD-8819AD669F4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707136" y="3826537"/>
                  <a:ext cx="97200" cy="4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C582532-2C04-500D-3A92-94CE2C8CA065}"/>
              </a:ext>
            </a:extLst>
          </p:cNvPr>
          <p:cNvGrpSpPr/>
          <p:nvPr/>
        </p:nvGrpSpPr>
        <p:grpSpPr>
          <a:xfrm>
            <a:off x="4957376" y="4086457"/>
            <a:ext cx="198360" cy="358560"/>
            <a:chOff x="4957376" y="4086457"/>
            <a:chExt cx="198360" cy="35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ED1A6C3-02D4-B7B1-7246-120E6509C4FE}"/>
                    </a:ext>
                  </a:extLst>
                </p14:cNvPr>
                <p14:cNvContentPartPr/>
                <p14:nvPr/>
              </p14:nvContentPartPr>
              <p14:xfrm>
                <a:off x="4963856" y="4164937"/>
                <a:ext cx="29520" cy="280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ED1A6C3-02D4-B7B1-7246-120E6509C4F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954856" y="4155937"/>
                  <a:ext cx="471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69D1B28-64C4-D7EC-662B-08C516D182DD}"/>
                    </a:ext>
                  </a:extLst>
                </p14:cNvPr>
                <p14:cNvContentPartPr/>
                <p14:nvPr/>
              </p14:nvContentPartPr>
              <p14:xfrm>
                <a:off x="5092376" y="4086457"/>
                <a:ext cx="63360" cy="325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69D1B28-64C4-D7EC-662B-08C516D182D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083325" y="4077457"/>
                  <a:ext cx="81101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5CBA9A7-F666-20CD-B237-F02F4430B269}"/>
                    </a:ext>
                  </a:extLst>
                </p14:cNvPr>
                <p14:cNvContentPartPr/>
                <p14:nvPr/>
              </p14:nvContentPartPr>
              <p14:xfrm>
                <a:off x="4957376" y="4299577"/>
                <a:ext cx="146520" cy="22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5CBA9A7-F666-20CD-B237-F02F4430B26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948376" y="4290720"/>
                  <a:ext cx="164160" cy="3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17BAE64-72B1-C8D1-625C-F839F4D503B7}"/>
              </a:ext>
            </a:extLst>
          </p:cNvPr>
          <p:cNvGrpSpPr/>
          <p:nvPr/>
        </p:nvGrpSpPr>
        <p:grpSpPr>
          <a:xfrm>
            <a:off x="573296" y="3789097"/>
            <a:ext cx="171720" cy="434160"/>
            <a:chOff x="573296" y="3789097"/>
            <a:chExt cx="171720" cy="43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EC837D8-E9DB-144A-D021-5C10F845F540}"/>
                    </a:ext>
                  </a:extLst>
                </p14:cNvPr>
                <p14:cNvContentPartPr/>
                <p14:nvPr/>
              </p14:nvContentPartPr>
              <p14:xfrm>
                <a:off x="573296" y="3867217"/>
                <a:ext cx="12600" cy="3560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EC837D8-E9DB-144A-D021-5C10F845F54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64031" y="3858217"/>
                  <a:ext cx="30759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3485900-DE65-0A81-6249-CF43117A5EB1}"/>
                    </a:ext>
                  </a:extLst>
                </p14:cNvPr>
                <p14:cNvContentPartPr/>
                <p14:nvPr/>
              </p14:nvContentPartPr>
              <p14:xfrm>
                <a:off x="657176" y="3789097"/>
                <a:ext cx="87840" cy="3535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3485900-DE65-0A81-6249-CF43117A5EB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48176" y="3780097"/>
                  <a:ext cx="10548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C31DCB6-31E7-380D-7CBE-C181371E9C75}"/>
                    </a:ext>
                  </a:extLst>
                </p14:cNvPr>
                <p14:cNvContentPartPr/>
                <p14:nvPr/>
              </p14:nvContentPartPr>
              <p14:xfrm>
                <a:off x="610736" y="4051177"/>
                <a:ext cx="104040" cy="306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C31DCB6-31E7-380D-7CBE-C181371E9C7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01736" y="4042282"/>
                  <a:ext cx="121680" cy="480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4B6D5E5-0535-1623-3A75-80ACC839E8C5}"/>
              </a:ext>
            </a:extLst>
          </p:cNvPr>
          <p:cNvGrpSpPr/>
          <p:nvPr/>
        </p:nvGrpSpPr>
        <p:grpSpPr>
          <a:xfrm>
            <a:off x="1383296" y="2756977"/>
            <a:ext cx="143280" cy="361800"/>
            <a:chOff x="1383296" y="2756977"/>
            <a:chExt cx="143280" cy="36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BA40481-EA6F-11E2-29DF-86FCAEA5C952}"/>
                    </a:ext>
                  </a:extLst>
                </p14:cNvPr>
                <p14:cNvContentPartPr/>
                <p14:nvPr/>
              </p14:nvContentPartPr>
              <p14:xfrm>
                <a:off x="1389776" y="2837257"/>
                <a:ext cx="3960" cy="281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BA40481-EA6F-11E2-29DF-86FCAEA5C95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380776" y="2828257"/>
                  <a:ext cx="216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9C62A55-470D-985E-A241-2FD60770B84A}"/>
                    </a:ext>
                  </a:extLst>
                </p14:cNvPr>
                <p14:cNvContentPartPr/>
                <p14:nvPr/>
              </p14:nvContentPartPr>
              <p14:xfrm>
                <a:off x="1475096" y="2756977"/>
                <a:ext cx="51480" cy="2926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9C62A55-470D-985E-A241-2FD60770B84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466096" y="2747988"/>
                  <a:ext cx="69120" cy="3102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B6C5157-5449-78B6-FF9F-EA416961E545}"/>
                    </a:ext>
                  </a:extLst>
                </p14:cNvPr>
                <p14:cNvContentPartPr/>
                <p14:nvPr/>
              </p14:nvContentPartPr>
              <p14:xfrm>
                <a:off x="1383296" y="2977297"/>
                <a:ext cx="104400" cy="252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B6C5157-5449-78B6-FF9F-EA416961E54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374296" y="2968297"/>
                  <a:ext cx="12204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26EA995-5E6D-A82E-0E23-D45948B5C302}"/>
              </a:ext>
            </a:extLst>
          </p:cNvPr>
          <p:cNvGrpSpPr/>
          <p:nvPr/>
        </p:nvGrpSpPr>
        <p:grpSpPr>
          <a:xfrm>
            <a:off x="1560776" y="4653457"/>
            <a:ext cx="167760" cy="293400"/>
            <a:chOff x="1560776" y="4653457"/>
            <a:chExt cx="167760" cy="29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0D73452-E010-F981-3370-0BAE91BD6D12}"/>
                    </a:ext>
                  </a:extLst>
                </p14:cNvPr>
                <p14:cNvContentPartPr/>
                <p14:nvPr/>
              </p14:nvContentPartPr>
              <p14:xfrm>
                <a:off x="1578416" y="4698097"/>
                <a:ext cx="23040" cy="2487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0D73452-E010-F981-3370-0BAE91BD6D1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569416" y="4689097"/>
                  <a:ext cx="406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723AFD5-17A9-6FF8-88CA-17D8F4404CA3}"/>
                    </a:ext>
                  </a:extLst>
                </p14:cNvPr>
                <p14:cNvContentPartPr/>
                <p14:nvPr/>
              </p14:nvContentPartPr>
              <p14:xfrm>
                <a:off x="1681376" y="4653457"/>
                <a:ext cx="47160" cy="255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723AFD5-17A9-6FF8-88CA-17D8F4404CA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672376" y="4644457"/>
                  <a:ext cx="648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0CA9BDB-92E2-7B68-3BEE-2F9C9912FF7A}"/>
                    </a:ext>
                  </a:extLst>
                </p14:cNvPr>
                <p14:cNvContentPartPr/>
                <p14:nvPr/>
              </p14:nvContentPartPr>
              <p14:xfrm>
                <a:off x="1560776" y="4798177"/>
                <a:ext cx="106200" cy="450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0CA9BDB-92E2-7B68-3BEE-2F9C9912FF7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551776" y="4789177"/>
                  <a:ext cx="123840" cy="6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3E2617C8-69B7-A2C2-DF0C-7916697B30D2}"/>
                  </a:ext>
                </a:extLst>
              </p14:cNvPr>
              <p14:cNvContentPartPr/>
              <p14:nvPr/>
            </p14:nvContentPartPr>
            <p14:xfrm>
              <a:off x="1975391" y="3874716"/>
              <a:ext cx="313560" cy="45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3E2617C8-69B7-A2C2-DF0C-7916697B30D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966391" y="3865716"/>
                <a:ext cx="331200" cy="63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6" name="Group 95">
            <a:extLst>
              <a:ext uri="{FF2B5EF4-FFF2-40B4-BE49-F238E27FC236}">
                <a16:creationId xmlns:a16="http://schemas.microsoft.com/office/drawing/2014/main" id="{6D5FBC9C-9D15-0596-7ADE-C743BDD531D8}"/>
              </a:ext>
            </a:extLst>
          </p:cNvPr>
          <p:cNvGrpSpPr/>
          <p:nvPr/>
        </p:nvGrpSpPr>
        <p:grpSpPr>
          <a:xfrm>
            <a:off x="5509511" y="2655036"/>
            <a:ext cx="39600" cy="207000"/>
            <a:chOff x="5509511" y="2655036"/>
            <a:chExt cx="39600" cy="20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77384A6-0EEC-33D1-759C-27EC608258A2}"/>
                    </a:ext>
                  </a:extLst>
                </p14:cNvPr>
                <p14:cNvContentPartPr/>
                <p14:nvPr/>
              </p14:nvContentPartPr>
              <p14:xfrm>
                <a:off x="5509511" y="2655036"/>
                <a:ext cx="33480" cy="74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77384A6-0EEC-33D1-759C-27EC608258A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500511" y="2646036"/>
                  <a:ext cx="511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0278897-DF1B-C88F-4310-14606E134E26}"/>
                    </a:ext>
                  </a:extLst>
                </p14:cNvPr>
                <p14:cNvContentPartPr/>
                <p14:nvPr/>
              </p14:nvContentPartPr>
              <p14:xfrm>
                <a:off x="5527151" y="2841516"/>
                <a:ext cx="21960" cy="205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0278897-DF1B-C88F-4310-14606E134E2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518151" y="2832516"/>
                  <a:ext cx="3960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F168836E-46C4-64A8-B288-8F372AFDD430}"/>
                  </a:ext>
                </a:extLst>
              </p14:cNvPr>
              <p14:cNvContentPartPr/>
              <p14:nvPr/>
            </p14:nvContentPartPr>
            <p14:xfrm>
              <a:off x="5956271" y="2590956"/>
              <a:ext cx="32040" cy="435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F168836E-46C4-64A8-B288-8F372AFDD430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947169" y="2581956"/>
                <a:ext cx="4988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AF9626A8-70E3-EB40-2F4C-67B3B8DDC2F4}"/>
                  </a:ext>
                </a:extLst>
              </p14:cNvPr>
              <p14:cNvContentPartPr/>
              <p14:nvPr/>
            </p14:nvContentPartPr>
            <p14:xfrm>
              <a:off x="5955191" y="2805156"/>
              <a:ext cx="21600" cy="3744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AF9626A8-70E3-EB40-2F4C-67B3B8DDC2F4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5946191" y="2796156"/>
                <a:ext cx="39240" cy="5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178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3759-0F0C-DBBF-3445-891A02BD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-329871"/>
            <a:ext cx="10515600" cy="1325563"/>
          </a:xfrm>
        </p:spPr>
        <p:txBody>
          <a:bodyPr/>
          <a:lstStyle/>
          <a:p>
            <a:r>
              <a:rPr lang="en-US"/>
              <a:t>Atomic orbitals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49DBB-BD1D-9821-4E16-2627C3887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51" y="995692"/>
            <a:ext cx="11967549" cy="5314270"/>
          </a:xfrm>
        </p:spPr>
        <p:txBody>
          <a:bodyPr>
            <a:normAutofit/>
          </a:bodyPr>
          <a:lstStyle/>
          <a:p>
            <a:r>
              <a:rPr lang="en-US"/>
              <a:t>What is an orbital?</a:t>
            </a:r>
          </a:p>
          <a:p>
            <a:endParaRPr lang="en-US"/>
          </a:p>
          <a:p>
            <a:r>
              <a:rPr lang="en-US"/>
              <a:t>Recall from Gen Chem that the </a:t>
            </a:r>
            <a:r>
              <a:rPr lang="en-US">
                <a:highlight>
                  <a:srgbClr val="FFFF00"/>
                </a:highlight>
              </a:rPr>
              <a:t>energy of electrons is </a:t>
            </a:r>
            <a:r>
              <a:rPr lang="en-US" u="sng">
                <a:highlight>
                  <a:srgbClr val="FFFF00"/>
                </a:highlight>
              </a:rPr>
              <a:t>quantized</a:t>
            </a:r>
            <a:r>
              <a:rPr lang="en-US">
                <a:highlight>
                  <a:srgbClr val="FFFF00"/>
                </a:highlight>
              </a:rPr>
              <a:t> </a:t>
            </a:r>
            <a:r>
              <a:rPr lang="en-US"/>
              <a:t>and not continuous – </a:t>
            </a:r>
            <a:br>
              <a:rPr lang="en-US"/>
            </a:br>
            <a:endParaRPr lang="en-US"/>
          </a:p>
          <a:p>
            <a:r>
              <a:rPr lang="en-US"/>
              <a:t>Visualized as 3D probability density maps: region or “shape” where an electron is ____________   ___________ to be found, if it’s at a certain energy.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An orbital holds a maximum of _____</a:t>
            </a:r>
          </a:p>
          <a:p>
            <a:endParaRPr lang="en-US"/>
          </a:p>
          <a:p>
            <a:r>
              <a:rPr lang="en-US"/>
              <a:t>Cool story and all, but where do these shapes of orbitals come from?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8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D8B59-DE04-5B0A-821E-D08A2C72B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436" y="-250186"/>
            <a:ext cx="10515600" cy="1325563"/>
          </a:xfrm>
        </p:spPr>
        <p:txBody>
          <a:bodyPr/>
          <a:lstStyle/>
          <a:p>
            <a:r>
              <a:rPr lang="en-US"/>
              <a:t>The Schrödinger equation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D6061-9E35-0C6B-41AC-534B6D83A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9" y="893040"/>
            <a:ext cx="12036281" cy="5371887"/>
          </a:xfrm>
        </p:spPr>
        <p:txBody>
          <a:bodyPr>
            <a:normAutofit/>
          </a:bodyPr>
          <a:lstStyle/>
          <a:p>
            <a:r>
              <a:rPr lang="en-US"/>
              <a:t>Electrons have both wave- and particle-like nature </a:t>
            </a:r>
            <a:br>
              <a:rPr lang="en-US"/>
            </a:br>
            <a:endParaRPr lang="en-US"/>
          </a:p>
          <a:p>
            <a:r>
              <a:rPr lang="en-US"/>
              <a:t>Schrödinger modeled electron as a 3D standing wave around nucleus</a:t>
            </a:r>
            <a:br>
              <a:rPr lang="en-US"/>
            </a:br>
            <a:endParaRPr lang="en-US"/>
          </a:p>
          <a:p>
            <a:r>
              <a:rPr lang="en-US"/>
              <a:t>Quantized energy levels of orbitals come from this model </a:t>
            </a:r>
          </a:p>
          <a:p>
            <a:pPr marL="457200" lvl="1" indent="0">
              <a:buNone/>
            </a:pPr>
            <a:r>
              <a:rPr lang="en-US"/>
              <a:t>as do their corresponding 3D “shapes” at each energy level!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D1153-BFA6-1DF2-4AC8-9E4F199C2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7507"/>
            <a:ext cx="7696394" cy="271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D26E5-8A34-1014-C15D-7EDE0EC7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96" y="-256312"/>
            <a:ext cx="11755208" cy="1325563"/>
          </a:xfrm>
        </p:spPr>
        <p:txBody>
          <a:bodyPr/>
          <a:lstStyle/>
          <a:p>
            <a:r>
              <a:rPr lang="en-US"/>
              <a:t>Solutions to the Schrödinger equation for Hydrogen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287A2-0E49-715E-3B1E-894C434C7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169" y="1217820"/>
            <a:ext cx="11345662" cy="5058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Orbital shapes:</a:t>
            </a:r>
          </a:p>
          <a:p>
            <a:pPr marL="0" indent="0">
              <a:buNone/>
            </a:pPr>
            <a:r>
              <a:rPr lang="en-US"/>
              <a:t>s                                      p                                    d                                          f</a:t>
            </a:r>
          </a:p>
          <a:p>
            <a:pPr marL="0" indent="0">
              <a:buNone/>
            </a:pPr>
            <a:br>
              <a:rPr lang="en-US"/>
            </a:br>
            <a:endParaRPr lang="en-US"/>
          </a:p>
          <a:p>
            <a:pPr marL="0" indent="0">
              <a:buNone/>
            </a:pPr>
            <a:br>
              <a:rPr lang="en-US"/>
            </a:b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hlinkClick r:id="rId3"/>
              </a:rPr>
              <a:t>Visualizer of solutions for Hydrogen orbitals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3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C9AD8-2ACD-E465-E95E-1A053903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3" y="-275575"/>
            <a:ext cx="10515600" cy="1325563"/>
          </a:xfrm>
        </p:spPr>
        <p:txBody>
          <a:bodyPr/>
          <a:lstStyle/>
          <a:p>
            <a:r>
              <a:rPr lang="en-US"/>
              <a:t>More about p orbitals</a:t>
            </a:r>
          </a:p>
        </p:txBody>
      </p:sp>
    </p:spTree>
    <p:extLst>
      <p:ext uri="{BB962C8B-B14F-4D97-AF65-F5344CB8AC3E}">
        <p14:creationId xmlns:p14="http://schemas.microsoft.com/office/powerpoint/2010/main" val="353493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EF496-A739-C551-1E07-811869160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0149"/>
            <a:ext cx="10515600" cy="1325563"/>
          </a:xfrm>
        </p:spPr>
        <p:txBody>
          <a:bodyPr/>
          <a:lstStyle/>
          <a:p>
            <a:r>
              <a:rPr lang="en-US"/>
              <a:t>Valence Bond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3C7D0-8172-F274-30B6-80D483D26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10" y="877770"/>
            <a:ext cx="10515600" cy="5980230"/>
          </a:xfrm>
        </p:spPr>
        <p:txBody>
          <a:bodyPr>
            <a:normAutofit/>
          </a:bodyPr>
          <a:lstStyle/>
          <a:p>
            <a:r>
              <a:rPr lang="en-US"/>
              <a:t>Bonding is a result of _________  _________ between two atoms</a:t>
            </a:r>
          </a:p>
          <a:p>
            <a:r>
              <a:rPr lang="en-US"/>
              <a:t>Two important flavors of overlap in this class:</a:t>
            </a:r>
          </a:p>
          <a:p>
            <a:endParaRPr lang="en-US"/>
          </a:p>
          <a:p>
            <a:pPr marL="0" indent="0">
              <a:buNone/>
            </a:pPr>
            <a:r>
              <a:rPr lang="el-GR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>
                <a:cs typeface="Times New Roman" panose="02020603050405020304" pitchFamily="18" charset="0"/>
              </a:rPr>
              <a:t> (sigma)</a:t>
            </a:r>
            <a:r>
              <a:rPr lang="en-US"/>
              <a:t>						</a:t>
            </a:r>
            <a:r>
              <a:rPr lang="el-GR"/>
              <a:t>π</a:t>
            </a:r>
            <a:r>
              <a:rPr lang="en-US"/>
              <a:t> (pi)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0" indent="0">
              <a:buNone/>
            </a:pPr>
            <a:r>
              <a:rPr lang="el-GR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/>
              <a:t>bond is __________ and ___________ than </a:t>
            </a:r>
            <a:r>
              <a:rPr lang="el-GR"/>
              <a:t>π</a:t>
            </a:r>
            <a:r>
              <a:rPr lang="en-US"/>
              <a:t>-bond!</a:t>
            </a:r>
          </a:p>
        </p:txBody>
      </p:sp>
    </p:spTree>
    <p:extLst>
      <p:ext uri="{BB962C8B-B14F-4D97-AF65-F5344CB8AC3E}">
        <p14:creationId xmlns:p14="http://schemas.microsoft.com/office/powerpoint/2010/main" val="349556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859</Words>
  <Application>Microsoft Office PowerPoint</Application>
  <PresentationFormat>Widescreen</PresentationFormat>
  <Paragraphs>164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Source Sans Pro</vt:lpstr>
      <vt:lpstr>Times New Roman</vt:lpstr>
      <vt:lpstr>TimesNewRomanPSMT</vt:lpstr>
      <vt:lpstr>Wingdings</vt:lpstr>
      <vt:lpstr>Office Theme</vt:lpstr>
      <vt:lpstr>  Bonding, Hybridization, and VSEPR Geometry </vt:lpstr>
      <vt:lpstr>Bond polarity</vt:lpstr>
      <vt:lpstr>Bond polarity (for Organic Chemists)</vt:lpstr>
      <vt:lpstr>PowerPoint Presentation</vt:lpstr>
      <vt:lpstr>Atomic orbitals</vt:lpstr>
      <vt:lpstr>The Schrödinger equation </vt:lpstr>
      <vt:lpstr>Solutions to the Schrödinger equation for Hydrogen</vt:lpstr>
      <vt:lpstr>More about p orbitals</vt:lpstr>
      <vt:lpstr>Valence Bond Theory</vt:lpstr>
      <vt:lpstr>Geometry of CH4 (methane)</vt:lpstr>
      <vt:lpstr>Hybridized atomic orbitals</vt:lpstr>
      <vt:lpstr>PowerPoint Presentation</vt:lpstr>
      <vt:lpstr>*TL;DR for hybridization*</vt:lpstr>
      <vt:lpstr>Poll **MCAT Question**</vt:lpstr>
      <vt:lpstr>PowerPoint Presentation</vt:lpstr>
      <vt:lpstr>Molecular vs electron geometry</vt:lpstr>
      <vt:lpstr>Molecule polarity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2026-09-02T15:20:45Z</dcterms:modified>
</cp:coreProperties>
</file>