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webextensions/webextension1.xml" ContentType="application/vnd.ms-office.webextension+xml"/>
  <Override PartName="/ppt/notesSlides/notesSlide2.xml" ContentType="application/vnd.openxmlformats-officedocument.presentationml.notesSlide+xml"/>
  <Override PartName="/ppt/webextensions/webextension2.xml" ContentType="application/vnd.ms-office.webextension+xml"/>
  <Override PartName="/ppt/webextensions/webextension3.xml" ContentType="application/vnd.ms-office.webextension+xml"/>
  <Override PartName="/ppt/webextensions/webextension4.xml" ContentType="application/vnd.ms-office.webextension+xml"/>
  <Override PartName="/ppt/webextensions/webextension5.xml" ContentType="application/vnd.ms-office.webextension+xml"/>
  <Override PartName="/ppt/notesSlides/notesSlide3.xml" ContentType="application/vnd.openxmlformats-officedocument.presentationml.notesSlide+xml"/>
  <Override PartName="/ppt/webextensions/webextension6.xml" ContentType="application/vnd.ms-office.webextension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webextensions/webextension7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2" r:id="rId2"/>
    <p:sldId id="256" r:id="rId3"/>
    <p:sldId id="260" r:id="rId4"/>
    <p:sldId id="271" r:id="rId5"/>
    <p:sldId id="265" r:id="rId6"/>
    <p:sldId id="266" r:id="rId7"/>
    <p:sldId id="267" r:id="rId8"/>
    <p:sldId id="268" r:id="rId9"/>
    <p:sldId id="269" r:id="rId10"/>
    <p:sldId id="270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4CF72-6F6F-284A-A3B6-39A881B9B8C9}" type="datetimeFigureOut">
              <a:rPr lang="en-US" smtClean="0"/>
              <a:t>9/4/18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D217C-FF50-AF41-9AE4-43D3D03C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98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D217C-FF50-AF41-9AE4-43D3D03CE6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194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Hogarth, “Marriage” 6:  “The Lady’s Death” aka “Suicide by the Countess”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D217C-FF50-AF41-9AE4-43D3D03CE6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43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D217C-FF50-AF41-9AE4-43D3D03CE6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27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D217C-FF50-AF41-9AE4-43D3D03CE6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499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D217C-FF50-AF41-9AE4-43D3D03CE6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724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Portrait of Dido Elizabeth Belle Lindsay (1761-1804) and her cousin Lady Elizabeth Murray (1760-1825). The original is in Scone Palace,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Perthshire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Scotland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D217C-FF50-AF41-9AE4-43D3D03CE6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196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Hogarth, ca. 1743-5,  Marriage 1, The Settlement aka The Contract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D217C-FF50-AF41-9AE4-43D3D03CE6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251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Hogarth, ca. 1743, marriage a-la-mode 2 “</a:t>
            </a:r>
            <a:r>
              <a:rPr lang="en-US" dirty="0" err="1"/>
              <a:t>tete</a:t>
            </a:r>
            <a:r>
              <a:rPr lang="en-US" dirty="0"/>
              <a:t>-a-</a:t>
            </a:r>
            <a:r>
              <a:rPr lang="en-US" dirty="0" err="1"/>
              <a:t>tete</a:t>
            </a:r>
            <a:r>
              <a:rPr lang="en-US" dirty="0"/>
              <a:t>” aka “Shortly After the Marriage”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D217C-FF50-AF41-9AE4-43D3D03CE6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67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Hogarth, “Marriage a-la-mode” 3:  ”The Inspection” aka “Visit to the Quack Doctor”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D217C-FF50-AF41-9AE4-43D3D03CE6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053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Hogarth, Marriage a-la-mode 4, “The Toilette” aka “The Countess’s Morning Levee”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D217C-FF50-AF41-9AE4-43D3D03CE6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756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Hogarth, Marriage a-la Mode, 5 The Bagnio aka “The Killing of the Earl”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D217C-FF50-AF41-9AE4-43D3D03CE6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20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0B2DE-A9DF-F541-BCB4-BCBBBC4845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5E70C7-633E-6041-B305-3057314B66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FEC4E-DE94-C240-9EC9-CA4C11BE9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8FE6-10D3-3A49-B471-D4855F318CA7}" type="datetimeFigureOut">
              <a:rPr lang="en-US" smtClean="0"/>
              <a:t>9/4/18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6710F-ECE8-E541-BBFB-61C4736DF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6C0FA-A05A-AA46-B5B1-285C7E970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86A1F-12A1-AD45-A93D-DA1961D61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46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B3577-64B2-4242-9296-502A35B62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E3A858-6C20-C646-8C62-7301F7F4B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8E593-7299-3849-9087-3CBDB1EB0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8FE6-10D3-3A49-B471-D4855F318CA7}" type="datetimeFigureOut">
              <a:rPr lang="en-US" smtClean="0"/>
              <a:t>9/4/18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4098A-1E9F-A74C-83F8-83A384F56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B6C1B-10B0-9C43-BC64-104936380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86A1F-12A1-AD45-A93D-DA1961D61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05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9F557B-D8F8-F74D-83AF-1291F5C2F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CEDCFD-4588-844A-B4D4-2AAC0D1BC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F2155-367D-E340-8ECA-10DCA13FF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8FE6-10D3-3A49-B471-D4855F318CA7}" type="datetimeFigureOut">
              <a:rPr lang="en-US" smtClean="0"/>
              <a:t>9/4/18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AE8AD-4004-2045-AB4D-043863B32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A23C6-26C7-1A41-98D8-9E8514574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86A1F-12A1-AD45-A93D-DA1961D61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19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B8EF4-CB66-4447-B3AF-6A6EA00A3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FC6ED-C9AE-9D42-8B18-53B199CE6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CE5AA-88F9-7745-BDBE-060175441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8FE6-10D3-3A49-B471-D4855F318CA7}" type="datetimeFigureOut">
              <a:rPr lang="en-US" smtClean="0"/>
              <a:t>9/4/18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4C95D-EAEE-C342-ACB6-E9238ADE0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22BC5-7D16-5840-AFBC-5378DBAE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86A1F-12A1-AD45-A93D-DA1961D61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45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87DCC-B062-4A4B-A81B-A50901372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126E1-942D-FD4F-97C6-A6B030BAB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6167A-4C4D-DD4F-B895-CD0BA382F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8FE6-10D3-3A49-B471-D4855F318CA7}" type="datetimeFigureOut">
              <a:rPr lang="en-US" smtClean="0"/>
              <a:t>9/4/18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A8AEE-AADA-554A-B347-843B4DB6B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7B211-6FFB-674B-8290-0186A64F0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86A1F-12A1-AD45-A93D-DA1961D61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728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1F603-3974-CB44-B578-AB2928A0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889DD-DF54-9E48-B7FB-394B86891D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D3A8D3-0857-0740-8C02-0B33A1A04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2F0E6-98B4-A74A-A7C8-9A2405781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8FE6-10D3-3A49-B471-D4855F318CA7}" type="datetimeFigureOut">
              <a:rPr lang="en-US" smtClean="0"/>
              <a:t>9/4/18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AD7E7F-5F2F-D74E-8237-4942CCE32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AE7918-CE59-7145-BB4E-F203FFCE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86A1F-12A1-AD45-A93D-DA1961D61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8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8769-632D-164D-B58B-746141881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03B2AD-E8A8-E841-B840-4495B6983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62B59F-20FB-FD4D-9655-28EDA94145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7880E7-8F1B-1F4C-816A-0149B8228E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AAB8D-997C-BE4F-8E43-31C3CC4068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1F9E85-E59B-6E47-B5A8-F6EF8220F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8FE6-10D3-3A49-B471-D4855F318CA7}" type="datetimeFigureOut">
              <a:rPr lang="en-US" smtClean="0"/>
              <a:t>9/4/18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70781E-0611-124B-AFB8-4F232E257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EB6616-9BAB-A145-A019-3C692F351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86A1F-12A1-AD45-A93D-DA1961D61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4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29823-26E0-7249-9073-2EC9CA9CF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3B96DE-8424-6E44-9C59-2A000A16F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8FE6-10D3-3A49-B471-D4855F318CA7}" type="datetimeFigureOut">
              <a:rPr lang="en-US" smtClean="0"/>
              <a:t>9/4/18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C4F090-D8B6-B741-9E70-6EE80F2D7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5CD633-5985-E143-B7F8-B7A104A55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86A1F-12A1-AD45-A93D-DA1961D61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693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FE1D25-AB7F-BC42-9DCD-A9870172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8FE6-10D3-3A49-B471-D4855F318CA7}" type="datetimeFigureOut">
              <a:rPr lang="en-US" smtClean="0"/>
              <a:t>9/4/18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B8C50E-64D8-8343-B1D3-A0173B8CB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FAAA2-5A0D-AD4C-B1C8-0A16B729F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86A1F-12A1-AD45-A93D-DA1961D61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21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E67B-8EAB-9742-A7D3-BA512FEE7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DBA09-9A70-194E-8AB4-811D5E884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14ED65-ED7E-664A-8A1D-F6AEE86045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14599C-C6F2-364A-BD36-553244660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8FE6-10D3-3A49-B471-D4855F318CA7}" type="datetimeFigureOut">
              <a:rPr lang="en-US" smtClean="0"/>
              <a:t>9/4/18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5CB990-3BE7-2F4A-A8AC-3DB6C51CD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B65BBE-0257-EA42-9CA7-F48662399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86A1F-12A1-AD45-A93D-DA1961D61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603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D04DC-6EF6-D744-BDE2-3A58B174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08736C-8F57-564A-85EC-64FCD33016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D11B15-AE25-154A-BC08-2576C9396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EC81E6-F990-3349-BD6E-A85E3470D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8FE6-10D3-3A49-B471-D4855F318CA7}" type="datetimeFigureOut">
              <a:rPr lang="en-US" smtClean="0"/>
              <a:t>9/4/18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5AEC61-9A6D-E644-9838-5DFD05B98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EDD2D-3DAF-A740-958B-A65F706E1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86A1F-12A1-AD45-A93D-DA1961D61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DC4E7E-A2BE-EE43-9F19-D7A1DA628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DD5A0-CB95-B04B-B465-E96236F14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46BF3-67D2-5A46-82E5-911641DA09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18FE6-10D3-3A49-B471-D4855F318CA7}" type="datetimeFigureOut">
              <a:rPr lang="en-US" smtClean="0"/>
              <a:t>9/4/18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439D2-D5B6-B042-8808-D33DD42835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462800-1776-1D4C-B236-32104881E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86A1F-12A1-AD45-A93D-DA1961D61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56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11/relationships/webextension" Target="../webextensions/webextension2.xml"/><Relationship Id="rId7" Type="http://schemas.microsoft.com/office/2011/relationships/webextension" Target="../webextensions/webextension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11/relationships/webextension" Target="../webextensions/webextension4.xml"/><Relationship Id="rId5" Type="http://schemas.microsoft.com/office/2011/relationships/webextension" Target="../webextensions/webextension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2" name="Add-in 1">
                <a:extLst>
                  <a:ext uri="{FF2B5EF4-FFF2-40B4-BE49-F238E27FC236}">
                    <a16:creationId xmlns:a16="http://schemas.microsoft.com/office/drawing/2014/main" id="{8871C52B-E954-1E47-A61F-F56590CE526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60500" y="819149"/>
              <a:ext cx="9271000" cy="52197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2" name="Add-in 1">
                <a:extLst>
                  <a:ext uri="{FF2B5EF4-FFF2-40B4-BE49-F238E27FC236}">
                    <a16:creationId xmlns:a16="http://schemas.microsoft.com/office/drawing/2014/main" id="{8871C52B-E954-1E47-A61F-F56590CE526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60500" y="819149"/>
                <a:ext cx="9271000" cy="52197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82379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1B7E49-D8F8-AE48-9117-FE67F5D34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055" y="0"/>
            <a:ext cx="9023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464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2" name="Add-in 1">
                <a:extLst>
                  <a:ext uri="{FF2B5EF4-FFF2-40B4-BE49-F238E27FC236}">
                    <a16:creationId xmlns:a16="http://schemas.microsoft.com/office/drawing/2014/main" id="{782D01EF-1675-7B46-8555-2E1A09B4AC4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60500" y="819149"/>
              <a:ext cx="9271000" cy="52197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2" name="Add-in 1">
                <a:extLst>
                  <a:ext uri="{FF2B5EF4-FFF2-40B4-BE49-F238E27FC236}">
                    <a16:creationId xmlns:a16="http://schemas.microsoft.com/office/drawing/2014/main" id="{782D01EF-1675-7B46-8555-2E1A09B4AC4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60500" y="819149"/>
                <a:ext cx="9271000" cy="52197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8216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BECFB-02BE-4A40-BA2A-8D38CDC5B6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9FEB59-CB02-6E44-A220-41BA0E1753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4" name="Add-in 3">
                <a:extLst>
                  <a:ext uri="{FF2B5EF4-FFF2-40B4-BE49-F238E27FC236}">
                    <a16:creationId xmlns:a16="http://schemas.microsoft.com/office/drawing/2014/main" id="{9043BE55-C125-584D-ADE0-2D846E1D19A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60500" y="819149"/>
              <a:ext cx="9271000" cy="52197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4" name="Add-in 3">
                <a:extLst>
                  <a:ext uri="{FF2B5EF4-FFF2-40B4-BE49-F238E27FC236}">
                    <a16:creationId xmlns:a16="http://schemas.microsoft.com/office/drawing/2014/main" id="{9043BE55-C125-584D-ADE0-2D846E1D19A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60500" y="819149"/>
                <a:ext cx="9271000" cy="5219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5" name="Add-in 4">
                <a:extLst>
                  <a:ext uri="{FF2B5EF4-FFF2-40B4-BE49-F238E27FC236}">
                    <a16:creationId xmlns:a16="http://schemas.microsoft.com/office/drawing/2014/main" id="{EA6C594C-D101-9645-A93E-D668AD4557E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60500" y="819149"/>
              <a:ext cx="9271000" cy="52197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5" name="Add-in 4">
                <a:extLst>
                  <a:ext uri="{FF2B5EF4-FFF2-40B4-BE49-F238E27FC236}">
                    <a16:creationId xmlns:a16="http://schemas.microsoft.com/office/drawing/2014/main" id="{EA6C594C-D101-9645-A93E-D668AD4557E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60500" y="819149"/>
                <a:ext cx="9271000" cy="5219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6" name="Add-in 5">
                <a:extLst>
                  <a:ext uri="{FF2B5EF4-FFF2-40B4-BE49-F238E27FC236}">
                    <a16:creationId xmlns:a16="http://schemas.microsoft.com/office/drawing/2014/main" id="{D3AE5E8B-7608-DC41-BB94-2F3228D3902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60500" y="819149"/>
              <a:ext cx="9271000" cy="52197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6" name="Add-in 5">
                <a:extLst>
                  <a:ext uri="{FF2B5EF4-FFF2-40B4-BE49-F238E27FC236}">
                    <a16:creationId xmlns:a16="http://schemas.microsoft.com/office/drawing/2014/main" id="{D3AE5E8B-7608-DC41-BB94-2F3228D3902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60500" y="819149"/>
                <a:ext cx="9271000" cy="5219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7" name="Add-in 6">
                <a:extLst>
                  <a:ext uri="{FF2B5EF4-FFF2-40B4-BE49-F238E27FC236}">
                    <a16:creationId xmlns:a16="http://schemas.microsoft.com/office/drawing/2014/main" id="{D8598D77-082C-4B41-A5F8-2AF0D41A6E4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60500" y="819149"/>
              <a:ext cx="9271000" cy="52197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7"/>
              </a:graphicData>
            </a:graphic>
          </p:graphicFrame>
        </mc:Choice>
        <mc:Fallback xmlns="">
          <p:pic>
            <p:nvPicPr>
              <p:cNvPr id="7" name="Add-in 6">
                <a:extLst>
                  <a:ext uri="{FF2B5EF4-FFF2-40B4-BE49-F238E27FC236}">
                    <a16:creationId xmlns:a16="http://schemas.microsoft.com/office/drawing/2014/main" id="{D8598D77-082C-4B41-A5F8-2AF0D41A6E4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60500" y="819149"/>
                <a:ext cx="9271000" cy="52197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61382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2" name="Add-in 1">
                <a:extLst>
                  <a:ext uri="{FF2B5EF4-FFF2-40B4-BE49-F238E27FC236}">
                    <a16:creationId xmlns:a16="http://schemas.microsoft.com/office/drawing/2014/main" id="{2A197BF5-A1E5-7E40-BBEC-EEB9D7C9674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60500" y="819149"/>
              <a:ext cx="9271000" cy="52197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2" name="Add-in 1">
                <a:extLst>
                  <a:ext uri="{FF2B5EF4-FFF2-40B4-BE49-F238E27FC236}">
                    <a16:creationId xmlns:a16="http://schemas.microsoft.com/office/drawing/2014/main" id="{2A197BF5-A1E5-7E40-BBEC-EEB9D7C9674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60500" y="819149"/>
                <a:ext cx="9271000" cy="52197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35751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EFCF4F-EBB2-8D45-A8AE-A58D7C3DB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" y="1288"/>
            <a:ext cx="12700000" cy="1089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94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CF9D4B-EE73-1946-A8CF-29E93FE1E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055" y="0"/>
            <a:ext cx="9023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91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F0F438-F0C1-1D42-A805-70548C39F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311" y="0"/>
            <a:ext cx="903937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657C3D-867D-634D-875F-B8DF0B1E94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202" y="0"/>
            <a:ext cx="90135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AAF45A-18CA-0349-9060-A66EE1802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311" y="0"/>
            <a:ext cx="90393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35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FEA0F1-2E49-EB40-8DD7-7ED0AAD9E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902" y="0"/>
            <a:ext cx="89981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56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1E7A58-22E6-D14A-9BB3-CB189588E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008" y="0"/>
            <a:ext cx="89219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77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webextensions/_rels/webextension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webextensions/_rels/webextension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webextensions/_rels/webextension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webextensions/_rels/webextension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webextensions/_rels/webextension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webextensions/webextension1.xml><?xml version="1.0" encoding="utf-8"?>
<we:webextension xmlns:we="http://schemas.microsoft.com/office/webextensions/webextension/2010/11" id="{6A12E743-F71E-DD42-A0C5-3F51A8171CE3}">
  <we:reference id="wa104221182" version="3.3.0.0" store="en-US" storeType="OMEX"/>
  <we:alternateReferences>
    <we:reference id="wa104221182" version="3.3.0.0" store="wa104221182" storeType="OMEX"/>
  </we:alternateReferences>
  <we:properties>
    <we:property name="autoplay" value="0"/>
    <we:property name="endtime" value="0"/>
    <we:property name="starttime" value="0"/>
    <we:property name="vid" value="&quot;https://youtu.be/VtUWs6muGzg&quot;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B7506F66-208C-3140-BD78-D30ABBA43D20}">
  <we:reference id="wa104221182" version="3.3.0.0" store="en-US" storeType="OMEX"/>
  <we:alternateReferences>
    <we:reference id="wa104221182" version="3.3.0.0" store="wa104221182" storeType="OMEX"/>
  </we:alternateReferences>
  <we:properties>
    <we:property name="autoplay" value="0"/>
    <we:property name="endtime" value="0"/>
    <we:property name="slideId" value="256"/>
    <we:property name="starttime" value="0"/>
    <we:property name="vid" value="&quot;https://youtu.be/pKkf2KCc6xo&quot;"/>
  </we:properties>
  <we:bindings/>
  <we:snapshot xmlns:r="http://schemas.openxmlformats.org/officeDocument/2006/relationships" r:embed="rId1"/>
</we:webextension>
</file>

<file path=ppt/webextensions/webextension3.xml><?xml version="1.0" encoding="utf-8"?>
<we:webextension xmlns:we="http://schemas.microsoft.com/office/webextensions/webextension/2010/11" id="{6A356C75-013A-244D-89C1-B1B9228629CE}">
  <we:reference id="wa104221182" version="3.3.0.0" store="en-US" storeType="OMEX"/>
  <we:alternateReferences>
    <we:reference id="wa104221182" version="3.3.0.0" store="wa104221182" storeType="OMEX"/>
  </we:alternateReferences>
  <we:properties>
    <we:property name="autoplay" value="0"/>
    <we:property name="endtime" value="0"/>
    <we:property name="slideId" value="256"/>
    <we:property name="starttime" value="0"/>
    <we:property name="vid" value="&quot;https://youtu.be/pKkf2KCc6xo&quot;"/>
  </we:properties>
  <we:bindings/>
  <we:snapshot xmlns:r="http://schemas.openxmlformats.org/officeDocument/2006/relationships" r:embed="rId1"/>
</we:webextension>
</file>

<file path=ppt/webextensions/webextension4.xml><?xml version="1.0" encoding="utf-8"?>
<we:webextension xmlns:we="http://schemas.microsoft.com/office/webextensions/webextension/2010/11" id="{026690F9-A530-6F49-A17C-CD928E9791A7}">
  <we:reference id="wa104221182" version="3.3.0.0" store="en-US" storeType="OMEX"/>
  <we:alternateReferences>
    <we:reference id="wa104221182" version="3.3.0.0" store="wa104221182" storeType="OMEX"/>
  </we:alternateReferences>
  <we:properties>
    <we:property name="autoplay" value="0"/>
    <we:property name="endtime" value="0"/>
    <we:property name="slideId" value="256"/>
    <we:property name="starttime" value="0"/>
    <we:property name="vid" value="&quot;https://youtu.be/-fZcc6mLg5c&quot;"/>
  </we:properties>
  <we:bindings/>
  <we:snapshot xmlns:r="http://schemas.openxmlformats.org/officeDocument/2006/relationships" r:embed="rId1"/>
</we:webextension>
</file>

<file path=ppt/webextensions/webextension5.xml><?xml version="1.0" encoding="utf-8"?>
<we:webextension xmlns:we="http://schemas.microsoft.com/office/webextensions/webextension/2010/11" id="{38F29F8B-A044-114C-BCA1-6B54F7ED014D}">
  <we:reference id="wa104221182" version="3.3.0.0" store="en-US" storeType="OMEX"/>
  <we:alternateReferences>
    <we:reference id="wa104221182" version="3.3.0.0" store="wa104221182" storeType="OMEX"/>
  </we:alternateReferences>
  <we:properties>
    <we:property name="autoplay" value="0"/>
    <we:property name="endtime" value="0"/>
    <we:property name="starttime" value="0"/>
    <we:property name="vid" value="&quot;https://youtu.be/pKkf2KCc6xo&quot;"/>
  </we:properties>
  <we:bindings/>
  <we:snapshot xmlns:r="http://schemas.openxmlformats.org/officeDocument/2006/relationships" r:embed="rId1"/>
</we:webextension>
</file>

<file path=ppt/webextensions/webextension6.xml><?xml version="1.0" encoding="utf-8"?>
<we:webextension xmlns:we="http://schemas.microsoft.com/office/webextensions/webextension/2010/11" id="{A1B1E655-ED2F-0E42-9262-547308AD6D6E}">
  <we:reference id="wa104221182" version="3.3.0.0" store="en-US" storeType="OMEX"/>
  <we:alternateReferences>
    <we:reference id="wa104221182" version="3.3.0.0" store="wa104221182" storeType="OMEX"/>
  </we:alternateReferences>
  <we:properties>
    <we:property name="autoplay" value="0"/>
    <we:property name="endtime" value="0"/>
    <we:property name="starttime" value="0"/>
    <we:property name="vid" value="&quot;https://youtu.be/WixP_J-B7LE&quot;"/>
  </we:properties>
  <we:bindings/>
  <we:snapshot xmlns:r="http://schemas.openxmlformats.org/officeDocument/2006/relationships" r:embed="rId1"/>
</we:webextension>
</file>

<file path=ppt/webextensions/webextension7.xml><?xml version="1.0" encoding="utf-8"?>
<we:webextension xmlns:we="http://schemas.microsoft.com/office/webextensions/webextension/2010/11" id="{99EE2FA1-B19E-164C-BCE2-E26F56B6E7D4}">
  <we:reference id="wa104221182" version="3.3.0.0" store="en-US" storeType="OMEX"/>
  <we:alternateReferences>
    <we:reference id="wa104221182" version="3.3.0.0" store="wa104221182" storeType="OMEX"/>
  </we:alternateReferences>
  <we:properties>
    <we:property name="vid" value="&quot;https://youtu.be/mhkz2-7A-Qc&quot;"/>
    <we:property name="autoplay" value="0"/>
    <we:property name="starttime" value="0"/>
    <we:property name="endtime" value="0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145</Words>
  <Application>Microsoft Macintosh PowerPoint</Application>
  <PresentationFormat>Widescreen</PresentationFormat>
  <Paragraphs>18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Madhavi Kale</dc:creator>
  <cp:lastModifiedBy>Madhavi Kale</cp:lastModifiedBy>
  <cp:revision>14</cp:revision>
  <dcterms:created xsi:type="dcterms:W3CDTF">2018-09-03T18:56:03Z</dcterms:created>
  <dcterms:modified xsi:type="dcterms:W3CDTF">2018-09-04T18:03:42Z</dcterms:modified>
</cp:coreProperties>
</file>