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6" r:id="rId3"/>
    <p:sldId id="258"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6654"/>
  </p:normalViewPr>
  <p:slideViewPr>
    <p:cSldViewPr snapToGrid="0">
      <p:cViewPr varScale="1">
        <p:scale>
          <a:sx n="104" d="100"/>
          <a:sy n="104" d="100"/>
        </p:scale>
        <p:origin x="232" y="7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3B932-A88B-780C-7FC2-8A4E0EBD998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07B561D-C3BF-BD0E-A2FB-7080091BB50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0C597A6-3CBF-1258-7FFF-CA310298797E}"/>
              </a:ext>
            </a:extLst>
          </p:cNvPr>
          <p:cNvSpPr>
            <a:spLocks noGrp="1"/>
          </p:cNvSpPr>
          <p:nvPr>
            <p:ph type="dt" sz="half" idx="10"/>
          </p:nvPr>
        </p:nvSpPr>
        <p:spPr/>
        <p:txBody>
          <a:bodyPr/>
          <a:lstStyle/>
          <a:p>
            <a:fld id="{B7CB5D6E-B9EE-774A-B4EB-31DD5AA72A7D}" type="datetimeFigureOut">
              <a:rPr lang="en-US" smtClean="0"/>
              <a:t>9/12/23</a:t>
            </a:fld>
            <a:endParaRPr lang="en-US"/>
          </a:p>
        </p:txBody>
      </p:sp>
      <p:sp>
        <p:nvSpPr>
          <p:cNvPr id="5" name="Footer Placeholder 4">
            <a:extLst>
              <a:ext uri="{FF2B5EF4-FFF2-40B4-BE49-F238E27FC236}">
                <a16:creationId xmlns:a16="http://schemas.microsoft.com/office/drawing/2014/main" id="{451D475E-27FE-A2C8-6C82-D682405AC1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514458-AC2F-F08C-5466-822D52005C76}"/>
              </a:ext>
            </a:extLst>
          </p:cNvPr>
          <p:cNvSpPr>
            <a:spLocks noGrp="1"/>
          </p:cNvSpPr>
          <p:nvPr>
            <p:ph type="sldNum" sz="quarter" idx="12"/>
          </p:nvPr>
        </p:nvSpPr>
        <p:spPr/>
        <p:txBody>
          <a:bodyPr/>
          <a:lstStyle/>
          <a:p>
            <a:fld id="{5169FD98-7E34-C345-B1A5-537C9E359BF8}" type="slidenum">
              <a:rPr lang="en-US" smtClean="0"/>
              <a:t>‹#›</a:t>
            </a:fld>
            <a:endParaRPr lang="en-US"/>
          </a:p>
        </p:txBody>
      </p:sp>
    </p:spTree>
    <p:extLst>
      <p:ext uri="{BB962C8B-B14F-4D97-AF65-F5344CB8AC3E}">
        <p14:creationId xmlns:p14="http://schemas.microsoft.com/office/powerpoint/2010/main" val="6577985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539E7-F438-3C08-181F-DF7F0E93077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22B888B-49BE-0320-7B8D-1CCAA5A6396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0B6EBD-BA71-EC36-B0A7-C075E12E5426}"/>
              </a:ext>
            </a:extLst>
          </p:cNvPr>
          <p:cNvSpPr>
            <a:spLocks noGrp="1"/>
          </p:cNvSpPr>
          <p:nvPr>
            <p:ph type="dt" sz="half" idx="10"/>
          </p:nvPr>
        </p:nvSpPr>
        <p:spPr/>
        <p:txBody>
          <a:bodyPr/>
          <a:lstStyle/>
          <a:p>
            <a:fld id="{B7CB5D6E-B9EE-774A-B4EB-31DD5AA72A7D}" type="datetimeFigureOut">
              <a:rPr lang="en-US" smtClean="0"/>
              <a:t>9/12/23</a:t>
            </a:fld>
            <a:endParaRPr lang="en-US"/>
          </a:p>
        </p:txBody>
      </p:sp>
      <p:sp>
        <p:nvSpPr>
          <p:cNvPr id="5" name="Footer Placeholder 4">
            <a:extLst>
              <a:ext uri="{FF2B5EF4-FFF2-40B4-BE49-F238E27FC236}">
                <a16:creationId xmlns:a16="http://schemas.microsoft.com/office/drawing/2014/main" id="{07075E0E-27DF-3FED-1C19-0266C0CDC0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287667-6154-24C0-BFE8-D66C0953C312}"/>
              </a:ext>
            </a:extLst>
          </p:cNvPr>
          <p:cNvSpPr>
            <a:spLocks noGrp="1"/>
          </p:cNvSpPr>
          <p:nvPr>
            <p:ph type="sldNum" sz="quarter" idx="12"/>
          </p:nvPr>
        </p:nvSpPr>
        <p:spPr/>
        <p:txBody>
          <a:bodyPr/>
          <a:lstStyle/>
          <a:p>
            <a:fld id="{5169FD98-7E34-C345-B1A5-537C9E359BF8}" type="slidenum">
              <a:rPr lang="en-US" smtClean="0"/>
              <a:t>‹#›</a:t>
            </a:fld>
            <a:endParaRPr lang="en-US"/>
          </a:p>
        </p:txBody>
      </p:sp>
    </p:spTree>
    <p:extLst>
      <p:ext uri="{BB962C8B-B14F-4D97-AF65-F5344CB8AC3E}">
        <p14:creationId xmlns:p14="http://schemas.microsoft.com/office/powerpoint/2010/main" val="36983289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7BFF113-AC67-527D-170B-67CCD951B2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C345308-C0E2-1868-C9B0-4807A79504E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0A77DC2-E433-242D-D62B-228AAABB3F4A}"/>
              </a:ext>
            </a:extLst>
          </p:cNvPr>
          <p:cNvSpPr>
            <a:spLocks noGrp="1"/>
          </p:cNvSpPr>
          <p:nvPr>
            <p:ph type="dt" sz="half" idx="10"/>
          </p:nvPr>
        </p:nvSpPr>
        <p:spPr/>
        <p:txBody>
          <a:bodyPr/>
          <a:lstStyle/>
          <a:p>
            <a:fld id="{B7CB5D6E-B9EE-774A-B4EB-31DD5AA72A7D}" type="datetimeFigureOut">
              <a:rPr lang="en-US" smtClean="0"/>
              <a:t>9/12/23</a:t>
            </a:fld>
            <a:endParaRPr lang="en-US"/>
          </a:p>
        </p:txBody>
      </p:sp>
      <p:sp>
        <p:nvSpPr>
          <p:cNvPr id="5" name="Footer Placeholder 4">
            <a:extLst>
              <a:ext uri="{FF2B5EF4-FFF2-40B4-BE49-F238E27FC236}">
                <a16:creationId xmlns:a16="http://schemas.microsoft.com/office/drawing/2014/main" id="{D82C8BA7-69C1-D060-7F83-F97C93BBC5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36FCAD-2F75-02FA-4BDB-410A5151D18D}"/>
              </a:ext>
            </a:extLst>
          </p:cNvPr>
          <p:cNvSpPr>
            <a:spLocks noGrp="1"/>
          </p:cNvSpPr>
          <p:nvPr>
            <p:ph type="sldNum" sz="quarter" idx="12"/>
          </p:nvPr>
        </p:nvSpPr>
        <p:spPr/>
        <p:txBody>
          <a:bodyPr/>
          <a:lstStyle/>
          <a:p>
            <a:fld id="{5169FD98-7E34-C345-B1A5-537C9E359BF8}" type="slidenum">
              <a:rPr lang="en-US" smtClean="0"/>
              <a:t>‹#›</a:t>
            </a:fld>
            <a:endParaRPr lang="en-US"/>
          </a:p>
        </p:txBody>
      </p:sp>
    </p:spTree>
    <p:extLst>
      <p:ext uri="{BB962C8B-B14F-4D97-AF65-F5344CB8AC3E}">
        <p14:creationId xmlns:p14="http://schemas.microsoft.com/office/powerpoint/2010/main" val="26965579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1B81F-AF7D-1CF9-12F3-E83AED26F42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46F06C2-6DE7-0931-F4B7-9D0E9C0324E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A44B87-3182-23AC-03CB-B646C5821358}"/>
              </a:ext>
            </a:extLst>
          </p:cNvPr>
          <p:cNvSpPr>
            <a:spLocks noGrp="1"/>
          </p:cNvSpPr>
          <p:nvPr>
            <p:ph type="dt" sz="half" idx="10"/>
          </p:nvPr>
        </p:nvSpPr>
        <p:spPr/>
        <p:txBody>
          <a:bodyPr/>
          <a:lstStyle/>
          <a:p>
            <a:fld id="{B7CB5D6E-B9EE-774A-B4EB-31DD5AA72A7D}" type="datetimeFigureOut">
              <a:rPr lang="en-US" smtClean="0"/>
              <a:t>9/12/23</a:t>
            </a:fld>
            <a:endParaRPr lang="en-US"/>
          </a:p>
        </p:txBody>
      </p:sp>
      <p:sp>
        <p:nvSpPr>
          <p:cNvPr id="5" name="Footer Placeholder 4">
            <a:extLst>
              <a:ext uri="{FF2B5EF4-FFF2-40B4-BE49-F238E27FC236}">
                <a16:creationId xmlns:a16="http://schemas.microsoft.com/office/drawing/2014/main" id="{36E9A140-B487-F580-D170-9CDC9D84B5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FF07F0-3F69-E7A5-C6E4-024C3F54B6A8}"/>
              </a:ext>
            </a:extLst>
          </p:cNvPr>
          <p:cNvSpPr>
            <a:spLocks noGrp="1"/>
          </p:cNvSpPr>
          <p:nvPr>
            <p:ph type="sldNum" sz="quarter" idx="12"/>
          </p:nvPr>
        </p:nvSpPr>
        <p:spPr/>
        <p:txBody>
          <a:bodyPr/>
          <a:lstStyle/>
          <a:p>
            <a:fld id="{5169FD98-7E34-C345-B1A5-537C9E359BF8}" type="slidenum">
              <a:rPr lang="en-US" smtClean="0"/>
              <a:t>‹#›</a:t>
            </a:fld>
            <a:endParaRPr lang="en-US"/>
          </a:p>
        </p:txBody>
      </p:sp>
    </p:spTree>
    <p:extLst>
      <p:ext uri="{BB962C8B-B14F-4D97-AF65-F5344CB8AC3E}">
        <p14:creationId xmlns:p14="http://schemas.microsoft.com/office/powerpoint/2010/main" val="26064620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10C0A-638E-67E5-4CCF-EF7DB32346B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3DD7CD5-2009-6472-BE8A-63EB61102BC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B0001EE-A87B-01C6-63ED-28858ADFA1FC}"/>
              </a:ext>
            </a:extLst>
          </p:cNvPr>
          <p:cNvSpPr>
            <a:spLocks noGrp="1"/>
          </p:cNvSpPr>
          <p:nvPr>
            <p:ph type="dt" sz="half" idx="10"/>
          </p:nvPr>
        </p:nvSpPr>
        <p:spPr/>
        <p:txBody>
          <a:bodyPr/>
          <a:lstStyle/>
          <a:p>
            <a:fld id="{B7CB5D6E-B9EE-774A-B4EB-31DD5AA72A7D}" type="datetimeFigureOut">
              <a:rPr lang="en-US" smtClean="0"/>
              <a:t>9/12/23</a:t>
            </a:fld>
            <a:endParaRPr lang="en-US"/>
          </a:p>
        </p:txBody>
      </p:sp>
      <p:sp>
        <p:nvSpPr>
          <p:cNvPr id="5" name="Footer Placeholder 4">
            <a:extLst>
              <a:ext uri="{FF2B5EF4-FFF2-40B4-BE49-F238E27FC236}">
                <a16:creationId xmlns:a16="http://schemas.microsoft.com/office/drawing/2014/main" id="{56174EAF-41D9-CB01-A240-B4F5D4D483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4F213F-D2DD-8FFA-79C9-AA0529CE79E4}"/>
              </a:ext>
            </a:extLst>
          </p:cNvPr>
          <p:cNvSpPr>
            <a:spLocks noGrp="1"/>
          </p:cNvSpPr>
          <p:nvPr>
            <p:ph type="sldNum" sz="quarter" idx="12"/>
          </p:nvPr>
        </p:nvSpPr>
        <p:spPr/>
        <p:txBody>
          <a:bodyPr/>
          <a:lstStyle/>
          <a:p>
            <a:fld id="{5169FD98-7E34-C345-B1A5-537C9E359BF8}" type="slidenum">
              <a:rPr lang="en-US" smtClean="0"/>
              <a:t>‹#›</a:t>
            </a:fld>
            <a:endParaRPr lang="en-US"/>
          </a:p>
        </p:txBody>
      </p:sp>
    </p:spTree>
    <p:extLst>
      <p:ext uri="{BB962C8B-B14F-4D97-AF65-F5344CB8AC3E}">
        <p14:creationId xmlns:p14="http://schemas.microsoft.com/office/powerpoint/2010/main" val="14634467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35F7A-1747-E9D8-80C0-E40A066515D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B766BA1-FB99-9BC0-BDB4-FAE0C4A4DF6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CF2C107-0602-E7CB-7F45-0B849CF4685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D54BCEA-5742-9EE0-C5FD-F8E2BEB567C4}"/>
              </a:ext>
            </a:extLst>
          </p:cNvPr>
          <p:cNvSpPr>
            <a:spLocks noGrp="1"/>
          </p:cNvSpPr>
          <p:nvPr>
            <p:ph type="dt" sz="half" idx="10"/>
          </p:nvPr>
        </p:nvSpPr>
        <p:spPr/>
        <p:txBody>
          <a:bodyPr/>
          <a:lstStyle/>
          <a:p>
            <a:fld id="{B7CB5D6E-B9EE-774A-B4EB-31DD5AA72A7D}" type="datetimeFigureOut">
              <a:rPr lang="en-US" smtClean="0"/>
              <a:t>9/12/23</a:t>
            </a:fld>
            <a:endParaRPr lang="en-US"/>
          </a:p>
        </p:txBody>
      </p:sp>
      <p:sp>
        <p:nvSpPr>
          <p:cNvPr id="6" name="Footer Placeholder 5">
            <a:extLst>
              <a:ext uri="{FF2B5EF4-FFF2-40B4-BE49-F238E27FC236}">
                <a16:creationId xmlns:a16="http://schemas.microsoft.com/office/drawing/2014/main" id="{663D3032-FF82-6AAF-70D2-A41205B826C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A94CD39-2B12-EB8C-3F1C-47DC311FB42E}"/>
              </a:ext>
            </a:extLst>
          </p:cNvPr>
          <p:cNvSpPr>
            <a:spLocks noGrp="1"/>
          </p:cNvSpPr>
          <p:nvPr>
            <p:ph type="sldNum" sz="quarter" idx="12"/>
          </p:nvPr>
        </p:nvSpPr>
        <p:spPr/>
        <p:txBody>
          <a:bodyPr/>
          <a:lstStyle/>
          <a:p>
            <a:fld id="{5169FD98-7E34-C345-B1A5-537C9E359BF8}" type="slidenum">
              <a:rPr lang="en-US" smtClean="0"/>
              <a:t>‹#›</a:t>
            </a:fld>
            <a:endParaRPr lang="en-US"/>
          </a:p>
        </p:txBody>
      </p:sp>
    </p:spTree>
    <p:extLst>
      <p:ext uri="{BB962C8B-B14F-4D97-AF65-F5344CB8AC3E}">
        <p14:creationId xmlns:p14="http://schemas.microsoft.com/office/powerpoint/2010/main" val="100165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4482A-D611-973C-D29E-8AA51934CD9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B6C45E3-FF90-3B7D-B389-093D804A8E2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2F6AF34-ED97-FE8C-5857-0CE973C7D4A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5826B00-5A11-8693-418E-4F2D8E5101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985213-542A-3FE7-D059-EA477C8E439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0B2004B-D7BF-4B6A-DD21-1F48EE09AE35}"/>
              </a:ext>
            </a:extLst>
          </p:cNvPr>
          <p:cNvSpPr>
            <a:spLocks noGrp="1"/>
          </p:cNvSpPr>
          <p:nvPr>
            <p:ph type="dt" sz="half" idx="10"/>
          </p:nvPr>
        </p:nvSpPr>
        <p:spPr/>
        <p:txBody>
          <a:bodyPr/>
          <a:lstStyle/>
          <a:p>
            <a:fld id="{B7CB5D6E-B9EE-774A-B4EB-31DD5AA72A7D}" type="datetimeFigureOut">
              <a:rPr lang="en-US" smtClean="0"/>
              <a:t>9/12/23</a:t>
            </a:fld>
            <a:endParaRPr lang="en-US"/>
          </a:p>
        </p:txBody>
      </p:sp>
      <p:sp>
        <p:nvSpPr>
          <p:cNvPr id="8" name="Footer Placeholder 7">
            <a:extLst>
              <a:ext uri="{FF2B5EF4-FFF2-40B4-BE49-F238E27FC236}">
                <a16:creationId xmlns:a16="http://schemas.microsoft.com/office/drawing/2014/main" id="{155D5F78-6AE6-0AB5-6CBC-F2A67EDBC90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44E3211-B951-6FBC-C670-4EF4FA2AE9B8}"/>
              </a:ext>
            </a:extLst>
          </p:cNvPr>
          <p:cNvSpPr>
            <a:spLocks noGrp="1"/>
          </p:cNvSpPr>
          <p:nvPr>
            <p:ph type="sldNum" sz="quarter" idx="12"/>
          </p:nvPr>
        </p:nvSpPr>
        <p:spPr/>
        <p:txBody>
          <a:bodyPr/>
          <a:lstStyle/>
          <a:p>
            <a:fld id="{5169FD98-7E34-C345-B1A5-537C9E359BF8}" type="slidenum">
              <a:rPr lang="en-US" smtClean="0"/>
              <a:t>‹#›</a:t>
            </a:fld>
            <a:endParaRPr lang="en-US"/>
          </a:p>
        </p:txBody>
      </p:sp>
    </p:spTree>
    <p:extLst>
      <p:ext uri="{BB962C8B-B14F-4D97-AF65-F5344CB8AC3E}">
        <p14:creationId xmlns:p14="http://schemas.microsoft.com/office/powerpoint/2010/main" val="42774878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BD3252-B653-F5B2-4C39-6D97C4D68FC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263CDB2-84FB-6EFA-EAC4-7B5461367B97}"/>
              </a:ext>
            </a:extLst>
          </p:cNvPr>
          <p:cNvSpPr>
            <a:spLocks noGrp="1"/>
          </p:cNvSpPr>
          <p:nvPr>
            <p:ph type="dt" sz="half" idx="10"/>
          </p:nvPr>
        </p:nvSpPr>
        <p:spPr/>
        <p:txBody>
          <a:bodyPr/>
          <a:lstStyle/>
          <a:p>
            <a:fld id="{B7CB5D6E-B9EE-774A-B4EB-31DD5AA72A7D}" type="datetimeFigureOut">
              <a:rPr lang="en-US" smtClean="0"/>
              <a:t>9/12/23</a:t>
            </a:fld>
            <a:endParaRPr lang="en-US"/>
          </a:p>
        </p:txBody>
      </p:sp>
      <p:sp>
        <p:nvSpPr>
          <p:cNvPr id="4" name="Footer Placeholder 3">
            <a:extLst>
              <a:ext uri="{FF2B5EF4-FFF2-40B4-BE49-F238E27FC236}">
                <a16:creationId xmlns:a16="http://schemas.microsoft.com/office/drawing/2014/main" id="{21C3C42A-4620-F5AF-09E2-44564A9F640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2AACCCE-7323-B0B3-C189-6203E7A9601B}"/>
              </a:ext>
            </a:extLst>
          </p:cNvPr>
          <p:cNvSpPr>
            <a:spLocks noGrp="1"/>
          </p:cNvSpPr>
          <p:nvPr>
            <p:ph type="sldNum" sz="quarter" idx="12"/>
          </p:nvPr>
        </p:nvSpPr>
        <p:spPr/>
        <p:txBody>
          <a:bodyPr/>
          <a:lstStyle/>
          <a:p>
            <a:fld id="{5169FD98-7E34-C345-B1A5-537C9E359BF8}" type="slidenum">
              <a:rPr lang="en-US" smtClean="0"/>
              <a:t>‹#›</a:t>
            </a:fld>
            <a:endParaRPr lang="en-US"/>
          </a:p>
        </p:txBody>
      </p:sp>
    </p:spTree>
    <p:extLst>
      <p:ext uri="{BB962C8B-B14F-4D97-AF65-F5344CB8AC3E}">
        <p14:creationId xmlns:p14="http://schemas.microsoft.com/office/powerpoint/2010/main" val="29960877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09190C0-0DC5-446D-0C62-A08824AD3347}"/>
              </a:ext>
            </a:extLst>
          </p:cNvPr>
          <p:cNvSpPr>
            <a:spLocks noGrp="1"/>
          </p:cNvSpPr>
          <p:nvPr>
            <p:ph type="dt" sz="half" idx="10"/>
          </p:nvPr>
        </p:nvSpPr>
        <p:spPr/>
        <p:txBody>
          <a:bodyPr/>
          <a:lstStyle/>
          <a:p>
            <a:fld id="{B7CB5D6E-B9EE-774A-B4EB-31DD5AA72A7D}" type="datetimeFigureOut">
              <a:rPr lang="en-US" smtClean="0"/>
              <a:t>9/12/23</a:t>
            </a:fld>
            <a:endParaRPr lang="en-US"/>
          </a:p>
        </p:txBody>
      </p:sp>
      <p:sp>
        <p:nvSpPr>
          <p:cNvPr id="3" name="Footer Placeholder 2">
            <a:extLst>
              <a:ext uri="{FF2B5EF4-FFF2-40B4-BE49-F238E27FC236}">
                <a16:creationId xmlns:a16="http://schemas.microsoft.com/office/drawing/2014/main" id="{1EC4A688-576C-06E8-1FCC-1DD099F86E6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97F6597-F612-6841-ED88-79E9BCC32E99}"/>
              </a:ext>
            </a:extLst>
          </p:cNvPr>
          <p:cNvSpPr>
            <a:spLocks noGrp="1"/>
          </p:cNvSpPr>
          <p:nvPr>
            <p:ph type="sldNum" sz="quarter" idx="12"/>
          </p:nvPr>
        </p:nvSpPr>
        <p:spPr/>
        <p:txBody>
          <a:bodyPr/>
          <a:lstStyle/>
          <a:p>
            <a:fld id="{5169FD98-7E34-C345-B1A5-537C9E359BF8}" type="slidenum">
              <a:rPr lang="en-US" smtClean="0"/>
              <a:t>‹#›</a:t>
            </a:fld>
            <a:endParaRPr lang="en-US"/>
          </a:p>
        </p:txBody>
      </p:sp>
    </p:spTree>
    <p:extLst>
      <p:ext uri="{BB962C8B-B14F-4D97-AF65-F5344CB8AC3E}">
        <p14:creationId xmlns:p14="http://schemas.microsoft.com/office/powerpoint/2010/main" val="3901332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911041-45B8-93C8-7415-66B9F48C6B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B9428E9-4CFA-DA85-101C-3D9BD6806B4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52A343E-E4ED-B8CE-6E57-F0934D9F0A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E169362-106A-D531-EC03-ED6409E0EFAF}"/>
              </a:ext>
            </a:extLst>
          </p:cNvPr>
          <p:cNvSpPr>
            <a:spLocks noGrp="1"/>
          </p:cNvSpPr>
          <p:nvPr>
            <p:ph type="dt" sz="half" idx="10"/>
          </p:nvPr>
        </p:nvSpPr>
        <p:spPr/>
        <p:txBody>
          <a:bodyPr/>
          <a:lstStyle/>
          <a:p>
            <a:fld id="{B7CB5D6E-B9EE-774A-B4EB-31DD5AA72A7D}" type="datetimeFigureOut">
              <a:rPr lang="en-US" smtClean="0"/>
              <a:t>9/12/23</a:t>
            </a:fld>
            <a:endParaRPr lang="en-US"/>
          </a:p>
        </p:txBody>
      </p:sp>
      <p:sp>
        <p:nvSpPr>
          <p:cNvPr id="6" name="Footer Placeholder 5">
            <a:extLst>
              <a:ext uri="{FF2B5EF4-FFF2-40B4-BE49-F238E27FC236}">
                <a16:creationId xmlns:a16="http://schemas.microsoft.com/office/drawing/2014/main" id="{5998B256-6B11-8EB1-9747-E4EB0A82DFF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3FE63A4-1B3A-2FF2-89BA-732CF3EC892D}"/>
              </a:ext>
            </a:extLst>
          </p:cNvPr>
          <p:cNvSpPr>
            <a:spLocks noGrp="1"/>
          </p:cNvSpPr>
          <p:nvPr>
            <p:ph type="sldNum" sz="quarter" idx="12"/>
          </p:nvPr>
        </p:nvSpPr>
        <p:spPr/>
        <p:txBody>
          <a:bodyPr/>
          <a:lstStyle/>
          <a:p>
            <a:fld id="{5169FD98-7E34-C345-B1A5-537C9E359BF8}" type="slidenum">
              <a:rPr lang="en-US" smtClean="0"/>
              <a:t>‹#›</a:t>
            </a:fld>
            <a:endParaRPr lang="en-US"/>
          </a:p>
        </p:txBody>
      </p:sp>
    </p:spTree>
    <p:extLst>
      <p:ext uri="{BB962C8B-B14F-4D97-AF65-F5344CB8AC3E}">
        <p14:creationId xmlns:p14="http://schemas.microsoft.com/office/powerpoint/2010/main" val="29112911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F268C0-FD8A-4F1E-429E-3E0E89497E1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7F51609-F99B-7FD6-E898-815D2F3C5E4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2F803E0-2259-3D9E-8F12-55A888324B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7E95438-DB90-8496-94D4-41A30067F521}"/>
              </a:ext>
            </a:extLst>
          </p:cNvPr>
          <p:cNvSpPr>
            <a:spLocks noGrp="1"/>
          </p:cNvSpPr>
          <p:nvPr>
            <p:ph type="dt" sz="half" idx="10"/>
          </p:nvPr>
        </p:nvSpPr>
        <p:spPr/>
        <p:txBody>
          <a:bodyPr/>
          <a:lstStyle/>
          <a:p>
            <a:fld id="{B7CB5D6E-B9EE-774A-B4EB-31DD5AA72A7D}" type="datetimeFigureOut">
              <a:rPr lang="en-US" smtClean="0"/>
              <a:t>9/12/23</a:t>
            </a:fld>
            <a:endParaRPr lang="en-US"/>
          </a:p>
        </p:txBody>
      </p:sp>
      <p:sp>
        <p:nvSpPr>
          <p:cNvPr id="6" name="Footer Placeholder 5">
            <a:extLst>
              <a:ext uri="{FF2B5EF4-FFF2-40B4-BE49-F238E27FC236}">
                <a16:creationId xmlns:a16="http://schemas.microsoft.com/office/drawing/2014/main" id="{45819721-0248-ACE2-9459-9E68923AC78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D3F739D-7CEB-DAE9-FAD9-E2542412FFDA}"/>
              </a:ext>
            </a:extLst>
          </p:cNvPr>
          <p:cNvSpPr>
            <a:spLocks noGrp="1"/>
          </p:cNvSpPr>
          <p:nvPr>
            <p:ph type="sldNum" sz="quarter" idx="12"/>
          </p:nvPr>
        </p:nvSpPr>
        <p:spPr/>
        <p:txBody>
          <a:bodyPr/>
          <a:lstStyle/>
          <a:p>
            <a:fld id="{5169FD98-7E34-C345-B1A5-537C9E359BF8}" type="slidenum">
              <a:rPr lang="en-US" smtClean="0"/>
              <a:t>‹#›</a:t>
            </a:fld>
            <a:endParaRPr lang="en-US"/>
          </a:p>
        </p:txBody>
      </p:sp>
    </p:spTree>
    <p:extLst>
      <p:ext uri="{BB962C8B-B14F-4D97-AF65-F5344CB8AC3E}">
        <p14:creationId xmlns:p14="http://schemas.microsoft.com/office/powerpoint/2010/main" val="17107521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1713503-9432-3C41-9B4E-6FF8A3B2839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65D421D-4824-5548-8306-3777B55B706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9BBA14-C1F0-A0AA-044F-E6A0DB04539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CB5D6E-B9EE-774A-B4EB-31DD5AA72A7D}" type="datetimeFigureOut">
              <a:rPr lang="en-US" smtClean="0"/>
              <a:t>9/12/23</a:t>
            </a:fld>
            <a:endParaRPr lang="en-US"/>
          </a:p>
        </p:txBody>
      </p:sp>
      <p:sp>
        <p:nvSpPr>
          <p:cNvPr id="5" name="Footer Placeholder 4">
            <a:extLst>
              <a:ext uri="{FF2B5EF4-FFF2-40B4-BE49-F238E27FC236}">
                <a16:creationId xmlns:a16="http://schemas.microsoft.com/office/drawing/2014/main" id="{9314281D-0BBB-420C-92CC-EDC9276F1EA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1B54541-76A4-9199-A631-962B26EB743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69FD98-7E34-C345-B1A5-537C9E359BF8}" type="slidenum">
              <a:rPr lang="en-US" smtClean="0"/>
              <a:t>‹#›</a:t>
            </a:fld>
            <a:endParaRPr lang="en-US"/>
          </a:p>
        </p:txBody>
      </p:sp>
    </p:spTree>
    <p:extLst>
      <p:ext uri="{BB962C8B-B14F-4D97-AF65-F5344CB8AC3E}">
        <p14:creationId xmlns:p14="http://schemas.microsoft.com/office/powerpoint/2010/main" val="19259212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9AD8C-A7BF-F6D8-97A1-FD4299805071}"/>
              </a:ext>
            </a:extLst>
          </p:cNvPr>
          <p:cNvSpPr>
            <a:spLocks noGrp="1"/>
          </p:cNvSpPr>
          <p:nvPr>
            <p:ph type="title"/>
          </p:nvPr>
        </p:nvSpPr>
        <p:spPr/>
        <p:txBody>
          <a:bodyPr>
            <a:normAutofit/>
          </a:bodyPr>
          <a:lstStyle/>
          <a:p>
            <a:r>
              <a:rPr lang="en-US" sz="1400" dirty="0"/>
              <a:t>Excerpts from Mary Wollstonecraft, </a:t>
            </a:r>
            <a:r>
              <a:rPr lang="en-US" sz="1400" i="1" dirty="0"/>
              <a:t>A Vindication of the Rights of Men, In a Letter to the right </a:t>
            </a:r>
            <a:r>
              <a:rPr lang="en-US" sz="1400" i="1" dirty="0" err="1"/>
              <a:t>Honourable</a:t>
            </a:r>
            <a:r>
              <a:rPr lang="en-US" sz="1400" i="1" dirty="0"/>
              <a:t> Edmund Burke; Occasioned By His Reflections on the Revolution in France</a:t>
            </a:r>
            <a:r>
              <a:rPr lang="en-US" sz="1400" dirty="0"/>
              <a:t> (1790)</a:t>
            </a:r>
            <a:br>
              <a:rPr lang="en-US" sz="1400" dirty="0"/>
            </a:br>
            <a:r>
              <a:rPr lang="en-US" sz="1400" dirty="0"/>
              <a:t>	</a:t>
            </a:r>
            <a:r>
              <a:rPr lang="en-US" sz="1200" dirty="0" err="1"/>
              <a:t>Sylvana</a:t>
            </a:r>
            <a:r>
              <a:rPr lang="en-US" sz="1200" dirty="0"/>
              <a:t> Tomaselli, ed., </a:t>
            </a:r>
            <a:r>
              <a:rPr lang="en-US" sz="1200" i="1" dirty="0"/>
              <a:t>A </a:t>
            </a:r>
            <a:r>
              <a:rPr lang="en-US" sz="1200" i="1" dirty="0" err="1"/>
              <a:t>Vindincation</a:t>
            </a:r>
            <a:r>
              <a:rPr lang="en-US" sz="1200" i="1" dirty="0"/>
              <a:t> of the Rights of Men </a:t>
            </a:r>
            <a:r>
              <a:rPr lang="en-US" sz="1200" dirty="0"/>
              <a:t>and</a:t>
            </a:r>
            <a:r>
              <a:rPr lang="en-US" sz="1200" i="1" dirty="0"/>
              <a:t> A Vindication of the Rights of Women</a:t>
            </a:r>
            <a:r>
              <a:rPr lang="en-US" sz="1200" dirty="0"/>
              <a:t> (CUP: 1995).</a:t>
            </a:r>
            <a:r>
              <a:rPr lang="en-US" sz="1400" i="1" dirty="0"/>
              <a:t> </a:t>
            </a:r>
            <a:endParaRPr lang="en-US" sz="1400" dirty="0"/>
          </a:p>
        </p:txBody>
      </p:sp>
      <p:sp>
        <p:nvSpPr>
          <p:cNvPr id="3" name="Content Placeholder 2">
            <a:extLst>
              <a:ext uri="{FF2B5EF4-FFF2-40B4-BE49-F238E27FC236}">
                <a16:creationId xmlns:a16="http://schemas.microsoft.com/office/drawing/2014/main" id="{686E2837-3852-850E-7428-DDE6DD57856A}"/>
              </a:ext>
            </a:extLst>
          </p:cNvPr>
          <p:cNvSpPr>
            <a:spLocks noGrp="1"/>
          </p:cNvSpPr>
          <p:nvPr>
            <p:ph idx="1"/>
          </p:nvPr>
        </p:nvSpPr>
        <p:spPr/>
        <p:txBody>
          <a:bodyPr>
            <a:noAutofit/>
          </a:bodyPr>
          <a:lstStyle/>
          <a:p>
            <a:pPr marL="457200" marR="0" indent="457200">
              <a:spcBef>
                <a:spcPts val="0"/>
              </a:spcBef>
              <a:spcAft>
                <a:spcPts val="0"/>
              </a:spcAft>
            </a:pPr>
            <a:r>
              <a:rPr lang="en-US" sz="2400" dirty="0">
                <a:effectLst/>
                <a:latin typeface="Times New Roman" panose="02020603050405020304" pitchFamily="18" charset="0"/>
                <a:ea typeface="DengXian" panose="02010600030101010101" pitchFamily="2" charset="-122"/>
                <a:cs typeface="Arial" panose="020B0604020202020204" pitchFamily="34" charset="0"/>
              </a:rPr>
              <a:t>“But on what principle Mr. Burke could defend American independence I cannot conceive; for the whole tenor of his </a:t>
            </a:r>
            <a:r>
              <a:rPr lang="en-US" sz="2400">
                <a:effectLst/>
                <a:latin typeface="Times New Roman" panose="02020603050405020304" pitchFamily="18" charset="0"/>
                <a:ea typeface="DengXian" panose="02010600030101010101" pitchFamily="2" charset="-122"/>
                <a:cs typeface="Arial" panose="020B0604020202020204" pitchFamily="34" charset="0"/>
              </a:rPr>
              <a:t>plausible arguments </a:t>
            </a:r>
            <a:r>
              <a:rPr lang="en-US" sz="2400" dirty="0">
                <a:effectLst/>
                <a:latin typeface="Times New Roman" panose="02020603050405020304" pitchFamily="18" charset="0"/>
                <a:ea typeface="DengXian" panose="02010600030101010101" pitchFamily="2" charset="-122"/>
                <a:cs typeface="Arial" panose="020B0604020202020204" pitchFamily="34" charset="0"/>
              </a:rPr>
              <a:t>settles slavery on an everlasting foundation.  Allowing his servile reverence for antiquity, and prudent attention to self-interest, to have the force which he insists on,  the slave trade ought never to be abolished; and because our ignorant forefathers, not understanding the native dignity of man, sanctioned a traffic that outrages every suggestion of reason and religion, we are to submit to the inhuman custom, the term an atrocious insult to humanity the love of our country, and a proper submission to the laws by which our property is secured. – Security of property!  Behold, in a few words, the definition of English liberty.  And to this selfish principle every nobler one is sacrificed.  --  The Briton takes place of the man, and the image of God is lost in the citizen!” (Tomaselli, ed., CUP 1995, p. 13)</a:t>
            </a:r>
            <a:endParaRPr lang="en-US" sz="2400" dirty="0">
              <a:effectLst/>
              <a:latin typeface="Calibri" panose="020F0502020204030204" pitchFamily="34" charset="0"/>
              <a:ea typeface="DengXian" panose="02010600030101010101" pitchFamily="2" charset="-122"/>
              <a:cs typeface="Arial" panose="020B0604020202020204" pitchFamily="34" charset="0"/>
            </a:endParaRPr>
          </a:p>
          <a:p>
            <a:pPr marL="457200" marR="0">
              <a:spcBef>
                <a:spcPts val="0"/>
              </a:spcBef>
              <a:spcAft>
                <a:spcPts val="0"/>
              </a:spcAft>
            </a:pPr>
            <a:r>
              <a:rPr lang="en-US" sz="2400" dirty="0">
                <a:effectLst/>
                <a:latin typeface="Times New Roman" panose="02020603050405020304" pitchFamily="18" charset="0"/>
                <a:ea typeface="DengXian" panose="02010600030101010101" pitchFamily="2" charset="-122"/>
                <a:cs typeface="Arial" panose="020B0604020202020204" pitchFamily="34" charset="0"/>
              </a:rPr>
              <a:t> </a:t>
            </a:r>
            <a:endParaRPr lang="en-US" sz="2400" dirty="0">
              <a:effectLst/>
              <a:latin typeface="Calibri" panose="020F0502020204030204" pitchFamily="34" charset="0"/>
              <a:ea typeface="DengXian" panose="02010600030101010101" pitchFamily="2" charset="-122"/>
              <a:cs typeface="Arial" panose="020B0604020202020204" pitchFamily="34" charset="0"/>
            </a:endParaRPr>
          </a:p>
        </p:txBody>
      </p:sp>
    </p:spTree>
    <p:extLst>
      <p:ext uri="{BB962C8B-B14F-4D97-AF65-F5344CB8AC3E}">
        <p14:creationId xmlns:p14="http://schemas.microsoft.com/office/powerpoint/2010/main" val="10991814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A722DD3-D5E0-C8DA-A14C-A97CD2384C32}"/>
              </a:ext>
            </a:extLst>
          </p:cNvPr>
          <p:cNvSpPr>
            <a:spLocks noGrp="1"/>
          </p:cNvSpPr>
          <p:nvPr>
            <p:ph type="title"/>
          </p:nvPr>
        </p:nvSpPr>
        <p:spPr/>
        <p:txBody>
          <a:bodyPr>
            <a:normAutofit/>
          </a:bodyPr>
          <a:lstStyle/>
          <a:p>
            <a:r>
              <a:rPr lang="en-US" sz="1400" dirty="0"/>
              <a:t>Excerpts from Mary Wollstonecraft, </a:t>
            </a:r>
            <a:r>
              <a:rPr lang="en-US" sz="1400" i="1" dirty="0"/>
              <a:t>A Vindication of the Rights of Men, In a Letter to the right </a:t>
            </a:r>
            <a:r>
              <a:rPr lang="en-US" sz="1400" i="1" dirty="0" err="1"/>
              <a:t>Honourable</a:t>
            </a:r>
            <a:r>
              <a:rPr lang="en-US" sz="1400" i="1" dirty="0"/>
              <a:t> Edmund Burke; Occasioned By His Reflections on the Revolution in France</a:t>
            </a:r>
            <a:r>
              <a:rPr lang="en-US" sz="1400" dirty="0"/>
              <a:t> (1790)</a:t>
            </a:r>
            <a:br>
              <a:rPr lang="en-US" sz="1400" dirty="0"/>
            </a:br>
            <a:r>
              <a:rPr lang="en-US" sz="1400" dirty="0"/>
              <a:t>	</a:t>
            </a:r>
            <a:r>
              <a:rPr lang="en-US" sz="1400" dirty="0" err="1"/>
              <a:t>Sylvana</a:t>
            </a:r>
            <a:r>
              <a:rPr lang="en-US" sz="1400" dirty="0"/>
              <a:t> Tomaselli, ed., </a:t>
            </a:r>
            <a:r>
              <a:rPr lang="en-US" sz="1400" i="1" dirty="0"/>
              <a:t>A </a:t>
            </a:r>
            <a:r>
              <a:rPr lang="en-US" sz="1400" i="1" dirty="0" err="1"/>
              <a:t>Vindincation</a:t>
            </a:r>
            <a:r>
              <a:rPr lang="en-US" sz="1400" i="1" dirty="0"/>
              <a:t> of the Rights of Men </a:t>
            </a:r>
            <a:r>
              <a:rPr lang="en-US" sz="1400" dirty="0"/>
              <a:t>and</a:t>
            </a:r>
            <a:r>
              <a:rPr lang="en-US" sz="1400" i="1" dirty="0"/>
              <a:t> A Vindication of the Rights of Women</a:t>
            </a:r>
            <a:r>
              <a:rPr lang="en-US" sz="1400" dirty="0"/>
              <a:t> (CUP: 1995).</a:t>
            </a:r>
            <a:r>
              <a:rPr lang="en-US" sz="1400" i="1" dirty="0"/>
              <a:t> </a:t>
            </a:r>
            <a:endParaRPr lang="en-US" sz="1400" dirty="0"/>
          </a:p>
        </p:txBody>
      </p:sp>
      <p:sp>
        <p:nvSpPr>
          <p:cNvPr id="5" name="Content Placeholder 4">
            <a:extLst>
              <a:ext uri="{FF2B5EF4-FFF2-40B4-BE49-F238E27FC236}">
                <a16:creationId xmlns:a16="http://schemas.microsoft.com/office/drawing/2014/main" id="{B0BE29EE-768E-ED55-026B-CEDFBBDC2E9C}"/>
              </a:ext>
            </a:extLst>
          </p:cNvPr>
          <p:cNvSpPr>
            <a:spLocks noGrp="1"/>
          </p:cNvSpPr>
          <p:nvPr>
            <p:ph idx="1"/>
          </p:nvPr>
        </p:nvSpPr>
        <p:spPr/>
        <p:txBody>
          <a:bodyPr>
            <a:normAutofit fontScale="85000" lnSpcReduction="20000"/>
          </a:bodyPr>
          <a:lstStyle/>
          <a:p>
            <a:pPr marL="457200" marR="0" indent="457200">
              <a:spcBef>
                <a:spcPts val="0"/>
              </a:spcBef>
              <a:spcAft>
                <a:spcPts val="0"/>
              </a:spcAft>
            </a:pPr>
            <a:r>
              <a:rPr lang="en-US" dirty="0">
                <a:effectLst/>
                <a:latin typeface="Times New Roman" panose="02020603050405020304" pitchFamily="18" charset="0"/>
                <a:ea typeface="DengXian" panose="02010600030101010101" pitchFamily="2" charset="-122"/>
                <a:cs typeface="Arial" panose="020B0604020202020204" pitchFamily="34" charset="0"/>
              </a:rPr>
              <a:t>“Who can recount all the unnatural crimes which the </a:t>
            </a:r>
            <a:r>
              <a:rPr lang="en-US" i="1" dirty="0">
                <a:effectLst/>
                <a:latin typeface="Times New Roman" panose="02020603050405020304" pitchFamily="18" charset="0"/>
                <a:ea typeface="DengXian" panose="02010600030101010101" pitchFamily="2" charset="-122"/>
                <a:cs typeface="Arial" panose="020B0604020202020204" pitchFamily="34" charset="0"/>
              </a:rPr>
              <a:t>laudable, interesting </a:t>
            </a:r>
            <a:r>
              <a:rPr lang="en-US" dirty="0">
                <a:effectLst/>
                <a:latin typeface="Times New Roman" panose="02020603050405020304" pitchFamily="18" charset="0"/>
                <a:ea typeface="DengXian" panose="02010600030101010101" pitchFamily="2" charset="-122"/>
                <a:cs typeface="Arial" panose="020B0604020202020204" pitchFamily="34" charset="0"/>
              </a:rPr>
              <a:t>desire of perpetuating a name has produced.  The younger children have ben sacrificed to the eldest son; sent into exile, or confined in convents, that they might not encroach on what was called, with shameful falsehood, the </a:t>
            </a:r>
            <a:r>
              <a:rPr lang="en-US" i="1" dirty="0">
                <a:effectLst/>
                <a:latin typeface="Times New Roman" panose="02020603050405020304" pitchFamily="18" charset="0"/>
                <a:ea typeface="DengXian" panose="02010600030101010101" pitchFamily="2" charset="-122"/>
                <a:cs typeface="Arial" panose="020B0604020202020204" pitchFamily="34" charset="0"/>
              </a:rPr>
              <a:t>family</a:t>
            </a:r>
            <a:r>
              <a:rPr lang="en-US" dirty="0">
                <a:effectLst/>
                <a:latin typeface="Times New Roman" panose="02020603050405020304" pitchFamily="18" charset="0"/>
                <a:ea typeface="DengXian" panose="02010600030101010101" pitchFamily="2" charset="-122"/>
                <a:cs typeface="Arial" panose="020B0604020202020204" pitchFamily="34" charset="0"/>
              </a:rPr>
              <a:t> estate.” (Ibid., p. 22)</a:t>
            </a:r>
            <a:endParaRPr lang="en-US" dirty="0">
              <a:effectLst/>
              <a:latin typeface="Calibri" panose="020F0502020204030204" pitchFamily="34" charset="0"/>
              <a:ea typeface="DengXian" panose="02010600030101010101" pitchFamily="2" charset="-122"/>
              <a:cs typeface="Arial" panose="020B0604020202020204" pitchFamily="34" charset="0"/>
            </a:endParaRPr>
          </a:p>
          <a:p>
            <a:pPr marL="457200" marR="0" indent="0">
              <a:spcBef>
                <a:spcPts val="0"/>
              </a:spcBef>
              <a:spcAft>
                <a:spcPts val="0"/>
              </a:spcAft>
              <a:buNone/>
            </a:pPr>
            <a:endParaRPr lang="en-US" dirty="0">
              <a:effectLst/>
              <a:latin typeface="Calibri" panose="020F0502020204030204" pitchFamily="34" charset="0"/>
              <a:ea typeface="DengXian" panose="02010600030101010101" pitchFamily="2" charset="-122"/>
              <a:cs typeface="Arial" panose="020B0604020202020204" pitchFamily="34" charset="0"/>
            </a:endParaRPr>
          </a:p>
          <a:p>
            <a:pPr marL="457200" marR="0" indent="457200">
              <a:spcBef>
                <a:spcPts val="0"/>
              </a:spcBef>
              <a:spcAft>
                <a:spcPts val="0"/>
              </a:spcAft>
            </a:pPr>
            <a:r>
              <a:rPr lang="en-US" dirty="0">
                <a:effectLst/>
                <a:latin typeface="Times New Roman" panose="02020603050405020304" pitchFamily="18" charset="0"/>
                <a:ea typeface="DengXian" panose="02010600030101010101" pitchFamily="2" charset="-122"/>
                <a:cs typeface="Arial" panose="020B0604020202020204" pitchFamily="34" charset="0"/>
              </a:rPr>
              <a:t>“Where is the dignity, the infallibility of sensibility, in the fair ladies, whom, if the voice of </a:t>
            </a:r>
            <a:r>
              <a:rPr lang="en-US" dirty="0" err="1">
                <a:effectLst/>
                <a:latin typeface="Times New Roman" panose="02020603050405020304" pitchFamily="18" charset="0"/>
                <a:ea typeface="DengXian" panose="02010600030101010101" pitchFamily="2" charset="-122"/>
                <a:cs typeface="Arial" panose="020B0604020202020204" pitchFamily="34" charset="0"/>
              </a:rPr>
              <a:t>rumour</a:t>
            </a:r>
            <a:r>
              <a:rPr lang="en-US" dirty="0">
                <a:effectLst/>
                <a:latin typeface="Times New Roman" panose="02020603050405020304" pitchFamily="18" charset="0"/>
                <a:ea typeface="DengXian" panose="02010600030101010101" pitchFamily="2" charset="-122"/>
                <a:cs typeface="Arial" panose="020B0604020202020204" pitchFamily="34" charset="0"/>
              </a:rPr>
              <a:t> is to be credited, the captive negroes curse in all the agony of bodily pain, for the unheard of tortures they invent?  It is probable that some of them, after the sight of a flagellation, compose their ruffled spirits and exercise their tender feelings by the perusal of the last imported novel. – How true these tears are to nature, I leave you to determine.  But these ladies may have read your Enquiry concerning the origin of our ideals of the Sublime and Beautiful, and, convinced by your arguments, may have </a:t>
            </a:r>
            <a:r>
              <a:rPr lang="en-US" dirty="0" err="1">
                <a:effectLst/>
                <a:latin typeface="Times New Roman" panose="02020603050405020304" pitchFamily="18" charset="0"/>
                <a:ea typeface="DengXian" panose="02010600030101010101" pitchFamily="2" charset="-122"/>
                <a:cs typeface="Arial" panose="020B0604020202020204" pitchFamily="34" charset="0"/>
              </a:rPr>
              <a:t>laboured</a:t>
            </a:r>
            <a:r>
              <a:rPr lang="en-US" dirty="0">
                <a:effectLst/>
                <a:latin typeface="Times New Roman" panose="02020603050405020304" pitchFamily="18" charset="0"/>
                <a:ea typeface="DengXian" panose="02010600030101010101" pitchFamily="2" charset="-122"/>
                <a:cs typeface="Arial" panose="020B0604020202020204" pitchFamily="34" charset="0"/>
              </a:rPr>
              <a:t> to be pretty, by counterfeiting weakness.” (Ibid., p. 47)</a:t>
            </a:r>
            <a:endParaRPr lang="en-US" dirty="0">
              <a:effectLst/>
              <a:latin typeface="Calibri" panose="020F0502020204030204" pitchFamily="34" charset="0"/>
              <a:ea typeface="DengXian" panose="02010600030101010101" pitchFamily="2" charset="-122"/>
              <a:cs typeface="Arial" panose="020B0604020202020204" pitchFamily="34" charset="0"/>
            </a:endParaRPr>
          </a:p>
          <a:p>
            <a:endParaRPr lang="en-US" dirty="0"/>
          </a:p>
        </p:txBody>
      </p:sp>
    </p:spTree>
    <p:extLst>
      <p:ext uri="{BB962C8B-B14F-4D97-AF65-F5344CB8AC3E}">
        <p14:creationId xmlns:p14="http://schemas.microsoft.com/office/powerpoint/2010/main" val="6394370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7A309C-C7A3-544E-9FA9-EAA51827285C}"/>
              </a:ext>
            </a:extLst>
          </p:cNvPr>
          <p:cNvSpPr>
            <a:spLocks noGrp="1"/>
          </p:cNvSpPr>
          <p:nvPr>
            <p:ph type="title"/>
          </p:nvPr>
        </p:nvSpPr>
        <p:spPr/>
        <p:txBody>
          <a:bodyPr>
            <a:normAutofit/>
          </a:bodyPr>
          <a:lstStyle/>
          <a:p>
            <a:r>
              <a:rPr lang="en-US" sz="1400" dirty="0"/>
              <a:t>Excerpts from Mary Wollstonecraft, </a:t>
            </a:r>
            <a:r>
              <a:rPr lang="en-US" sz="1400" i="1" dirty="0"/>
              <a:t>A Vindication of the Rights of Men, In a Letter to the right </a:t>
            </a:r>
            <a:r>
              <a:rPr lang="en-US" sz="1400" i="1" dirty="0" err="1"/>
              <a:t>Honourable</a:t>
            </a:r>
            <a:r>
              <a:rPr lang="en-US" sz="1400" i="1" dirty="0"/>
              <a:t> Edmund Burke; Occasioned By His Reflections on the Revolution in France</a:t>
            </a:r>
            <a:r>
              <a:rPr lang="en-US" sz="1400" dirty="0"/>
              <a:t> (1790)</a:t>
            </a:r>
            <a:br>
              <a:rPr lang="en-US" sz="1400" dirty="0"/>
            </a:br>
            <a:r>
              <a:rPr lang="en-US" sz="1400" dirty="0"/>
              <a:t>	</a:t>
            </a:r>
            <a:r>
              <a:rPr lang="en-US" sz="1400" dirty="0" err="1"/>
              <a:t>Sylvana</a:t>
            </a:r>
            <a:r>
              <a:rPr lang="en-US" sz="1400" dirty="0"/>
              <a:t> Tomaselli, ed., </a:t>
            </a:r>
            <a:r>
              <a:rPr lang="en-US" sz="1400" i="1" dirty="0"/>
              <a:t>A </a:t>
            </a:r>
            <a:r>
              <a:rPr lang="en-US" sz="1400" i="1" dirty="0" err="1"/>
              <a:t>Vindincation</a:t>
            </a:r>
            <a:r>
              <a:rPr lang="en-US" sz="1400" i="1" dirty="0"/>
              <a:t> of the Rights of Men </a:t>
            </a:r>
            <a:r>
              <a:rPr lang="en-US" sz="1400" dirty="0"/>
              <a:t>and</a:t>
            </a:r>
            <a:r>
              <a:rPr lang="en-US" sz="1400" i="1" dirty="0"/>
              <a:t> A Vindication of the Rights of Women</a:t>
            </a:r>
            <a:r>
              <a:rPr lang="en-US" sz="1400" dirty="0"/>
              <a:t> (CUP: 1995).</a:t>
            </a:r>
            <a:r>
              <a:rPr lang="en-US" sz="1400" i="1" dirty="0"/>
              <a:t> </a:t>
            </a:r>
            <a:endParaRPr lang="en-US" sz="1400" dirty="0"/>
          </a:p>
        </p:txBody>
      </p:sp>
      <p:sp>
        <p:nvSpPr>
          <p:cNvPr id="3" name="Content Placeholder 2">
            <a:extLst>
              <a:ext uri="{FF2B5EF4-FFF2-40B4-BE49-F238E27FC236}">
                <a16:creationId xmlns:a16="http://schemas.microsoft.com/office/drawing/2014/main" id="{4BE996F8-3109-79F9-C1C3-91BC4B685416}"/>
              </a:ext>
            </a:extLst>
          </p:cNvPr>
          <p:cNvSpPr>
            <a:spLocks noGrp="1"/>
          </p:cNvSpPr>
          <p:nvPr>
            <p:ph idx="1"/>
          </p:nvPr>
        </p:nvSpPr>
        <p:spPr/>
        <p:txBody>
          <a:bodyPr>
            <a:normAutofit lnSpcReduction="10000"/>
          </a:bodyPr>
          <a:lstStyle/>
          <a:p>
            <a:pPr marL="0" indent="0">
              <a:buNone/>
            </a:pPr>
            <a:r>
              <a:rPr lang="en-US" dirty="0">
                <a:effectLst/>
                <a:latin typeface="Times New Roman" panose="02020603050405020304" pitchFamily="18" charset="0"/>
                <a:ea typeface="DengXian" panose="02010600030101010101" pitchFamily="2" charset="-122"/>
                <a:cs typeface="Arial" panose="020B0604020202020204" pitchFamily="34" charset="0"/>
              </a:rPr>
              <a:t>	“</a:t>
            </a:r>
            <a:r>
              <a:rPr lang="en-US" sz="1800" dirty="0">
                <a:effectLst/>
                <a:latin typeface="Times New Roman" panose="02020603050405020304" pitchFamily="18" charset="0"/>
                <a:ea typeface="DengXian" panose="02010600030101010101" pitchFamily="2" charset="-122"/>
                <a:cs typeface="Arial" panose="020B0604020202020204" pitchFamily="34" charset="0"/>
              </a:rPr>
              <a:t>You find it very difficult to separate policy from justice:  in the political world they have frequently been separated with shameful dexterity.  </a:t>
            </a:r>
            <a:r>
              <a:rPr lang="en-US" sz="1800" dirty="0">
                <a:latin typeface="Times New Roman" panose="02020603050405020304" pitchFamily="18" charset="0"/>
                <a:ea typeface="DengXian" panose="02010600030101010101" pitchFamily="2" charset="-122"/>
                <a:cs typeface="Arial" panose="020B0604020202020204" pitchFamily="34" charset="0"/>
              </a:rPr>
              <a:t>To mention a recent instance.  According to the limited views of timid, or interested politicians, an abolition of the </a:t>
            </a:r>
            <a:r>
              <a:rPr lang="en-US" sz="1800" dirty="0">
                <a:solidFill>
                  <a:srgbClr val="FF0000"/>
                </a:solidFill>
                <a:latin typeface="Times New Roman" panose="02020603050405020304" pitchFamily="18" charset="0"/>
                <a:ea typeface="DengXian" panose="02010600030101010101" pitchFamily="2" charset="-122"/>
                <a:cs typeface="Arial" panose="020B0604020202020204" pitchFamily="34" charset="0"/>
              </a:rPr>
              <a:t>infernal slave trade </a:t>
            </a:r>
            <a:r>
              <a:rPr lang="en-US" sz="1800" dirty="0">
                <a:latin typeface="Times New Roman" panose="02020603050405020304" pitchFamily="18" charset="0"/>
                <a:ea typeface="DengXian" panose="02010600030101010101" pitchFamily="2" charset="-122"/>
                <a:cs typeface="Arial" panose="020B0604020202020204" pitchFamily="34" charset="0"/>
              </a:rPr>
              <a:t>would not only be unsound policy, but a flagrant infringement of the laws (which are allowed to have been infamous) that induced the planters to purchase their estates.  But is it not consonant with justice, with the common principles of humanity, not to mention Christianity, to abolish this abominable mischief?  There is not one argument, one invective, leveled by you at the confiscators of the church revenue, which could not, with the strictest propriety, be applied by the planters and negro-drivers to our Parliament, if it gloriously dared to shew the world that British senators were men:  if the natural feeling of humanity silenced the cold cautions of timidity, till this stigma on our nature was wiped off, and all men were allowed to enjoy their </a:t>
            </a:r>
            <a:r>
              <a:rPr lang="en-US" sz="1800" dirty="0">
                <a:latin typeface="Times New Roman" panose="02020603050405020304" pitchFamily="18" charset="0"/>
                <a:ea typeface="DengXian" panose="02010600030101010101" pitchFamily="2" charset="-122"/>
                <a:cs typeface="Times New Roman" panose="02020603050405020304" pitchFamily="18" charset="0"/>
              </a:rPr>
              <a:t>birth-right – liberty, till by their crimes they had authorized society to deprive them of the blessings they had abused. </a:t>
            </a:r>
          </a:p>
          <a:p>
            <a:pPr marL="0" indent="0">
              <a:buNone/>
            </a:pPr>
            <a:r>
              <a:rPr lang="en-US" sz="1800" dirty="0">
                <a:effectLst/>
                <a:latin typeface="Times New Roman" panose="02020603050405020304" pitchFamily="18" charset="0"/>
                <a:ea typeface="DengXian" panose="02010600030101010101" pitchFamily="2" charset="-122"/>
                <a:cs typeface="Times New Roman" panose="02020603050405020304" pitchFamily="18" charset="0"/>
              </a:rPr>
              <a:t>	</a:t>
            </a:r>
            <a:r>
              <a:rPr lang="en-US" sz="1800" dirty="0">
                <a:latin typeface="Times New Roman" panose="02020603050405020304" pitchFamily="18" charset="0"/>
                <a:ea typeface="DengXian" panose="02010600030101010101" pitchFamily="2" charset="-122"/>
                <a:cs typeface="Times New Roman" panose="02020603050405020304" pitchFamily="18" charset="0"/>
              </a:rPr>
              <a:t>The</a:t>
            </a:r>
            <a:r>
              <a:rPr lang="en-US" sz="1800" dirty="0">
                <a:effectLst/>
                <a:latin typeface="Times New Roman" panose="02020603050405020304" pitchFamily="18" charset="0"/>
                <a:ea typeface="DengXian" panose="02010600030101010101" pitchFamily="2" charset="-122"/>
                <a:cs typeface="Times New Roman" panose="02020603050405020304" pitchFamily="18" charset="0"/>
              </a:rPr>
              <a:t> same arguments might be used in India, if any attempt were made to bring back things to nature, to prove that a man ought never to quit the cast [sic] that confined him to the profession of his lineal forefathers.  The </a:t>
            </a:r>
            <a:r>
              <a:rPr lang="en-US" sz="1800" dirty="0" err="1">
                <a:solidFill>
                  <a:srgbClr val="FF0000"/>
                </a:solidFill>
                <a:effectLst/>
                <a:latin typeface="Times New Roman" panose="02020603050405020304" pitchFamily="18" charset="0"/>
                <a:ea typeface="DengXian" panose="02010600030101010101" pitchFamily="2" charset="-122"/>
                <a:cs typeface="Times New Roman" panose="02020603050405020304" pitchFamily="18" charset="0"/>
              </a:rPr>
              <a:t>Bramins</a:t>
            </a:r>
            <a:r>
              <a:rPr lang="en-US" sz="1800" dirty="0">
                <a:effectLst/>
                <a:latin typeface="Times New Roman" panose="02020603050405020304" pitchFamily="18" charset="0"/>
                <a:ea typeface="DengXian" panose="02010600030101010101" pitchFamily="2" charset="-122"/>
                <a:cs typeface="Times New Roman" panose="02020603050405020304" pitchFamily="18" charset="0"/>
              </a:rPr>
              <a:t> [sic] would doubtless find many ingenious reasons to justify the debasing, though venerable prejudice; and would not, it is to be supposed, forget to observe that time, by interweaving the oppressive law with many useful customs, had rendered it for the present very convenient, and consequently legal.” (p. 54)</a:t>
            </a:r>
          </a:p>
          <a:p>
            <a:r>
              <a:rPr lang="en-US" sz="1800" dirty="0">
                <a:latin typeface="Times New Roman" panose="02020603050405020304" pitchFamily="18" charset="0"/>
                <a:ea typeface="DengXian" panose="02010600030101010101" pitchFamily="2" charset="-122"/>
                <a:cs typeface="Times New Roman" panose="02020603050405020304" pitchFamily="18" charset="0"/>
              </a:rPr>
              <a:t> </a:t>
            </a:r>
            <a:endParaRPr lang="en-US" dirty="0"/>
          </a:p>
        </p:txBody>
      </p:sp>
    </p:spTree>
    <p:extLst>
      <p:ext uri="{BB962C8B-B14F-4D97-AF65-F5344CB8AC3E}">
        <p14:creationId xmlns:p14="http://schemas.microsoft.com/office/powerpoint/2010/main" val="27385554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TotalTime>
  <Words>907</Words>
  <Application>Microsoft Macintosh PowerPoint</Application>
  <PresentationFormat>Widescreen</PresentationFormat>
  <Paragraphs>11</Paragraphs>
  <Slides>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vt:i4>
      </vt:variant>
    </vt:vector>
  </HeadingPairs>
  <TitlesOfParts>
    <vt:vector size="8" baseType="lpstr">
      <vt:lpstr>Arial</vt:lpstr>
      <vt:lpstr>Calibri</vt:lpstr>
      <vt:lpstr>Calibri Light</vt:lpstr>
      <vt:lpstr>Times New Roman</vt:lpstr>
      <vt:lpstr>Office Theme</vt:lpstr>
      <vt:lpstr>Excerpts from Mary Wollstonecraft, A Vindication of the Rights of Men, In a Letter to the right Honourable Edmund Burke; Occasioned By His Reflections on the Revolution in France (1790)  Sylvana Tomaselli, ed., A Vindincation of the Rights of Men and A Vindication of the Rights of Women (CUP: 1995). </vt:lpstr>
      <vt:lpstr>Excerpts from Mary Wollstonecraft, A Vindication of the Rights of Men, In a Letter to the right Honourable Edmund Burke; Occasioned By His Reflections on the Revolution in France (1790)  Sylvana Tomaselli, ed., A Vindincation of the Rights of Men and A Vindication of the Rights of Women (CUP: 1995). </vt:lpstr>
      <vt:lpstr>Excerpts from Mary Wollstonecraft, A Vindication of the Rights of Men, In a Letter to the right Honourable Edmund Burke; Occasioned By His Reflections on the Revolution in France (1790)  Sylvana Tomaselli, ed., A Vindincation of the Rights of Men and A Vindication of the Rights of Women (CUP: 1995).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Excerpts from Mary Wollstonecraft, A Vindication of the Rights of Men, In a Letter to the right Honourable Edmund Burke; Occasioned By His Reflections on the Revolution in France (1790)  Sylvana Tomaselli, ed., A Vindincation of the Rights of Men and A Vindication of the Rights of Women (CUP: 1995). </dc:title>
  <dc:creator>Madhavi Kale</dc:creator>
  <cp:lastModifiedBy>Madhavi Kale</cp:lastModifiedBy>
  <cp:revision>1</cp:revision>
  <dcterms:created xsi:type="dcterms:W3CDTF">2023-09-12T15:03:42Z</dcterms:created>
  <dcterms:modified xsi:type="dcterms:W3CDTF">2023-09-12T15:22:49Z</dcterms:modified>
</cp:coreProperties>
</file>