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</p:sldIdLst>
  <p:sldSz cx="18288000" cy="10287000"/>
  <p:notesSz cx="6858000" cy="9144000"/>
  <p:embeddedFontLst>
    <p:embeddedFont>
      <p:font typeface="Raleway" pitchFamily="2" charset="77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 autoAdjust="0"/>
    <p:restoredTop sz="94587" autoAdjust="0"/>
  </p:normalViewPr>
  <p:slideViewPr>
    <p:cSldViewPr>
      <p:cViewPr varScale="1">
        <p:scale>
          <a:sx n="77" d="100"/>
          <a:sy n="77" d="100"/>
        </p:scale>
        <p:origin x="63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902877" y="2324100"/>
            <a:ext cx="10482246" cy="4216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3700" dirty="0">
                <a:solidFill>
                  <a:srgbClr val="002858"/>
                </a:solidFill>
                <a:latin typeface=""/>
                <a:ea typeface="Prata"/>
                <a:cs typeface="Prata"/>
                <a:sym typeface="Prata"/>
              </a:rPr>
              <a:t>History of Bryn Mawr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12372622" cy="6959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372622" cy="695960"/>
            </a:xfrm>
            <a:custGeom>
              <a:avLst/>
              <a:gdLst/>
              <a:ahLst/>
              <a:cxnLst/>
              <a:rect l="l" t="t" r="r" b="b"/>
              <a:pathLst>
                <a:path w="12372622" h="695960">
                  <a:moveTo>
                    <a:pt x="0" y="0"/>
                  </a:moveTo>
                  <a:lnTo>
                    <a:pt x="12372622" y="0"/>
                  </a:lnTo>
                  <a:lnTo>
                    <a:pt x="12372622" y="695960"/>
                  </a:lnTo>
                  <a:lnTo>
                    <a:pt x="0" y="695960"/>
                  </a:lnTo>
                  <a:close/>
                </a:path>
              </a:pathLst>
            </a:custGeom>
            <a:solidFill>
              <a:srgbClr val="00285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028700"/>
            <a:chOff x="0" y="0"/>
            <a:chExt cx="12372622" cy="6959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372622" cy="695960"/>
            </a:xfrm>
            <a:custGeom>
              <a:avLst/>
              <a:gdLst/>
              <a:ahLst/>
              <a:cxnLst/>
              <a:rect l="l" t="t" r="r" b="b"/>
              <a:pathLst>
                <a:path w="12372622" h="695960">
                  <a:moveTo>
                    <a:pt x="0" y="0"/>
                  </a:moveTo>
                  <a:lnTo>
                    <a:pt x="12372622" y="0"/>
                  </a:lnTo>
                  <a:lnTo>
                    <a:pt x="12372622" y="695960"/>
                  </a:lnTo>
                  <a:lnTo>
                    <a:pt x="0" y="695960"/>
                  </a:lnTo>
                  <a:close/>
                </a:path>
              </a:pathLst>
            </a:custGeom>
            <a:solidFill>
              <a:srgbClr val="00285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091936" y="9510857"/>
            <a:ext cx="3167364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2400">
                <a:solidFill>
                  <a:srgbClr val="002858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33450"/>
            <a:ext cx="6919931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7200" dirty="0">
                <a:solidFill>
                  <a:srgbClr val="002858"/>
                </a:solidFill>
                <a:latin typeface=""/>
                <a:ea typeface="Prata"/>
                <a:cs typeface="Prata"/>
                <a:sym typeface="Prata"/>
              </a:rPr>
              <a:t>Agenda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5147" y="2165292"/>
            <a:ext cx="745305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758"/>
                </a:solidFill>
              </a:rPr>
              <a:t>Icebreaker​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758"/>
                </a:solidFill>
              </a:rPr>
              <a:t>Presentations​</a:t>
            </a:r>
          </a:p>
          <a:p>
            <a:pPr marL="1028700" lvl="1" indent="-5715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758"/>
                </a:solidFill>
              </a:rPr>
              <a:t>Today you are going to share information about Bryn Mawr. These topics are just a small snapshot of the history of Bryn Mawr. ​</a:t>
            </a:r>
          </a:p>
        </p:txBody>
      </p:sp>
      <p:pic>
        <p:nvPicPr>
          <p:cNvPr id="9" name="Picture 8" descr="A stone building with towers and trees in front of it&#10;&#10;AI-generated content may be incorrect.">
            <a:extLst>
              <a:ext uri="{FF2B5EF4-FFF2-40B4-BE49-F238E27FC236}">
                <a16:creationId xmlns:a16="http://schemas.microsoft.com/office/drawing/2014/main" id="{4ED8A6FE-99A1-FB18-FDF5-0C4B00EC7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7"/>
          <a:stretch>
            <a:fillRect/>
          </a:stretch>
        </p:blipFill>
        <p:spPr>
          <a:xfrm>
            <a:off x="9144000" y="0"/>
            <a:ext cx="9144000" cy="9258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5E87C-31B4-EA54-D87F-69CF8C68E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4355586-D4CC-DF6B-053A-29719608856D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12372622" cy="69596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C22EE0D-C8C8-095D-B4AD-39979FD8F70C}"/>
                </a:ext>
              </a:extLst>
            </p:cNvPr>
            <p:cNvSpPr/>
            <p:nvPr/>
          </p:nvSpPr>
          <p:spPr>
            <a:xfrm>
              <a:off x="0" y="0"/>
              <a:ext cx="12372622" cy="695960"/>
            </a:xfrm>
            <a:custGeom>
              <a:avLst/>
              <a:gdLst/>
              <a:ahLst/>
              <a:cxnLst/>
              <a:rect l="l" t="t" r="r" b="b"/>
              <a:pathLst>
                <a:path w="12372622" h="695960">
                  <a:moveTo>
                    <a:pt x="0" y="0"/>
                  </a:moveTo>
                  <a:lnTo>
                    <a:pt x="12372622" y="0"/>
                  </a:lnTo>
                  <a:lnTo>
                    <a:pt x="12372622" y="695960"/>
                  </a:lnTo>
                  <a:lnTo>
                    <a:pt x="0" y="695960"/>
                  </a:lnTo>
                  <a:close/>
                </a:path>
              </a:pathLst>
            </a:custGeom>
            <a:solidFill>
              <a:srgbClr val="00285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7475FFD3-B4D8-5923-571F-C6186B2B195E}"/>
              </a:ext>
            </a:extLst>
          </p:cNvPr>
          <p:cNvSpPr txBox="1"/>
          <p:nvPr/>
        </p:nvSpPr>
        <p:spPr>
          <a:xfrm>
            <a:off x="14091936" y="9510857"/>
            <a:ext cx="3167364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2400">
                <a:solidFill>
                  <a:srgbClr val="002858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98B1D2D-A008-D0C7-A752-F2DD7C627E56}"/>
              </a:ext>
            </a:extLst>
          </p:cNvPr>
          <p:cNvSpPr txBox="1"/>
          <p:nvPr/>
        </p:nvSpPr>
        <p:spPr>
          <a:xfrm>
            <a:off x="1028700" y="933450"/>
            <a:ext cx="13906500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7200" dirty="0">
                <a:solidFill>
                  <a:srgbClr val="002858"/>
                </a:solidFill>
                <a:latin typeface=""/>
                <a:ea typeface="Prata"/>
                <a:cs typeface="Prata"/>
                <a:sym typeface="Prata"/>
              </a:rPr>
              <a:t>Closing: Know it Owl Padlet</a:t>
            </a:r>
          </a:p>
        </p:txBody>
      </p:sp>
      <p:pic>
        <p:nvPicPr>
          <p:cNvPr id="8" name="Picture 7" descr="A qr code with a paper crane&#10;&#10;AI-generated content may be incorrect.">
            <a:extLst>
              <a:ext uri="{FF2B5EF4-FFF2-40B4-BE49-F238E27FC236}">
                <a16:creationId xmlns:a16="http://schemas.microsoft.com/office/drawing/2014/main" id="{2416F3DA-016C-BFAB-690B-24D8B2139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150" y="2171700"/>
            <a:ext cx="6235700" cy="623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063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40</Words>
  <Application>Microsoft Macintosh PowerPoint</Application>
  <PresentationFormat>Custom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Raleway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3 - History of Bryn Mawr</dc:title>
  <cp:lastModifiedBy>Maggie Hernan</cp:lastModifiedBy>
  <cp:revision>2</cp:revision>
  <dcterms:created xsi:type="dcterms:W3CDTF">2006-08-16T00:00:00Z</dcterms:created>
  <dcterms:modified xsi:type="dcterms:W3CDTF">2026-08-28T19:14:32Z</dcterms:modified>
  <dc:identifier>DAHTmc4p8x0</dc:identifier>
</cp:coreProperties>
</file>