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6" r:id="rId7"/>
    <p:sldId id="260" r:id="rId8"/>
    <p:sldId id="261" r:id="rId9"/>
    <p:sldId id="267" r:id="rId10"/>
    <p:sldId id="262" r:id="rId11"/>
    <p:sldId id="268" r:id="rId12"/>
    <p:sldId id="264"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A1EB41-9133-4FE7-B164-1C988692F77C}" v="4" dt="2026-08-28T15:24:46.2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ilbraham" userId="e4beae70-4c85-41a2-b22e-944117cb43b9" providerId="ADAL" clId="{17E30115-BA65-4825-8EA4-AF40A2313740}"/>
    <pc:docChg chg="custSel addSld modSld">
      <pc:chgData name="Andrew Wilbraham" userId="e4beae70-4c85-41a2-b22e-944117cb43b9" providerId="ADAL" clId="{17E30115-BA65-4825-8EA4-AF40A2313740}" dt="2026-08-28T15:25:15.501" v="330" actId="5793"/>
      <pc:docMkLst>
        <pc:docMk/>
      </pc:docMkLst>
      <pc:sldChg chg="modSp mod">
        <pc:chgData name="Andrew Wilbraham" userId="e4beae70-4c85-41a2-b22e-944117cb43b9" providerId="ADAL" clId="{17E30115-BA65-4825-8EA4-AF40A2313740}" dt="2026-08-28T15:21:26.380" v="82" actId="14100"/>
        <pc:sldMkLst>
          <pc:docMk/>
          <pc:sldMk cId="2351428639" sldId="258"/>
        </pc:sldMkLst>
        <pc:spChg chg="mod">
          <ac:chgData name="Andrew Wilbraham" userId="e4beae70-4c85-41a2-b22e-944117cb43b9" providerId="ADAL" clId="{17E30115-BA65-4825-8EA4-AF40A2313740}" dt="2026-08-28T15:21:26.380" v="82" actId="14100"/>
          <ac:spMkLst>
            <pc:docMk/>
            <pc:sldMk cId="2351428639" sldId="258"/>
            <ac:spMk id="2" creationId="{1FAFDD2F-33CD-2B0B-B950-C708D2B70C84}"/>
          </ac:spMkLst>
        </pc:spChg>
        <pc:spChg chg="mod">
          <ac:chgData name="Andrew Wilbraham" userId="e4beae70-4c85-41a2-b22e-944117cb43b9" providerId="ADAL" clId="{17E30115-BA65-4825-8EA4-AF40A2313740}" dt="2026-08-28T15:19:56.849" v="63" actId="27636"/>
          <ac:spMkLst>
            <pc:docMk/>
            <pc:sldMk cId="2351428639" sldId="258"/>
            <ac:spMk id="3" creationId="{0C5071B7-3C1D-3AD4-F911-E2426BEDEE64}"/>
          </ac:spMkLst>
        </pc:spChg>
      </pc:sldChg>
      <pc:sldChg chg="modSp mod">
        <pc:chgData name="Andrew Wilbraham" userId="e4beae70-4c85-41a2-b22e-944117cb43b9" providerId="ADAL" clId="{17E30115-BA65-4825-8EA4-AF40A2313740}" dt="2026-08-28T15:22:03.745" v="221" actId="14100"/>
        <pc:sldMkLst>
          <pc:docMk/>
          <pc:sldMk cId="2394209903" sldId="259"/>
        </pc:sldMkLst>
        <pc:spChg chg="mod">
          <ac:chgData name="Andrew Wilbraham" userId="e4beae70-4c85-41a2-b22e-944117cb43b9" providerId="ADAL" clId="{17E30115-BA65-4825-8EA4-AF40A2313740}" dt="2026-08-28T15:22:03.745" v="221" actId="14100"/>
          <ac:spMkLst>
            <pc:docMk/>
            <pc:sldMk cId="2394209903" sldId="259"/>
            <ac:spMk id="2" creationId="{141E9F13-BB82-7CBC-07CE-4E533CE865CF}"/>
          </ac:spMkLst>
        </pc:spChg>
        <pc:spChg chg="mod">
          <ac:chgData name="Andrew Wilbraham" userId="e4beae70-4c85-41a2-b22e-944117cb43b9" providerId="ADAL" clId="{17E30115-BA65-4825-8EA4-AF40A2313740}" dt="2026-08-28T15:20:56.910" v="66" actId="20577"/>
          <ac:spMkLst>
            <pc:docMk/>
            <pc:sldMk cId="2394209903" sldId="259"/>
            <ac:spMk id="3" creationId="{0C54B0AC-ADD8-B4A5-C62C-55C33425A7AB}"/>
          </ac:spMkLst>
        </pc:spChg>
      </pc:sldChg>
      <pc:sldChg chg="modSp mod">
        <pc:chgData name="Andrew Wilbraham" userId="e4beae70-4c85-41a2-b22e-944117cb43b9" providerId="ADAL" clId="{17E30115-BA65-4825-8EA4-AF40A2313740}" dt="2026-08-28T15:25:04.348" v="328" actId="20577"/>
        <pc:sldMkLst>
          <pc:docMk/>
          <pc:sldMk cId="482989911" sldId="261"/>
        </pc:sldMkLst>
        <pc:spChg chg="mod">
          <ac:chgData name="Andrew Wilbraham" userId="e4beae70-4c85-41a2-b22e-944117cb43b9" providerId="ADAL" clId="{17E30115-BA65-4825-8EA4-AF40A2313740}" dt="2026-08-28T15:25:04.348" v="328" actId="20577"/>
          <ac:spMkLst>
            <pc:docMk/>
            <pc:sldMk cId="482989911" sldId="261"/>
            <ac:spMk id="3" creationId="{02712D80-F809-D97B-04D6-4C21493A52FB}"/>
          </ac:spMkLst>
        </pc:spChg>
      </pc:sldChg>
      <pc:sldChg chg="modSp mod">
        <pc:chgData name="Andrew Wilbraham" userId="e4beae70-4c85-41a2-b22e-944117cb43b9" providerId="ADAL" clId="{17E30115-BA65-4825-8EA4-AF40A2313740}" dt="2026-08-28T15:24:57.569" v="327" actId="20577"/>
        <pc:sldMkLst>
          <pc:docMk/>
          <pc:sldMk cId="3490492152" sldId="262"/>
        </pc:sldMkLst>
        <pc:spChg chg="mod">
          <ac:chgData name="Andrew Wilbraham" userId="e4beae70-4c85-41a2-b22e-944117cb43b9" providerId="ADAL" clId="{17E30115-BA65-4825-8EA4-AF40A2313740}" dt="2026-08-28T15:24:57.569" v="327" actId="20577"/>
          <ac:spMkLst>
            <pc:docMk/>
            <pc:sldMk cId="3490492152" sldId="262"/>
            <ac:spMk id="3" creationId="{3C8EB634-6BF2-56C2-3CD1-63E4FBD3904D}"/>
          </ac:spMkLst>
        </pc:spChg>
      </pc:sldChg>
      <pc:sldChg chg="modSp new mod">
        <pc:chgData name="Andrew Wilbraham" userId="e4beae70-4c85-41a2-b22e-944117cb43b9" providerId="ADAL" clId="{17E30115-BA65-4825-8EA4-AF40A2313740}" dt="2026-08-28T15:21:50.572" v="205" actId="20577"/>
        <pc:sldMkLst>
          <pc:docMk/>
          <pc:sldMk cId="685446557" sldId="265"/>
        </pc:sldMkLst>
        <pc:spChg chg="mod">
          <ac:chgData name="Andrew Wilbraham" userId="e4beae70-4c85-41a2-b22e-944117cb43b9" providerId="ADAL" clId="{17E30115-BA65-4825-8EA4-AF40A2313740}" dt="2026-08-28T15:21:50.572" v="205" actId="20577"/>
          <ac:spMkLst>
            <pc:docMk/>
            <pc:sldMk cId="685446557" sldId="265"/>
            <ac:spMk id="2" creationId="{FAEA71B6-FC72-CAF3-59D2-77272F6ADE0B}"/>
          </ac:spMkLst>
        </pc:spChg>
        <pc:spChg chg="mod">
          <ac:chgData name="Andrew Wilbraham" userId="e4beae70-4c85-41a2-b22e-944117cb43b9" providerId="ADAL" clId="{17E30115-BA65-4825-8EA4-AF40A2313740}" dt="2026-08-28T15:18:53.362" v="61" actId="5793"/>
          <ac:spMkLst>
            <pc:docMk/>
            <pc:sldMk cId="685446557" sldId="265"/>
            <ac:spMk id="3" creationId="{90E75F66-57FE-9183-411A-A2A528857E02}"/>
          </ac:spMkLst>
        </pc:spChg>
      </pc:sldChg>
      <pc:sldChg chg="modSp new mod">
        <pc:chgData name="Andrew Wilbraham" userId="e4beae70-4c85-41a2-b22e-944117cb43b9" providerId="ADAL" clId="{17E30115-BA65-4825-8EA4-AF40A2313740}" dt="2026-08-28T15:22:28.928" v="280" actId="14100"/>
        <pc:sldMkLst>
          <pc:docMk/>
          <pc:sldMk cId="3473633523" sldId="266"/>
        </pc:sldMkLst>
        <pc:spChg chg="mod">
          <ac:chgData name="Andrew Wilbraham" userId="e4beae70-4c85-41a2-b22e-944117cb43b9" providerId="ADAL" clId="{17E30115-BA65-4825-8EA4-AF40A2313740}" dt="2026-08-28T15:22:28.928" v="280" actId="14100"/>
          <ac:spMkLst>
            <pc:docMk/>
            <pc:sldMk cId="3473633523" sldId="266"/>
            <ac:spMk id="2" creationId="{C8E918AE-09B4-5AAD-1E3D-5FE3063AC4E5}"/>
          </ac:spMkLst>
        </pc:spChg>
        <pc:spChg chg="mod">
          <ac:chgData name="Andrew Wilbraham" userId="e4beae70-4c85-41a2-b22e-944117cb43b9" providerId="ADAL" clId="{17E30115-BA65-4825-8EA4-AF40A2313740}" dt="2026-08-28T15:20:53.346" v="65"/>
          <ac:spMkLst>
            <pc:docMk/>
            <pc:sldMk cId="3473633523" sldId="266"/>
            <ac:spMk id="3" creationId="{B7D0A0C7-8A3F-AB38-9174-329AFDA92C1E}"/>
          </ac:spMkLst>
        </pc:spChg>
      </pc:sldChg>
      <pc:sldChg chg="modSp new mod">
        <pc:chgData name="Andrew Wilbraham" userId="e4beae70-4c85-41a2-b22e-944117cb43b9" providerId="ADAL" clId="{17E30115-BA65-4825-8EA4-AF40A2313740}" dt="2026-08-28T15:25:11.973" v="329" actId="5793"/>
        <pc:sldMkLst>
          <pc:docMk/>
          <pc:sldMk cId="1492904871" sldId="267"/>
        </pc:sldMkLst>
        <pc:spChg chg="mod">
          <ac:chgData name="Andrew Wilbraham" userId="e4beae70-4c85-41a2-b22e-944117cb43b9" providerId="ADAL" clId="{17E30115-BA65-4825-8EA4-AF40A2313740}" dt="2026-08-28T15:24:02.986" v="302" actId="20577"/>
          <ac:spMkLst>
            <pc:docMk/>
            <pc:sldMk cId="1492904871" sldId="267"/>
            <ac:spMk id="2" creationId="{00434203-58FB-1934-0E4C-579BA7267273}"/>
          </ac:spMkLst>
        </pc:spChg>
        <pc:spChg chg="mod">
          <ac:chgData name="Andrew Wilbraham" userId="e4beae70-4c85-41a2-b22e-944117cb43b9" providerId="ADAL" clId="{17E30115-BA65-4825-8EA4-AF40A2313740}" dt="2026-08-28T15:25:11.973" v="329" actId="5793"/>
          <ac:spMkLst>
            <pc:docMk/>
            <pc:sldMk cId="1492904871" sldId="267"/>
            <ac:spMk id="3" creationId="{1078D232-A122-34FE-4C57-93889DC2B700}"/>
          </ac:spMkLst>
        </pc:spChg>
      </pc:sldChg>
      <pc:sldChg chg="modSp new mod">
        <pc:chgData name="Andrew Wilbraham" userId="e4beae70-4c85-41a2-b22e-944117cb43b9" providerId="ADAL" clId="{17E30115-BA65-4825-8EA4-AF40A2313740}" dt="2026-08-28T15:25:15.501" v="330" actId="5793"/>
        <pc:sldMkLst>
          <pc:docMk/>
          <pc:sldMk cId="2551755555" sldId="268"/>
        </pc:sldMkLst>
        <pc:spChg chg="mod">
          <ac:chgData name="Andrew Wilbraham" userId="e4beae70-4c85-41a2-b22e-944117cb43b9" providerId="ADAL" clId="{17E30115-BA65-4825-8EA4-AF40A2313740}" dt="2026-08-28T15:24:10.367" v="324" actId="20577"/>
          <ac:spMkLst>
            <pc:docMk/>
            <pc:sldMk cId="2551755555" sldId="268"/>
            <ac:spMk id="2" creationId="{1EEF5EEB-6DA4-1D73-6D0B-DB72BC49C752}"/>
          </ac:spMkLst>
        </pc:spChg>
        <pc:spChg chg="mod">
          <ac:chgData name="Andrew Wilbraham" userId="e4beae70-4c85-41a2-b22e-944117cb43b9" providerId="ADAL" clId="{17E30115-BA65-4825-8EA4-AF40A2313740}" dt="2026-08-28T15:25:15.501" v="330" actId="5793"/>
          <ac:spMkLst>
            <pc:docMk/>
            <pc:sldMk cId="2551755555" sldId="268"/>
            <ac:spMk id="3" creationId="{892AE21B-1D26-C967-6E4B-D72A0BADEFC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9485C-E40F-FF09-061F-D6A9A77765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425C04-7372-1458-47A8-0BE4E6579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60ACF7-7FF7-A7DD-1E61-AE650404C176}"/>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5" name="Footer Placeholder 4">
            <a:extLst>
              <a:ext uri="{FF2B5EF4-FFF2-40B4-BE49-F238E27FC236}">
                <a16:creationId xmlns:a16="http://schemas.microsoft.com/office/drawing/2014/main" id="{EFDE43C6-1C2A-DDAD-066D-2553F468D6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0CD76-125C-4BA8-60B6-A2CFF76A6CD9}"/>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984603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51FA7-791E-BCEC-22A0-BC5F935FC1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376B7F-CF74-891E-EE50-1BC9B9ECE7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02D67B-035B-87A6-B1A8-5F656960FC41}"/>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5" name="Footer Placeholder 4">
            <a:extLst>
              <a:ext uri="{FF2B5EF4-FFF2-40B4-BE49-F238E27FC236}">
                <a16:creationId xmlns:a16="http://schemas.microsoft.com/office/drawing/2014/main" id="{1B9298B0-54D9-3C14-285C-C7B7E21A4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332D05-790E-B962-0047-8DB706271158}"/>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2502144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FC8B25-188F-72E6-44DA-036B693DBA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A77861-A1C4-4D75-C167-CA92CF73CE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7B26DE-193D-D2E3-EB04-ED521965297A}"/>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5" name="Footer Placeholder 4">
            <a:extLst>
              <a:ext uri="{FF2B5EF4-FFF2-40B4-BE49-F238E27FC236}">
                <a16:creationId xmlns:a16="http://schemas.microsoft.com/office/drawing/2014/main" id="{E5027F41-E666-804A-D846-23C011280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B8EB08-11AA-74A2-A6E3-E281D39D732E}"/>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1756247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09089-E2BF-CE45-56B8-E5A5B203EC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D0705D-B50C-0EEC-42D0-FD73A9BE16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BD1D87-CAC6-C3B5-38C7-B04A951D11BE}"/>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5" name="Footer Placeholder 4">
            <a:extLst>
              <a:ext uri="{FF2B5EF4-FFF2-40B4-BE49-F238E27FC236}">
                <a16:creationId xmlns:a16="http://schemas.microsoft.com/office/drawing/2014/main" id="{8BEECF68-FE3C-4F39-E7FF-6ECA893170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111BB9-346B-143F-690C-AEF42EC74650}"/>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290778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3D0C6-FE19-DBDD-39C4-98E043857D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86FCA6-E0FE-6840-A2FE-32D2AC04D9C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6911AB-04CC-8951-4743-DFECAEF83F33}"/>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5" name="Footer Placeholder 4">
            <a:extLst>
              <a:ext uri="{FF2B5EF4-FFF2-40B4-BE49-F238E27FC236}">
                <a16:creationId xmlns:a16="http://schemas.microsoft.com/office/drawing/2014/main" id="{19A626E6-FDE8-812A-3A93-74220E8D35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50495-1E41-5633-6FBF-C853314EE347}"/>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2357352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7C5E6-2BA2-F089-948B-EBD4D33BF8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642173-3F4B-2F25-6E36-9B098C9F0D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E94D20-98CA-8122-D7FC-55CA2EFCF4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3F9E1D-B098-9526-3487-3FE3A764AD23}"/>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6" name="Footer Placeholder 5">
            <a:extLst>
              <a:ext uri="{FF2B5EF4-FFF2-40B4-BE49-F238E27FC236}">
                <a16:creationId xmlns:a16="http://schemas.microsoft.com/office/drawing/2014/main" id="{C231A889-5E8F-D90F-3975-17A65EF58A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BD619D-32D5-1D60-E49D-D85FD7C69E84}"/>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1026799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40FD4-D627-B8BF-14BD-173BA3A4A2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DF585C-25CE-B4AD-4CE0-D2910B4A07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DE2A4B-F19E-3475-A511-9034770D62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9231B7-9EDA-663E-1061-B8951F056D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642AB6-748F-3598-5E7E-EFB93A366C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3E4F6A-C3A0-08D2-A3DE-13355C1D2DE6}"/>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8" name="Footer Placeholder 7">
            <a:extLst>
              <a:ext uri="{FF2B5EF4-FFF2-40B4-BE49-F238E27FC236}">
                <a16:creationId xmlns:a16="http://schemas.microsoft.com/office/drawing/2014/main" id="{9262F57B-4D3D-71F2-48E9-A0F9EF2294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86A34B-A5FC-6B38-A94B-55CFAFB14BA9}"/>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871990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973A7-605A-0975-23D5-318E7955FA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B6ACA5-8AD9-BAA3-6B0B-04363A34A95E}"/>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4" name="Footer Placeholder 3">
            <a:extLst>
              <a:ext uri="{FF2B5EF4-FFF2-40B4-BE49-F238E27FC236}">
                <a16:creationId xmlns:a16="http://schemas.microsoft.com/office/drawing/2014/main" id="{4B7ED740-C70E-DF51-8EC5-5B2D0D7FDF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80D395-8ABD-85FF-D806-0874301635E9}"/>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1035813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C38C1-A7FC-23DB-6B4A-7D98383465ED}"/>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3" name="Footer Placeholder 2">
            <a:extLst>
              <a:ext uri="{FF2B5EF4-FFF2-40B4-BE49-F238E27FC236}">
                <a16:creationId xmlns:a16="http://schemas.microsoft.com/office/drawing/2014/main" id="{386653FB-329A-ECA4-7BF2-4F6309E3CF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FDE0AD-1839-9801-BCDB-CCAE0B51C4E8}"/>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26662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52BED-B350-AC3E-7C54-8DFBC6BAD7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FD9E5E-B9C6-0212-E6B6-E1616BF8E1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2914B5-0488-A006-44EB-7CA254C06E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E70A17-535F-8F62-7894-7653331C0BDD}"/>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6" name="Footer Placeholder 5">
            <a:extLst>
              <a:ext uri="{FF2B5EF4-FFF2-40B4-BE49-F238E27FC236}">
                <a16:creationId xmlns:a16="http://schemas.microsoft.com/office/drawing/2014/main" id="{46F1BF19-59A3-8AE1-234B-2ED9D598CB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3EBE1C-1792-4016-72C9-3EEBB9524385}"/>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1666978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EE3EF-A947-784D-702E-E3F3633EE0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885002-F256-3811-B953-B3CF84CEFF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CDE9E8-0BA1-AE6E-19F3-549D1EAA77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2DE24-FDAB-7CA8-51A7-1313AC0500B5}"/>
              </a:ext>
            </a:extLst>
          </p:cNvPr>
          <p:cNvSpPr>
            <a:spLocks noGrp="1"/>
          </p:cNvSpPr>
          <p:nvPr>
            <p:ph type="dt" sz="half" idx="10"/>
          </p:nvPr>
        </p:nvSpPr>
        <p:spPr/>
        <p:txBody>
          <a:bodyPr/>
          <a:lstStyle/>
          <a:p>
            <a:fld id="{33320A1B-B069-4648-B2A2-787C5C0E9474}" type="datetimeFigureOut">
              <a:rPr lang="en-US" smtClean="0"/>
              <a:t>8/28/2026</a:t>
            </a:fld>
            <a:endParaRPr lang="en-US"/>
          </a:p>
        </p:txBody>
      </p:sp>
      <p:sp>
        <p:nvSpPr>
          <p:cNvPr id="6" name="Footer Placeholder 5">
            <a:extLst>
              <a:ext uri="{FF2B5EF4-FFF2-40B4-BE49-F238E27FC236}">
                <a16:creationId xmlns:a16="http://schemas.microsoft.com/office/drawing/2014/main" id="{4F045FDE-9121-0894-BCE0-044F34994F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7EFCB-C038-FF28-B893-648CCA9C6B37}"/>
              </a:ext>
            </a:extLst>
          </p:cNvPr>
          <p:cNvSpPr>
            <a:spLocks noGrp="1"/>
          </p:cNvSpPr>
          <p:nvPr>
            <p:ph type="sldNum" sz="quarter" idx="12"/>
          </p:nvPr>
        </p:nvSpPr>
        <p:spPr/>
        <p:txBody>
          <a:bodyPr/>
          <a:lstStyle/>
          <a:p>
            <a:fld id="{FEEA92FB-0E7F-4ECA-859C-7FB2209C9315}" type="slidenum">
              <a:rPr lang="en-US" smtClean="0"/>
              <a:t>‹#›</a:t>
            </a:fld>
            <a:endParaRPr lang="en-US"/>
          </a:p>
        </p:txBody>
      </p:sp>
    </p:spTree>
    <p:extLst>
      <p:ext uri="{BB962C8B-B14F-4D97-AF65-F5344CB8AC3E}">
        <p14:creationId xmlns:p14="http://schemas.microsoft.com/office/powerpoint/2010/main" val="3614649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81208-7145-94A2-E500-969415416F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080BFA-CB5C-11D9-94DF-13F20DD13D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0D5D75-F6B5-50CF-AEE5-00AF985BFD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320A1B-B069-4648-B2A2-787C5C0E9474}" type="datetimeFigureOut">
              <a:rPr lang="en-US" smtClean="0"/>
              <a:t>8/28/2026</a:t>
            </a:fld>
            <a:endParaRPr lang="en-US"/>
          </a:p>
        </p:txBody>
      </p:sp>
      <p:sp>
        <p:nvSpPr>
          <p:cNvPr id="5" name="Footer Placeholder 4">
            <a:extLst>
              <a:ext uri="{FF2B5EF4-FFF2-40B4-BE49-F238E27FC236}">
                <a16:creationId xmlns:a16="http://schemas.microsoft.com/office/drawing/2014/main" id="{18AF35B8-F11B-58E1-55C7-AFCA2D13FF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96167F-0D27-7C6B-66A1-BEC8DE07F2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EA92FB-0E7F-4ECA-859C-7FB2209C9315}" type="slidenum">
              <a:rPr lang="en-US" smtClean="0"/>
              <a:t>‹#›</a:t>
            </a:fld>
            <a:endParaRPr lang="en-US"/>
          </a:p>
        </p:txBody>
      </p:sp>
    </p:spTree>
    <p:extLst>
      <p:ext uri="{BB962C8B-B14F-4D97-AF65-F5344CB8AC3E}">
        <p14:creationId xmlns:p14="http://schemas.microsoft.com/office/powerpoint/2010/main" val="337847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5E243-CCA9-8135-2A41-19908C076AC7}"/>
              </a:ext>
            </a:extLst>
          </p:cNvPr>
          <p:cNvSpPr>
            <a:spLocks noGrp="1"/>
          </p:cNvSpPr>
          <p:nvPr>
            <p:ph type="ctrTitle"/>
          </p:nvPr>
        </p:nvSpPr>
        <p:spPr/>
        <p:txBody>
          <a:bodyPr/>
          <a:lstStyle/>
          <a:p>
            <a:r>
              <a:rPr lang="en-US" dirty="0"/>
              <a:t>Week 4</a:t>
            </a:r>
          </a:p>
        </p:txBody>
      </p:sp>
      <p:sp>
        <p:nvSpPr>
          <p:cNvPr id="3" name="Subtitle 2">
            <a:extLst>
              <a:ext uri="{FF2B5EF4-FFF2-40B4-BE49-F238E27FC236}">
                <a16:creationId xmlns:a16="http://schemas.microsoft.com/office/drawing/2014/main" id="{94F039C8-DC21-549E-6A15-B234E65AF112}"/>
              </a:ext>
            </a:extLst>
          </p:cNvPr>
          <p:cNvSpPr>
            <a:spLocks noGrp="1"/>
          </p:cNvSpPr>
          <p:nvPr>
            <p:ph type="subTitle" idx="1"/>
          </p:nvPr>
        </p:nvSpPr>
        <p:spPr/>
        <p:txBody>
          <a:bodyPr/>
          <a:lstStyle/>
          <a:p>
            <a:r>
              <a:rPr lang="en-US" dirty="0"/>
              <a:t>Self Governance &amp; Constructive Dialogue</a:t>
            </a:r>
          </a:p>
        </p:txBody>
      </p:sp>
    </p:spTree>
    <p:extLst>
      <p:ext uri="{BB962C8B-B14F-4D97-AF65-F5344CB8AC3E}">
        <p14:creationId xmlns:p14="http://schemas.microsoft.com/office/powerpoint/2010/main" val="3741832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A814-D125-B16D-2538-1CC30609A567}"/>
              </a:ext>
            </a:extLst>
          </p:cNvPr>
          <p:cNvSpPr>
            <a:spLocks noGrp="1"/>
          </p:cNvSpPr>
          <p:nvPr>
            <p:ph type="title"/>
          </p:nvPr>
        </p:nvSpPr>
        <p:spPr/>
        <p:txBody>
          <a:bodyPr/>
          <a:lstStyle/>
          <a:p>
            <a:r>
              <a:rPr lang="en-US" dirty="0"/>
              <a:t>Scenario 2</a:t>
            </a:r>
          </a:p>
        </p:txBody>
      </p:sp>
      <p:sp>
        <p:nvSpPr>
          <p:cNvPr id="3" name="Content Placeholder 2">
            <a:extLst>
              <a:ext uri="{FF2B5EF4-FFF2-40B4-BE49-F238E27FC236}">
                <a16:creationId xmlns:a16="http://schemas.microsoft.com/office/drawing/2014/main" id="{3C8EB634-6BF2-56C2-3CD1-63E4FBD3904D}"/>
              </a:ext>
            </a:extLst>
          </p:cNvPr>
          <p:cNvSpPr>
            <a:spLocks noGrp="1"/>
          </p:cNvSpPr>
          <p:nvPr>
            <p:ph idx="1"/>
          </p:nvPr>
        </p:nvSpPr>
        <p:spPr/>
        <p:txBody>
          <a:bodyPr/>
          <a:lstStyle/>
          <a:p>
            <a:pPr marL="0" indent="0">
              <a:buNone/>
            </a:pPr>
            <a:r>
              <a:rPr lang="en-US" dirty="0"/>
              <a:t>You and your roommate live a double with a shared common space. It is a pretty sweet room. You and your roommate decided that the common space would be for hanging out and entertainment during specific hours and agreed to have guests approved in advance in your roommate agreement. </a:t>
            </a:r>
          </a:p>
        </p:txBody>
      </p:sp>
    </p:spTree>
    <p:extLst>
      <p:ext uri="{BB962C8B-B14F-4D97-AF65-F5344CB8AC3E}">
        <p14:creationId xmlns:p14="http://schemas.microsoft.com/office/powerpoint/2010/main" val="3490492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F5EEB-6DA4-1D73-6D0B-DB72BC49C752}"/>
              </a:ext>
            </a:extLst>
          </p:cNvPr>
          <p:cNvSpPr>
            <a:spLocks noGrp="1"/>
          </p:cNvSpPr>
          <p:nvPr>
            <p:ph type="title"/>
          </p:nvPr>
        </p:nvSpPr>
        <p:spPr/>
        <p:txBody>
          <a:bodyPr/>
          <a:lstStyle/>
          <a:p>
            <a:r>
              <a:rPr lang="en-US" dirty="0"/>
              <a:t>Scenario 2 Continued </a:t>
            </a:r>
          </a:p>
        </p:txBody>
      </p:sp>
      <p:sp>
        <p:nvSpPr>
          <p:cNvPr id="3" name="Content Placeholder 2">
            <a:extLst>
              <a:ext uri="{FF2B5EF4-FFF2-40B4-BE49-F238E27FC236}">
                <a16:creationId xmlns:a16="http://schemas.microsoft.com/office/drawing/2014/main" id="{892AE21B-1D26-C967-6E4B-D72A0BADEFC1}"/>
              </a:ext>
            </a:extLst>
          </p:cNvPr>
          <p:cNvSpPr>
            <a:spLocks noGrp="1"/>
          </p:cNvSpPr>
          <p:nvPr>
            <p:ph idx="1"/>
          </p:nvPr>
        </p:nvSpPr>
        <p:spPr/>
        <p:txBody>
          <a:bodyPr/>
          <a:lstStyle/>
          <a:p>
            <a:pPr marL="0" indent="0">
              <a:buNone/>
            </a:pPr>
            <a:r>
              <a:rPr lang="en-US" dirty="0"/>
              <a:t>You were off campus at a required class field trip. When you return, you find a lot of people in your room. Your roommate was having a party that you didn’t know about. You are upset because you had a long day and just wanted to sleep</a:t>
            </a:r>
          </a:p>
        </p:txBody>
      </p:sp>
    </p:spTree>
    <p:extLst>
      <p:ext uri="{BB962C8B-B14F-4D97-AF65-F5344CB8AC3E}">
        <p14:creationId xmlns:p14="http://schemas.microsoft.com/office/powerpoint/2010/main" val="2551755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911B5-7561-C880-7C28-92C9AE03736E}"/>
              </a:ext>
            </a:extLst>
          </p:cNvPr>
          <p:cNvSpPr>
            <a:spLocks noGrp="1"/>
          </p:cNvSpPr>
          <p:nvPr>
            <p:ph type="title"/>
          </p:nvPr>
        </p:nvSpPr>
        <p:spPr/>
        <p:txBody>
          <a:bodyPr/>
          <a:lstStyle/>
          <a:p>
            <a:r>
              <a:rPr lang="en-US" dirty="0"/>
              <a:t>Homework: Strengths Quest</a:t>
            </a:r>
          </a:p>
        </p:txBody>
      </p:sp>
      <p:sp>
        <p:nvSpPr>
          <p:cNvPr id="3" name="Content Placeholder 2">
            <a:extLst>
              <a:ext uri="{FF2B5EF4-FFF2-40B4-BE49-F238E27FC236}">
                <a16:creationId xmlns:a16="http://schemas.microsoft.com/office/drawing/2014/main" id="{9DD64BB1-38BA-8405-FBB3-3E88EFEC6533}"/>
              </a:ext>
            </a:extLst>
          </p:cNvPr>
          <p:cNvSpPr>
            <a:spLocks noGrp="1"/>
          </p:cNvSpPr>
          <p:nvPr>
            <p:ph idx="1"/>
          </p:nvPr>
        </p:nvSpPr>
        <p:spPr/>
        <p:txBody>
          <a:bodyPr/>
          <a:lstStyle/>
          <a:p>
            <a:r>
              <a:rPr lang="en-US" dirty="0"/>
              <a:t>Instructions TBD</a:t>
            </a:r>
          </a:p>
        </p:txBody>
      </p:sp>
    </p:spTree>
    <p:extLst>
      <p:ext uri="{BB962C8B-B14F-4D97-AF65-F5344CB8AC3E}">
        <p14:creationId xmlns:p14="http://schemas.microsoft.com/office/powerpoint/2010/main" val="775268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039F9-F401-2090-3A96-915F9F6AADF2}"/>
              </a:ext>
            </a:extLst>
          </p:cNvPr>
          <p:cNvSpPr>
            <a:spLocks noGrp="1"/>
          </p:cNvSpPr>
          <p:nvPr>
            <p:ph type="title"/>
          </p:nvPr>
        </p:nvSpPr>
        <p:spPr/>
        <p:txBody>
          <a:bodyPr/>
          <a:lstStyle/>
          <a:p>
            <a:r>
              <a:rPr lang="en-US" dirty="0"/>
              <a:t>Closing: Know it Owl Padlet</a:t>
            </a:r>
          </a:p>
        </p:txBody>
      </p:sp>
      <p:pic>
        <p:nvPicPr>
          <p:cNvPr id="5" name="Content Placeholder 4">
            <a:extLst>
              <a:ext uri="{FF2B5EF4-FFF2-40B4-BE49-F238E27FC236}">
                <a16:creationId xmlns:a16="http://schemas.microsoft.com/office/drawing/2014/main" id="{2890D675-2EE4-7013-3773-3FFDFFC9ED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a:prstGeom prst="rect">
            <a:avLst/>
          </a:prstGeom>
        </p:spPr>
      </p:pic>
    </p:spTree>
    <p:extLst>
      <p:ext uri="{BB962C8B-B14F-4D97-AF65-F5344CB8AC3E}">
        <p14:creationId xmlns:p14="http://schemas.microsoft.com/office/powerpoint/2010/main" val="2888632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78F0-9C30-A6DF-BBAE-CFEF1003B658}"/>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A3FF4EF-2DF3-DF1F-5758-ACB07C787214}"/>
              </a:ext>
            </a:extLst>
          </p:cNvPr>
          <p:cNvSpPr>
            <a:spLocks noGrp="1"/>
          </p:cNvSpPr>
          <p:nvPr>
            <p:ph idx="1"/>
          </p:nvPr>
        </p:nvSpPr>
        <p:spPr/>
        <p:txBody>
          <a:bodyPr/>
          <a:lstStyle/>
          <a:p>
            <a:pPr lvl="0"/>
            <a:r>
              <a:rPr lang="en-US" dirty="0"/>
              <a:t>Ice breaker</a:t>
            </a:r>
          </a:p>
          <a:p>
            <a:pPr lvl="0"/>
            <a:r>
              <a:rPr lang="en-US" dirty="0"/>
              <a:t>What is Self-Governance?</a:t>
            </a:r>
          </a:p>
          <a:p>
            <a:pPr lvl="0"/>
            <a:r>
              <a:rPr lang="en-US" dirty="0"/>
              <a:t>How is Change Made?</a:t>
            </a:r>
          </a:p>
          <a:p>
            <a:r>
              <a:rPr lang="en-US" dirty="0"/>
              <a:t>Constructive Dialogue</a:t>
            </a:r>
          </a:p>
        </p:txBody>
      </p:sp>
    </p:spTree>
    <p:extLst>
      <p:ext uri="{BB962C8B-B14F-4D97-AF65-F5344CB8AC3E}">
        <p14:creationId xmlns:p14="http://schemas.microsoft.com/office/powerpoint/2010/main" val="901102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DD2F-33CD-2B0B-B950-C708D2B70C84}"/>
              </a:ext>
            </a:extLst>
          </p:cNvPr>
          <p:cNvSpPr>
            <a:spLocks noGrp="1"/>
          </p:cNvSpPr>
          <p:nvPr>
            <p:ph type="title"/>
          </p:nvPr>
        </p:nvSpPr>
        <p:spPr>
          <a:xfrm>
            <a:off x="838200" y="365125"/>
            <a:ext cx="11049000" cy="1325563"/>
          </a:xfrm>
        </p:spPr>
        <p:txBody>
          <a:bodyPr/>
          <a:lstStyle/>
          <a:p>
            <a:r>
              <a:rPr lang="en-US" dirty="0"/>
              <a:t>Plenary Resolution Group Activity (Resolution 1)</a:t>
            </a:r>
          </a:p>
        </p:txBody>
      </p:sp>
      <p:sp>
        <p:nvSpPr>
          <p:cNvPr id="3" name="Content Placeholder 2">
            <a:extLst>
              <a:ext uri="{FF2B5EF4-FFF2-40B4-BE49-F238E27FC236}">
                <a16:creationId xmlns:a16="http://schemas.microsoft.com/office/drawing/2014/main" id="{0C5071B7-3C1D-3AD4-F911-E2426BEDEE64}"/>
              </a:ext>
            </a:extLst>
          </p:cNvPr>
          <p:cNvSpPr>
            <a:spLocks noGrp="1"/>
          </p:cNvSpPr>
          <p:nvPr>
            <p:ph idx="1"/>
          </p:nvPr>
        </p:nvSpPr>
        <p:spPr/>
        <p:txBody>
          <a:bodyPr>
            <a:normAutofit/>
          </a:bodyPr>
          <a:lstStyle/>
          <a:p>
            <a:r>
              <a:rPr lang="en-US" dirty="0"/>
              <a:t>Resolution 1: This resolution proposes a change in Bryn Mawr’s credit transfer policy to include post-matriculation credits from community colleges. As it stands, Bryn Mawr College undergraduate students are only permitted to pursue post-matriculation credits at four-year colleges and universities. Four-year institutions are significantly more expensive and rarely offer financial aid to visiting students, marking them as economically inaccessible and limiting opportunities for Bryn Mawr College students to obtain credits at other institutions. </a:t>
            </a:r>
          </a:p>
        </p:txBody>
      </p:sp>
    </p:spTree>
    <p:extLst>
      <p:ext uri="{BB962C8B-B14F-4D97-AF65-F5344CB8AC3E}">
        <p14:creationId xmlns:p14="http://schemas.microsoft.com/office/powerpoint/2010/main" val="2351428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A71B6-FC72-CAF3-59D2-77272F6ADE0B}"/>
              </a:ext>
            </a:extLst>
          </p:cNvPr>
          <p:cNvSpPr>
            <a:spLocks noGrp="1"/>
          </p:cNvSpPr>
          <p:nvPr>
            <p:ph type="title"/>
          </p:nvPr>
        </p:nvSpPr>
        <p:spPr/>
        <p:txBody>
          <a:bodyPr/>
          <a:lstStyle/>
          <a:p>
            <a:r>
              <a:rPr lang="en-US" dirty="0"/>
              <a:t>Plenary Resolution Group Activity Continued (Resolution 1)</a:t>
            </a:r>
          </a:p>
        </p:txBody>
      </p:sp>
      <p:sp>
        <p:nvSpPr>
          <p:cNvPr id="3" name="Content Placeholder 2">
            <a:extLst>
              <a:ext uri="{FF2B5EF4-FFF2-40B4-BE49-F238E27FC236}">
                <a16:creationId xmlns:a16="http://schemas.microsoft.com/office/drawing/2014/main" id="{90E75F66-57FE-9183-411A-A2A528857E02}"/>
              </a:ext>
            </a:extLst>
          </p:cNvPr>
          <p:cNvSpPr>
            <a:spLocks noGrp="1"/>
          </p:cNvSpPr>
          <p:nvPr>
            <p:ph idx="1"/>
          </p:nvPr>
        </p:nvSpPr>
        <p:spPr/>
        <p:txBody>
          <a:bodyPr/>
          <a:lstStyle/>
          <a:p>
            <a:r>
              <a:rPr lang="en-US" dirty="0"/>
              <a:t>This restriction disproportionately impacts first-generation, limited-income (FGLI) students. This resolution would therefore eliminate the economic barriers for Bryn Mawr College students seeking to further their education with summer courses. All other requirements for credit transfer (e.g., they must be in-person liberal arts courses transferred from an accredited college or university where the student received a 2.0 or higher) would remain in place.</a:t>
            </a:r>
          </a:p>
          <a:p>
            <a:pPr marL="0" indent="0">
              <a:buNone/>
            </a:pPr>
            <a:endParaRPr lang="en-US" dirty="0"/>
          </a:p>
        </p:txBody>
      </p:sp>
    </p:spTree>
    <p:extLst>
      <p:ext uri="{BB962C8B-B14F-4D97-AF65-F5344CB8AC3E}">
        <p14:creationId xmlns:p14="http://schemas.microsoft.com/office/powerpoint/2010/main" val="685446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9F13-BB82-7CBC-07CE-4E533CE865CF}"/>
              </a:ext>
            </a:extLst>
          </p:cNvPr>
          <p:cNvSpPr>
            <a:spLocks noGrp="1"/>
          </p:cNvSpPr>
          <p:nvPr>
            <p:ph type="title"/>
          </p:nvPr>
        </p:nvSpPr>
        <p:spPr>
          <a:xfrm>
            <a:off x="838199" y="365125"/>
            <a:ext cx="11103429" cy="1325563"/>
          </a:xfrm>
        </p:spPr>
        <p:txBody>
          <a:bodyPr/>
          <a:lstStyle/>
          <a:p>
            <a:r>
              <a:rPr lang="en-US" dirty="0"/>
              <a:t>Plenary Resolution Group Activity (Resolution 2)</a:t>
            </a:r>
          </a:p>
        </p:txBody>
      </p:sp>
      <p:sp>
        <p:nvSpPr>
          <p:cNvPr id="3" name="Content Placeholder 2">
            <a:extLst>
              <a:ext uri="{FF2B5EF4-FFF2-40B4-BE49-F238E27FC236}">
                <a16:creationId xmlns:a16="http://schemas.microsoft.com/office/drawing/2014/main" id="{0C54B0AC-ADD8-B4A5-C62C-55C33425A7AB}"/>
              </a:ext>
            </a:extLst>
          </p:cNvPr>
          <p:cNvSpPr>
            <a:spLocks noGrp="1"/>
          </p:cNvSpPr>
          <p:nvPr>
            <p:ph idx="1"/>
          </p:nvPr>
        </p:nvSpPr>
        <p:spPr/>
        <p:txBody>
          <a:bodyPr/>
          <a:lstStyle/>
          <a:p>
            <a:r>
              <a:rPr lang="en-US" dirty="0"/>
              <a:t>Resolution 2: The establishment of an on-campus bar, Wisdom, would provide a safe, regulated, and accessible social space for students to foster community without needing to leave campus. The bar would be staffed by TIPS trained staff from Dining Services and will promote responsible drinking and allow students to learn how to drink in moderation. </a:t>
            </a:r>
          </a:p>
        </p:txBody>
      </p:sp>
    </p:spTree>
    <p:extLst>
      <p:ext uri="{BB962C8B-B14F-4D97-AF65-F5344CB8AC3E}">
        <p14:creationId xmlns:p14="http://schemas.microsoft.com/office/powerpoint/2010/main" val="2394209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18AE-09B4-5AAD-1E3D-5FE3063AC4E5}"/>
              </a:ext>
            </a:extLst>
          </p:cNvPr>
          <p:cNvSpPr>
            <a:spLocks noGrp="1"/>
          </p:cNvSpPr>
          <p:nvPr>
            <p:ph type="title"/>
          </p:nvPr>
        </p:nvSpPr>
        <p:spPr>
          <a:xfrm>
            <a:off x="838200" y="365125"/>
            <a:ext cx="11059886" cy="1325563"/>
          </a:xfrm>
        </p:spPr>
        <p:txBody>
          <a:bodyPr/>
          <a:lstStyle/>
          <a:p>
            <a:r>
              <a:rPr lang="en-US" dirty="0"/>
              <a:t>Plenary Resolution Group Activity (Resolution 2 Continued)</a:t>
            </a:r>
          </a:p>
        </p:txBody>
      </p:sp>
      <p:sp>
        <p:nvSpPr>
          <p:cNvPr id="3" name="Content Placeholder 2">
            <a:extLst>
              <a:ext uri="{FF2B5EF4-FFF2-40B4-BE49-F238E27FC236}">
                <a16:creationId xmlns:a16="http://schemas.microsoft.com/office/drawing/2014/main" id="{B7D0A0C7-8A3F-AB38-9174-329AFDA92C1E}"/>
              </a:ext>
            </a:extLst>
          </p:cNvPr>
          <p:cNvSpPr>
            <a:spLocks noGrp="1"/>
          </p:cNvSpPr>
          <p:nvPr>
            <p:ph idx="1"/>
          </p:nvPr>
        </p:nvSpPr>
        <p:spPr/>
        <p:txBody>
          <a:bodyPr/>
          <a:lstStyle/>
          <a:p>
            <a:r>
              <a:rPr lang="en-US" dirty="0"/>
              <a:t>Having a specific location on campus would eliminate the need for students to have parties in their dorms, which can have negative impacts on other students. The bar would be located at Applebee Barn and would offer mocktails, providing an inviting environment for all. </a:t>
            </a:r>
          </a:p>
          <a:p>
            <a:endParaRPr lang="en-US" dirty="0"/>
          </a:p>
        </p:txBody>
      </p:sp>
    </p:spTree>
    <p:extLst>
      <p:ext uri="{BB962C8B-B14F-4D97-AF65-F5344CB8AC3E}">
        <p14:creationId xmlns:p14="http://schemas.microsoft.com/office/powerpoint/2010/main" val="3473633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5E4D4-A032-1C4D-A975-5A5CE4338795}"/>
              </a:ext>
            </a:extLst>
          </p:cNvPr>
          <p:cNvSpPr>
            <a:spLocks noGrp="1"/>
          </p:cNvSpPr>
          <p:nvPr>
            <p:ph type="title"/>
          </p:nvPr>
        </p:nvSpPr>
        <p:spPr/>
        <p:txBody>
          <a:bodyPr/>
          <a:lstStyle/>
          <a:p>
            <a:r>
              <a:rPr lang="en-US" dirty="0"/>
              <a:t>Constructive Dialogue Activity</a:t>
            </a:r>
          </a:p>
        </p:txBody>
      </p:sp>
      <p:sp>
        <p:nvSpPr>
          <p:cNvPr id="3" name="Content Placeholder 2">
            <a:extLst>
              <a:ext uri="{FF2B5EF4-FFF2-40B4-BE49-F238E27FC236}">
                <a16:creationId xmlns:a16="http://schemas.microsoft.com/office/drawing/2014/main" id="{3FD29670-4036-B980-4420-BC038A649A83}"/>
              </a:ext>
            </a:extLst>
          </p:cNvPr>
          <p:cNvSpPr>
            <a:spLocks noGrp="1"/>
          </p:cNvSpPr>
          <p:nvPr>
            <p:ph idx="1"/>
          </p:nvPr>
        </p:nvSpPr>
        <p:spPr/>
        <p:txBody>
          <a:bodyPr>
            <a:normAutofit fontScale="92500" lnSpcReduction="20000"/>
          </a:bodyPr>
          <a:lstStyle/>
          <a:p>
            <a:pPr marL="0" indent="0">
              <a:buNone/>
            </a:pPr>
            <a:r>
              <a:rPr lang="en-US" dirty="0"/>
              <a:t>Now, let’s split into 4 groups to practice using constructive dialogue to make informed decisions about how to move forward. Consider the following:</a:t>
            </a:r>
          </a:p>
          <a:p>
            <a:pPr lvl="0"/>
            <a:r>
              <a:rPr lang="en-US" dirty="0"/>
              <a:t>What is the most important thing you would want the other party to understand? (1 sentence)</a:t>
            </a:r>
          </a:p>
          <a:p>
            <a:pPr lvl="0"/>
            <a:r>
              <a:rPr lang="en-US" dirty="0"/>
              <a:t>Draft what you would say using an “I” statement; this means focusing on the specific behavior, your feelings, and what you need to move forward. Try to avoid absolute language like “always” and “never”. </a:t>
            </a:r>
          </a:p>
          <a:p>
            <a:pPr lvl="0"/>
            <a:r>
              <a:rPr lang="en-US" dirty="0"/>
              <a:t>Formulate at least one open-ended curious question to clarify the other person’s perspective. </a:t>
            </a:r>
          </a:p>
          <a:p>
            <a:pPr lvl="0"/>
            <a:r>
              <a:rPr lang="en-US" dirty="0"/>
              <a:t>What would be the common ground in this conversation? The hardest part?  Is there anyone you would want to speak to before having the conversation?</a:t>
            </a:r>
          </a:p>
          <a:p>
            <a:endParaRPr lang="en-US" dirty="0"/>
          </a:p>
        </p:txBody>
      </p:sp>
    </p:spTree>
    <p:extLst>
      <p:ext uri="{BB962C8B-B14F-4D97-AF65-F5344CB8AC3E}">
        <p14:creationId xmlns:p14="http://schemas.microsoft.com/office/powerpoint/2010/main" val="1581411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E1A6D-686F-48DF-25AF-39DEC18D43E6}"/>
              </a:ext>
            </a:extLst>
          </p:cNvPr>
          <p:cNvSpPr>
            <a:spLocks noGrp="1"/>
          </p:cNvSpPr>
          <p:nvPr>
            <p:ph type="title"/>
          </p:nvPr>
        </p:nvSpPr>
        <p:spPr/>
        <p:txBody>
          <a:bodyPr/>
          <a:lstStyle/>
          <a:p>
            <a:r>
              <a:rPr lang="en-US" dirty="0"/>
              <a:t>Scenario 1</a:t>
            </a:r>
          </a:p>
        </p:txBody>
      </p:sp>
      <p:sp>
        <p:nvSpPr>
          <p:cNvPr id="3" name="Content Placeholder 2">
            <a:extLst>
              <a:ext uri="{FF2B5EF4-FFF2-40B4-BE49-F238E27FC236}">
                <a16:creationId xmlns:a16="http://schemas.microsoft.com/office/drawing/2014/main" id="{02712D80-F809-D97B-04D6-4C21493A52FB}"/>
              </a:ext>
            </a:extLst>
          </p:cNvPr>
          <p:cNvSpPr>
            <a:spLocks noGrp="1"/>
          </p:cNvSpPr>
          <p:nvPr>
            <p:ph idx="1"/>
          </p:nvPr>
        </p:nvSpPr>
        <p:spPr/>
        <p:txBody>
          <a:bodyPr>
            <a:normAutofit/>
          </a:bodyPr>
          <a:lstStyle/>
          <a:p>
            <a:pPr marL="0" indent="0">
              <a:buNone/>
            </a:pPr>
            <a:r>
              <a:rPr lang="en-US" dirty="0"/>
              <a:t>A new professor is teaching a course. In the past this class has been really popular and often is full with a waitlist. Many students signed up for the class assuming it would be similar to what they heard from people who have taken it. They were surprised to learn that while the material was the same, the way it was taught was very different and many students had a difficult time learning the information. </a:t>
            </a:r>
          </a:p>
        </p:txBody>
      </p:sp>
    </p:spTree>
    <p:extLst>
      <p:ext uri="{BB962C8B-B14F-4D97-AF65-F5344CB8AC3E}">
        <p14:creationId xmlns:p14="http://schemas.microsoft.com/office/powerpoint/2010/main" val="482989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34203-58FB-1934-0E4C-579BA7267273}"/>
              </a:ext>
            </a:extLst>
          </p:cNvPr>
          <p:cNvSpPr>
            <a:spLocks noGrp="1"/>
          </p:cNvSpPr>
          <p:nvPr>
            <p:ph type="title"/>
          </p:nvPr>
        </p:nvSpPr>
        <p:spPr/>
        <p:txBody>
          <a:bodyPr/>
          <a:lstStyle/>
          <a:p>
            <a:r>
              <a:rPr lang="en-US" dirty="0"/>
              <a:t>Scenario 1 Continued </a:t>
            </a:r>
          </a:p>
        </p:txBody>
      </p:sp>
      <p:sp>
        <p:nvSpPr>
          <p:cNvPr id="3" name="Content Placeholder 2">
            <a:extLst>
              <a:ext uri="{FF2B5EF4-FFF2-40B4-BE49-F238E27FC236}">
                <a16:creationId xmlns:a16="http://schemas.microsoft.com/office/drawing/2014/main" id="{1078D232-A122-34FE-4C57-93889DC2B700}"/>
              </a:ext>
            </a:extLst>
          </p:cNvPr>
          <p:cNvSpPr>
            <a:spLocks noGrp="1"/>
          </p:cNvSpPr>
          <p:nvPr>
            <p:ph idx="1"/>
          </p:nvPr>
        </p:nvSpPr>
        <p:spPr/>
        <p:txBody>
          <a:bodyPr/>
          <a:lstStyle/>
          <a:p>
            <a:pPr marL="0" indent="0">
              <a:buNone/>
            </a:pPr>
            <a:r>
              <a:rPr lang="en-US" dirty="0"/>
              <a:t>Students decided that they wanted to have several of them speak with the professor about learning styles and with concerns about the final exam being closed book because many of them were not doing well in the course. </a:t>
            </a:r>
          </a:p>
          <a:p>
            <a:endParaRPr lang="en-US" dirty="0"/>
          </a:p>
        </p:txBody>
      </p:sp>
    </p:spTree>
    <p:extLst>
      <p:ext uri="{BB962C8B-B14F-4D97-AF65-F5344CB8AC3E}">
        <p14:creationId xmlns:p14="http://schemas.microsoft.com/office/powerpoint/2010/main" val="14929048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695</Words>
  <Application>Microsoft Office PowerPoint</Application>
  <PresentationFormat>Widescreen</PresentationFormat>
  <Paragraphs>32</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Week 4</vt:lpstr>
      <vt:lpstr>Agenda</vt:lpstr>
      <vt:lpstr>Plenary Resolution Group Activity (Resolution 1)</vt:lpstr>
      <vt:lpstr>Plenary Resolution Group Activity Continued (Resolution 1)</vt:lpstr>
      <vt:lpstr>Plenary Resolution Group Activity (Resolution 2)</vt:lpstr>
      <vt:lpstr>Plenary Resolution Group Activity (Resolution 2 Continued)</vt:lpstr>
      <vt:lpstr>Constructive Dialogue Activity</vt:lpstr>
      <vt:lpstr>Scenario 1</vt:lpstr>
      <vt:lpstr>Scenario 1 Continued </vt:lpstr>
      <vt:lpstr>Scenario 2</vt:lpstr>
      <vt:lpstr>Scenario 2 Continued </vt:lpstr>
      <vt:lpstr>Homework: Strengths Quest</vt:lpstr>
      <vt:lpstr>Closing: Know it Owl Padlet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Wilbraham</dc:creator>
  <cp:lastModifiedBy>Andrew Wilbraham</cp:lastModifiedBy>
  <cp:revision>1</cp:revision>
  <dcterms:created xsi:type="dcterms:W3CDTF">2026-08-11T16:13:49Z</dcterms:created>
  <dcterms:modified xsi:type="dcterms:W3CDTF">2026-08-28T15:25:20Z</dcterms:modified>
</cp:coreProperties>
</file>