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70" r:id="rId9"/>
    <p:sldId id="271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ED"/>
    <a:srgbClr val="FFFBDF"/>
    <a:srgbClr val="FFFD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B78464-9DB7-404A-914A-1629D6D30B39}" v="2" dt="2026-08-28T15:57:15.9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gie Hernan" userId="S::mhernan@brynmawr.edu::9ce1beb5-300c-4909-96f3-57b9802dd026" providerId="AD" clId="Web-{D3C82591-18DA-9D75-5327-9E234515F54B}"/>
    <pc:docChg chg="addSld delSld">
      <pc:chgData name="Maggie Hernan" userId="S::mhernan@brynmawr.edu::9ce1beb5-300c-4909-96f3-57b9802dd026" providerId="AD" clId="Web-{D3C82591-18DA-9D75-5327-9E234515F54B}" dt="2026-08-11T18:11:46.586" v="1"/>
      <pc:docMkLst>
        <pc:docMk/>
      </pc:docMkLst>
      <pc:sldChg chg="add">
        <pc:chgData name="Maggie Hernan" userId="S::mhernan@brynmawr.edu::9ce1beb5-300c-4909-96f3-57b9802dd026" providerId="AD" clId="Web-{D3C82591-18DA-9D75-5327-9E234515F54B}" dt="2026-08-11T18:11:44.680" v="0"/>
        <pc:sldMkLst>
          <pc:docMk/>
          <pc:sldMk cId="2888632533" sldId="263"/>
        </pc:sldMkLst>
      </pc:sldChg>
    </pc:docChg>
  </pc:docChgLst>
  <pc:docChgLst>
    <pc:chgData name="Andrew Wilbraham" userId="e4beae70-4c85-41a2-b22e-944117cb43b9" providerId="ADAL" clId="{17E30115-BA65-4825-8EA4-AF40A2313740}"/>
    <pc:docChg chg="custSel modSld">
      <pc:chgData name="Andrew Wilbraham" userId="e4beae70-4c85-41a2-b22e-944117cb43b9" providerId="ADAL" clId="{17E30115-BA65-4825-8EA4-AF40A2313740}" dt="2026-08-28T15:57:46.887" v="777" actId="20577"/>
      <pc:docMkLst>
        <pc:docMk/>
      </pc:docMkLst>
      <pc:sldChg chg="modSp mod">
        <pc:chgData name="Andrew Wilbraham" userId="e4beae70-4c85-41a2-b22e-944117cb43b9" providerId="ADAL" clId="{17E30115-BA65-4825-8EA4-AF40A2313740}" dt="2026-08-28T15:57:46.887" v="777" actId="20577"/>
        <pc:sldMkLst>
          <pc:docMk/>
          <pc:sldMk cId="1188542809" sldId="270"/>
        </pc:sldMkLst>
        <pc:spChg chg="mod">
          <ac:chgData name="Andrew Wilbraham" userId="e4beae70-4c85-41a2-b22e-944117cb43b9" providerId="ADAL" clId="{17E30115-BA65-4825-8EA4-AF40A2313740}" dt="2026-08-28T15:57:46.887" v="777" actId="20577"/>
          <ac:spMkLst>
            <pc:docMk/>
            <pc:sldMk cId="1188542809" sldId="270"/>
            <ac:spMk id="3" creationId="{61F68F58-70D3-19B0-F4C9-6E9022B4960B}"/>
          </ac:spMkLst>
        </pc:spChg>
      </pc:sldChg>
      <pc:sldChg chg="modSp mod">
        <pc:chgData name="Andrew Wilbraham" userId="e4beae70-4c85-41a2-b22e-944117cb43b9" providerId="ADAL" clId="{17E30115-BA65-4825-8EA4-AF40A2313740}" dt="2026-08-28T15:56:08.868" v="718" actId="20577"/>
        <pc:sldMkLst>
          <pc:docMk/>
          <pc:sldMk cId="3587067819" sldId="271"/>
        </pc:sldMkLst>
        <pc:spChg chg="mod">
          <ac:chgData name="Andrew Wilbraham" userId="e4beae70-4c85-41a2-b22e-944117cb43b9" providerId="ADAL" clId="{17E30115-BA65-4825-8EA4-AF40A2313740}" dt="2026-08-28T15:49:27.794" v="218" actId="20577"/>
          <ac:spMkLst>
            <pc:docMk/>
            <pc:sldMk cId="3587067819" sldId="271"/>
            <ac:spMk id="2" creationId="{19B7F3F9-6DE5-2CBB-DA04-CCFC2BAF60C0}"/>
          </ac:spMkLst>
        </pc:spChg>
        <pc:spChg chg="mod">
          <ac:chgData name="Andrew Wilbraham" userId="e4beae70-4c85-41a2-b22e-944117cb43b9" providerId="ADAL" clId="{17E30115-BA65-4825-8EA4-AF40A2313740}" dt="2026-08-28T15:56:08.868" v="718" actId="20577"/>
          <ac:spMkLst>
            <pc:docMk/>
            <pc:sldMk cId="3587067819" sldId="271"/>
            <ac:spMk id="3" creationId="{E4511CC0-B9D7-E882-83A1-F2538C333733}"/>
          </ac:spMkLst>
        </pc:spChg>
      </pc:sldChg>
    </pc:docChg>
  </pc:docChgLst>
  <pc:docChgLst>
    <pc:chgData name="Maggie Hernan" userId="S::mhernan@brynmawr.edu::9ce1beb5-300c-4909-96f3-57b9802dd026" providerId="AD" clId="Web-{35CCF9EC-A00C-2C3F-1482-770EBC0B5E0D}"/>
    <pc:docChg chg="modSld">
      <pc:chgData name="Maggie Hernan" userId="S::mhernan@brynmawr.edu::9ce1beb5-300c-4909-96f3-57b9802dd026" providerId="AD" clId="Web-{35CCF9EC-A00C-2C3F-1482-770EBC0B5E0D}" dt="2026-08-11T18:19:23.464" v="5" actId="20577"/>
      <pc:docMkLst>
        <pc:docMk/>
      </pc:docMkLst>
      <pc:sldChg chg="addSp delSp modSp mod modClrScheme chgLayout">
        <pc:chgData name="Maggie Hernan" userId="S::mhernan@brynmawr.edu::9ce1beb5-300c-4909-96f3-57b9802dd026" providerId="AD" clId="Web-{35CCF9EC-A00C-2C3F-1482-770EBC0B5E0D}" dt="2026-08-11T18:19:23.464" v="5" actId="20577"/>
        <pc:sldMkLst>
          <pc:docMk/>
          <pc:sldMk cId="1019512837" sldId="259"/>
        </pc:sldMkLst>
        <pc:spChg chg="mod ord">
          <ac:chgData name="Maggie Hernan" userId="S::mhernan@brynmawr.edu::9ce1beb5-300c-4909-96f3-57b9802dd026" providerId="AD" clId="Web-{35CCF9EC-A00C-2C3F-1482-770EBC0B5E0D}" dt="2026-08-11T18:19:23.464" v="5" actId="20577"/>
          <ac:spMkLst>
            <pc:docMk/>
            <pc:sldMk cId="1019512837" sldId="259"/>
            <ac:spMk id="2" creationId="{15C59D98-983B-324A-F298-611F13C6D9A0}"/>
          </ac:spMkLst>
        </pc:spChg>
        <pc:spChg chg="add mod ord">
          <ac:chgData name="Maggie Hernan" userId="S::mhernan@brynmawr.edu::9ce1beb5-300c-4909-96f3-57b9802dd026" providerId="AD" clId="Web-{35CCF9EC-A00C-2C3F-1482-770EBC0B5E0D}" dt="2026-08-11T18:19:00.307" v="2"/>
          <ac:spMkLst>
            <pc:docMk/>
            <pc:sldMk cId="1019512837" sldId="259"/>
            <ac:spMk id="4" creationId="{FDD75FFB-FC2D-BD6F-4409-DA1BA4EA6A2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4C08F-5A76-F78B-F789-6EABC5703C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C6800D-3DDB-81D0-E5E9-44308C814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Helvetic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659B8-3EFD-1E6E-4D0F-3EF9EE1F1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49AE7-CE79-9874-C1E4-0D71E3EC6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EF8DD3-40B8-BC15-2649-9F75C5021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49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69EC8-E802-EFC8-F868-3062126F1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DC2948-5879-C384-37EB-59F33452E2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5FF01-5792-2A82-C430-39C4446E6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1C145-72B1-FE59-4438-803E03EF5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AACFE-0793-49FC-8E8D-1896BF546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477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15C6AA-D2F7-33EA-40A2-9FE8203379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AB333C-4F32-8A71-F9A8-AF76383727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1284A-2F6A-8781-4B56-CEDB28C9B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40155-2B3B-138C-D902-DB027AB84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527BC-F266-F12B-09A9-8DA0A64E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43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94F58-370F-EFC7-1BED-35D714816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5C783-2D27-FDEF-2C62-E63F9ED17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Helvetica" pitchFamily="2" charset="0"/>
              </a:defRPr>
            </a:lvl1pPr>
            <a:lvl2pPr>
              <a:defRPr sz="2800">
                <a:latin typeface="Helvetica" pitchFamily="2" charset="0"/>
              </a:defRPr>
            </a:lvl2pPr>
            <a:lvl3pPr>
              <a:defRPr sz="2400">
                <a:latin typeface="Helvetica" pitchFamily="2" charset="0"/>
              </a:defRPr>
            </a:lvl3pPr>
            <a:lvl4pPr>
              <a:defRPr lang="en-US" sz="2200" dirty="0" smtClean="0"/>
            </a:lvl4pPr>
            <a:lvl5pPr>
              <a:defRPr lang="en-US" sz="20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B88D0-E69C-744C-DF84-50F33E76A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CE616-A053-2037-6D18-89A8BA72C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E5040-295F-EA69-E53A-57EE439E5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70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1F9DE-6EB4-DC2A-F6C0-CB49AFFEE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9C06E6-6A0D-FF45-1CD6-3F65D2BF2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185C2-B876-B82B-618B-B32E04835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2382E-0D25-C24B-4D85-F75AA897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FE071-58A7-9409-08FC-71C0B6F24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22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E59F2-750D-7E23-B98A-FD0262BD1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369F7-199E-7857-8642-FAA8386B0B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  <a:lvl2pPr>
              <a:defRPr>
                <a:latin typeface="Helvetica" pitchFamily="2" charset="0"/>
              </a:defRPr>
            </a:lvl2pPr>
            <a:lvl3pPr>
              <a:defRPr>
                <a:latin typeface="Helvetica" pitchFamily="2" charset="0"/>
              </a:defRPr>
            </a:lvl3pPr>
            <a:lvl4pPr>
              <a:defRPr>
                <a:latin typeface="Helvetica" pitchFamily="2" charset="0"/>
              </a:defRPr>
            </a:lvl4pPr>
            <a:lvl5pPr>
              <a:defRPr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2EF1E-09FF-1FCD-A42A-57D380C48A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  <a:lvl2pPr>
              <a:defRPr>
                <a:latin typeface="Helvetica" pitchFamily="2" charset="0"/>
              </a:defRPr>
            </a:lvl2pPr>
            <a:lvl3pPr>
              <a:defRPr>
                <a:latin typeface="Helvetica" pitchFamily="2" charset="0"/>
              </a:defRPr>
            </a:lvl3pPr>
            <a:lvl4pPr>
              <a:defRPr>
                <a:latin typeface="Helvetica" pitchFamily="2" charset="0"/>
              </a:defRPr>
            </a:lvl4pPr>
            <a:lvl5pPr>
              <a:defRPr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C433F3-1793-9695-E3D4-B0371A092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EDB415-9299-6973-FA84-D4AAAAD38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24DCC7-848B-A2FB-5F61-AF8C5ADCB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1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F266F-7ABB-F269-FF21-D1B924D53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F9341-86FA-CE37-5886-BD06FA545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Helvetic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4F7D42-FA84-FFE7-7DF6-2066CE2EED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  <a:lvl2pPr>
              <a:defRPr>
                <a:latin typeface="Helvetica" pitchFamily="2" charset="0"/>
              </a:defRPr>
            </a:lvl2pPr>
            <a:lvl3pPr>
              <a:defRPr>
                <a:latin typeface="Helvetica" pitchFamily="2" charset="0"/>
              </a:defRPr>
            </a:lvl3pPr>
            <a:lvl4pPr>
              <a:defRPr>
                <a:latin typeface="Helvetica" pitchFamily="2" charset="0"/>
              </a:defRPr>
            </a:lvl4pPr>
            <a:lvl5pPr>
              <a:defRPr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E71475-26DE-D8E0-09AC-8436D5CCD4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Helvetic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0B7BA4-EF26-3ACD-5654-1187C55D59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  <a:lvl2pPr>
              <a:defRPr>
                <a:latin typeface="Helvetica" pitchFamily="2" charset="0"/>
              </a:defRPr>
            </a:lvl2pPr>
            <a:lvl3pPr>
              <a:defRPr>
                <a:latin typeface="Helvetica" pitchFamily="2" charset="0"/>
              </a:defRPr>
            </a:lvl3pPr>
            <a:lvl4pPr>
              <a:defRPr>
                <a:latin typeface="Helvetica" pitchFamily="2" charset="0"/>
              </a:defRPr>
            </a:lvl4pPr>
            <a:lvl5pPr>
              <a:defRPr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B1552E-2FA5-4B58-C676-D94DAFB9A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163B89-8ECB-22ED-313E-5C9866CFD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73A13E-99E8-2475-A907-97F7D4EF2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54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11D71-8CFB-197D-A6B8-D0308E312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56FBDF-4681-DFF5-70A4-B2358A1C3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BE3C84-B966-8270-CE65-ADA8A938F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99F2E-6B2A-C046-FD44-727716218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65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4AFD6B-F019-8D58-C195-4518DD0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75756A-D7BC-EBDB-1C26-67E827326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B3771-0023-6697-9D6B-99B41B651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8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443EA-58EC-53D2-6284-7D1E6F5E9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70BCE-BADE-C15E-99D9-B9E72213B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E0CED8-ACDD-1CEB-BEA3-68C8807F68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2E7C24-B9BA-92DF-34D9-2C70E1499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312A1E-4607-D91F-EC7C-86A84A471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0713BD-61C3-E36C-97FC-CA36A3B95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264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9DA73-BC40-AAEC-1581-A124C8D40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1BC1FD-084E-FA90-9D03-74EF64C58E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026B9-D34D-D85B-4799-3C91E8A17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1BBDF-0509-37BF-61AB-AE8533DF7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E9AB69-A332-CC9A-97A7-796C306D2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25D53D-03CF-388D-CDD0-81D90AF2E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275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711CDD-23DC-6CC9-4B41-739161D1C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361A66-AEA8-BFEE-1105-9076EF252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9CBE10-0AE2-D13F-7C38-4EBE1BF0DA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96FAC-89D0-AE87-BD1F-3B754505AB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150C5-588F-1E4B-E3CB-F6AEA6CD97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9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DC6DE-648C-1318-B9E9-1D8DA200AB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Helvetica" pitchFamily="2" charset="0"/>
              </a:rPr>
              <a:t>THRIVE Week 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9B2DAB-06A1-8DF3-83FB-E808278316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22918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/>
              <a:t>Harm Reduction, Boundaries, and Values</a:t>
            </a:r>
          </a:p>
        </p:txBody>
      </p:sp>
    </p:spTree>
    <p:extLst>
      <p:ext uri="{BB962C8B-B14F-4D97-AF65-F5344CB8AC3E}">
        <p14:creationId xmlns:p14="http://schemas.microsoft.com/office/powerpoint/2010/main" val="3988515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039F9-F401-2090-3A96-915F9F6AA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Closing: Know it Owl Padlet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90D675-2EE4-7013-3773-3FFDFFC9ED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632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3F8ED-ECF2-AB3D-7904-8DF5FAC8A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000">
                <a:latin typeface="Helvetica" pitchFamily="2" charset="0"/>
              </a:rPr>
              <a:t>Agenda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02877-22A2-EF17-5D8E-86A0E701013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400"/>
              <a:t>Ice Breaker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400"/>
              <a:t>Values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400"/>
              <a:t>Boundaries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400"/>
              <a:t>Harm Reduction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400"/>
              <a:t>Putting it all together</a:t>
            </a:r>
          </a:p>
          <a:p>
            <a:endParaRPr lang="en-US" sz="2400">
              <a:latin typeface="Helvetica" pitchFamily="2" charset="0"/>
            </a:endParaRPr>
          </a:p>
        </p:txBody>
      </p:sp>
      <p:pic>
        <p:nvPicPr>
          <p:cNvPr id="11" name="Picture Placeholder 10" descr="A cartoon of a person holding a pencil&#10;&#10;AI-generated content may be incorrect.">
            <a:extLst>
              <a:ext uri="{FF2B5EF4-FFF2-40B4-BE49-F238E27FC236}">
                <a16:creationId xmlns:a16="http://schemas.microsoft.com/office/drawing/2014/main" id="{DBF13FBD-11B7-D387-3EA3-BD28EA6268C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12008" b="7249"/>
          <a:stretch>
            <a:fillRect/>
          </a:stretch>
        </p:blipFill>
        <p:spPr bwMode="auto">
          <a:xfrm>
            <a:off x="5183188" y="987425"/>
            <a:ext cx="6172200" cy="506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403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1D3CA-6ECB-5E94-43CB-85E5027D3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Ice Breaker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F4D28F-92E4-6841-5E05-EC3BE6515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369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59D98-983B-324A-F298-611F13C6D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>
                <a:latin typeface="Helvetica"/>
                <a:cs typeface="Helvetica"/>
              </a:rPr>
              <a:t>Values Handout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D75FFB-FC2D-BD6F-4409-DA1BA4EA6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30E91D-BABC-8216-9B7C-481426F331F9}"/>
              </a:ext>
            </a:extLst>
          </p:cNvPr>
          <p:cNvSpPr/>
          <p:nvPr/>
        </p:nvSpPr>
        <p:spPr>
          <a:xfrm>
            <a:off x="9855200" y="5008880"/>
            <a:ext cx="1757680" cy="1757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12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BEF14-279B-5EE4-E1B2-E108F5628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Value Influence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56AB5-2A7D-53FB-EB01-FA58163E14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32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9512F-92C9-8B23-B6D3-7FA7299D0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Boundaries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4B34B1-63FF-D9F6-C3C1-9619B56CA0A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numCol="2"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/>
              <a:t>Types:</a:t>
            </a:r>
          </a:p>
          <a:p>
            <a:pPr>
              <a:lnSpc>
                <a:spcPct val="110000"/>
              </a:lnSpc>
            </a:pPr>
            <a:r>
              <a:rPr lang="en-US"/>
              <a:t>Personal</a:t>
            </a:r>
          </a:p>
          <a:p>
            <a:pPr>
              <a:lnSpc>
                <a:spcPct val="110000"/>
              </a:lnSpc>
            </a:pPr>
            <a:r>
              <a:rPr lang="en-US"/>
              <a:t>Physical</a:t>
            </a:r>
          </a:p>
          <a:p>
            <a:pPr>
              <a:lnSpc>
                <a:spcPct val="110000"/>
              </a:lnSpc>
            </a:pPr>
            <a:r>
              <a:rPr lang="en-US"/>
              <a:t>Time</a:t>
            </a:r>
          </a:p>
          <a:p>
            <a:pPr>
              <a:lnSpc>
                <a:spcPct val="110000"/>
              </a:lnSpc>
            </a:pPr>
            <a:r>
              <a:rPr lang="en-US"/>
              <a:t>Mental</a:t>
            </a:r>
          </a:p>
          <a:p>
            <a:pPr>
              <a:lnSpc>
                <a:spcPct val="110000"/>
              </a:lnSpc>
            </a:pPr>
            <a:r>
              <a:rPr lang="en-US"/>
              <a:t>Material</a:t>
            </a:r>
          </a:p>
          <a:p>
            <a:pPr>
              <a:lnSpc>
                <a:spcPct val="110000"/>
              </a:lnSpc>
            </a:pPr>
            <a:r>
              <a:rPr lang="en-US"/>
              <a:t>Digital</a:t>
            </a:r>
          </a:p>
          <a:p>
            <a:pPr>
              <a:lnSpc>
                <a:spcPct val="110000"/>
              </a:lnSpc>
            </a:pPr>
            <a:endParaRPr lang="en-US"/>
          </a:p>
          <a:p>
            <a:pPr>
              <a:lnSpc>
                <a:spcPct val="110000"/>
              </a:lnSpc>
            </a:pPr>
            <a:r>
              <a:rPr lang="en-US"/>
              <a:t>Financial</a:t>
            </a:r>
          </a:p>
          <a:p>
            <a:pPr>
              <a:lnSpc>
                <a:spcPct val="110000"/>
              </a:lnSpc>
            </a:pPr>
            <a:r>
              <a:rPr lang="en-US"/>
              <a:t>Other examples? </a:t>
            </a:r>
          </a:p>
          <a:p>
            <a:pPr>
              <a:lnSpc>
                <a:spcPct val="110000"/>
              </a:lnSpc>
            </a:pPr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DEA640-1F13-2A77-FF94-13387C133A7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 fontAlgn="base">
              <a:lnSpc>
                <a:spcPct val="110000"/>
              </a:lnSpc>
              <a:buNone/>
            </a:pPr>
            <a:r>
              <a:rPr lang="en-US"/>
              <a:t>Pair and Share:</a:t>
            </a:r>
          </a:p>
          <a:p>
            <a:pPr fontAlgn="base">
              <a:lnSpc>
                <a:spcPct val="110000"/>
              </a:lnSpc>
            </a:pPr>
            <a:r>
              <a:rPr lang="en-US"/>
              <a:t>How do you determine your boundaries? </a:t>
            </a:r>
          </a:p>
          <a:p>
            <a:pPr fontAlgn="base">
              <a:lnSpc>
                <a:spcPct val="110000"/>
              </a:lnSpc>
            </a:pPr>
            <a:r>
              <a:rPr lang="en-US"/>
              <a:t>How do you talk to someone about your boundaries? </a:t>
            </a:r>
          </a:p>
          <a:p>
            <a:pPr fontAlgn="base">
              <a:lnSpc>
                <a:spcPct val="110000"/>
              </a:lnSpc>
            </a:pPr>
            <a:r>
              <a:rPr lang="en-US"/>
              <a:t>What makes it difficult to talk about your and/or someone else’s boundaries</a:t>
            </a:r>
          </a:p>
          <a:p>
            <a:pPr>
              <a:lnSpc>
                <a:spcPct val="11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4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15F91-D092-55B8-2C3E-A0AB5E3F9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Harm Reduction?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E12C424-5C86-A108-5FE0-11F5447BDB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396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5017B-2247-3F50-7719-472DD3B40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Group Activity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68F58-70D3-19B0-F4C9-6E9022B49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n-US" dirty="0"/>
              <a:t>Come up with a scenario for one of the Harm Reduction areas that displays proactive Harm Reduction </a:t>
            </a:r>
          </a:p>
          <a:p>
            <a:pPr lvl="1" fontAlgn="base">
              <a:lnSpc>
                <a:spcPct val="100000"/>
              </a:lnSpc>
            </a:pPr>
            <a:r>
              <a:rPr lang="en-US" dirty="0"/>
              <a:t>Substance Use and Alcohol</a:t>
            </a:r>
          </a:p>
          <a:p>
            <a:pPr lvl="1" fontAlgn="base">
              <a:lnSpc>
                <a:spcPct val="100000"/>
              </a:lnSpc>
            </a:pPr>
            <a:r>
              <a:rPr lang="en-US" dirty="0"/>
              <a:t>Sexual Health:</a:t>
            </a:r>
          </a:p>
          <a:p>
            <a:pPr lvl="1" fontAlgn="base">
              <a:lnSpc>
                <a:spcPct val="100000"/>
              </a:lnSpc>
            </a:pPr>
            <a:r>
              <a:rPr lang="en-US" dirty="0"/>
              <a:t>Mental Health &amp; Wellness</a:t>
            </a:r>
          </a:p>
          <a:p>
            <a:pPr lvl="1" fontAlgn="base">
              <a:lnSpc>
                <a:spcPct val="100000"/>
              </a:lnSpc>
            </a:pPr>
            <a:r>
              <a:rPr lang="en-US" dirty="0"/>
              <a:t>College &amp; Academic Life </a:t>
            </a:r>
          </a:p>
          <a:p>
            <a:pPr lvl="1" fontAlgn="base">
              <a:lnSpc>
                <a:spcPct val="100000"/>
              </a:lnSpc>
            </a:pPr>
            <a:r>
              <a:rPr lang="en-US" dirty="0"/>
              <a:t>Social &amp; Personal Safety</a:t>
            </a:r>
          </a:p>
          <a:p>
            <a:pPr lvl="1" fontAlgn="base">
              <a:lnSpc>
                <a:spcPct val="100000"/>
              </a:lnSpc>
            </a:pPr>
            <a:r>
              <a:rPr lang="en-US" dirty="0"/>
              <a:t>Digital</a:t>
            </a:r>
          </a:p>
        </p:txBody>
      </p:sp>
    </p:spTree>
    <p:extLst>
      <p:ext uri="{BB962C8B-B14F-4D97-AF65-F5344CB8AC3E}">
        <p14:creationId xmlns:p14="http://schemas.microsoft.com/office/powerpoint/2010/main" val="1188542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7F3F9-6DE5-2CBB-DA04-CCFC2BAF6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 Reduction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11CC0-B9D7-E882-83A1-F2538C333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 fontAlgn="base">
              <a:lnSpc>
                <a:spcPct val="100000"/>
              </a:lnSpc>
            </a:pPr>
            <a:r>
              <a:rPr lang="en-US" dirty="0"/>
              <a:t>Substance Use and Alcohol</a:t>
            </a:r>
          </a:p>
          <a:p>
            <a:pPr lvl="2" fontAlgn="base">
              <a:lnSpc>
                <a:spcPct val="100000"/>
              </a:lnSpc>
            </a:pPr>
            <a:r>
              <a:rPr lang="en-US" dirty="0"/>
              <a:t>Example: eating a meal beforehand and while drinking</a:t>
            </a:r>
          </a:p>
          <a:p>
            <a:pPr lvl="1" fontAlgn="base">
              <a:lnSpc>
                <a:spcPct val="100000"/>
              </a:lnSpc>
            </a:pPr>
            <a:r>
              <a:rPr lang="en-US" dirty="0"/>
              <a:t>Sexual Health:</a:t>
            </a:r>
          </a:p>
          <a:p>
            <a:pPr lvl="2" fontAlgn="base">
              <a:lnSpc>
                <a:spcPct val="100000"/>
              </a:lnSpc>
            </a:pPr>
            <a:r>
              <a:rPr lang="en-US" dirty="0"/>
              <a:t>Example: using condoms or other barrier methods to reduce the risk of STIs and pregnancy</a:t>
            </a:r>
          </a:p>
          <a:p>
            <a:pPr lvl="1" fontAlgn="base">
              <a:lnSpc>
                <a:spcPct val="100000"/>
              </a:lnSpc>
            </a:pPr>
            <a:r>
              <a:rPr lang="en-US" dirty="0"/>
              <a:t>Mental Health &amp; Wellness</a:t>
            </a:r>
          </a:p>
          <a:p>
            <a:pPr lvl="2" fontAlgn="base">
              <a:lnSpc>
                <a:spcPct val="100000"/>
              </a:lnSpc>
            </a:pPr>
            <a:r>
              <a:rPr lang="en-US" dirty="0"/>
              <a:t>Example: connecting with counseling or other professional support</a:t>
            </a:r>
          </a:p>
          <a:p>
            <a:pPr lvl="1" fontAlgn="base">
              <a:lnSpc>
                <a:spcPct val="100000"/>
              </a:lnSpc>
            </a:pPr>
            <a:r>
              <a:rPr lang="en-US" dirty="0"/>
              <a:t>College &amp; Academic Life </a:t>
            </a:r>
          </a:p>
          <a:p>
            <a:pPr lvl="2" fontAlgn="base">
              <a:lnSpc>
                <a:spcPct val="100000"/>
              </a:lnSpc>
            </a:pPr>
            <a:r>
              <a:rPr lang="en-US" dirty="0"/>
              <a:t>Example: using academic resources such as tutors, the writing center, </a:t>
            </a:r>
            <a:r>
              <a:rPr lang="en-US" dirty="0" err="1"/>
              <a:t>etc</a:t>
            </a:r>
            <a:endParaRPr lang="en-US" dirty="0"/>
          </a:p>
          <a:p>
            <a:pPr lvl="1" fontAlgn="base">
              <a:lnSpc>
                <a:spcPct val="100000"/>
              </a:lnSpc>
            </a:pPr>
            <a:r>
              <a:rPr lang="en-US" dirty="0"/>
              <a:t>Social &amp; Personal Safety</a:t>
            </a:r>
          </a:p>
          <a:p>
            <a:pPr lvl="2" fontAlgn="base">
              <a:lnSpc>
                <a:spcPct val="100000"/>
              </a:lnSpc>
            </a:pPr>
            <a:r>
              <a:rPr lang="en-US" dirty="0"/>
              <a:t>Example: keep personal belongings secure</a:t>
            </a:r>
          </a:p>
          <a:p>
            <a:pPr lvl="1" fontAlgn="base">
              <a:lnSpc>
                <a:spcPct val="100000"/>
              </a:lnSpc>
            </a:pPr>
            <a:r>
              <a:rPr lang="en-US" dirty="0"/>
              <a:t>Digital</a:t>
            </a:r>
          </a:p>
          <a:p>
            <a:pPr lvl="2" fontAlgn="base">
              <a:lnSpc>
                <a:spcPct val="100000"/>
              </a:lnSpc>
            </a:pPr>
            <a:r>
              <a:rPr lang="en-US" dirty="0"/>
              <a:t>Example: limiting time on social media 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067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RIVE Week 5" id="{D8F0E19B-76C4-084B-BB2F-1F94FD663B15}" vid="{AEEF3CD8-3CA1-314F-9056-C45572C3B7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209</Words>
  <Application>Microsoft Office PowerPoint</Application>
  <PresentationFormat>Widescreen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Helvetica</vt:lpstr>
      <vt:lpstr>Office Theme</vt:lpstr>
      <vt:lpstr>THRIVE Week 6</vt:lpstr>
      <vt:lpstr>Agenda</vt:lpstr>
      <vt:lpstr>Ice Breaker</vt:lpstr>
      <vt:lpstr>Values Handout</vt:lpstr>
      <vt:lpstr>Value Influence</vt:lpstr>
      <vt:lpstr>Boundaries</vt:lpstr>
      <vt:lpstr>What is Harm Reduction?</vt:lpstr>
      <vt:lpstr>Group Activity </vt:lpstr>
      <vt:lpstr>Harm Reduction Examples</vt:lpstr>
      <vt:lpstr>Closing: Know it Owl Padlet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Maggie Hernan</dc:creator>
  <cp:lastModifiedBy>Andrew Wilbraham</cp:lastModifiedBy>
  <cp:revision>1</cp:revision>
  <dcterms:created xsi:type="dcterms:W3CDTF">2026-08-10T17:31:53Z</dcterms:created>
  <dcterms:modified xsi:type="dcterms:W3CDTF">2026-08-28T15:57:53Z</dcterms:modified>
</cp:coreProperties>
</file>