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70" r:id="rId7"/>
    <p:sldId id="268" r:id="rId8"/>
    <p:sldId id="272" r:id="rId9"/>
    <p:sldId id="269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ED"/>
    <a:srgbClr val="FFFBDF"/>
    <a:srgbClr val="FFF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0A44E6-263A-4C5A-B6EF-9381F384C6C3}" v="224" dt="2026-08-28T16:21:09.0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gie Hernan" userId="S::mhernan@brynmawr.edu::9ce1beb5-300c-4909-96f3-57b9802dd026" providerId="AD" clId="Web-{CF173B3B-212B-C853-2DEC-6DD978CAF0B0}"/>
    <pc:docChg chg="addSld delSld">
      <pc:chgData name="Maggie Hernan" userId="S::mhernan@brynmawr.edu::9ce1beb5-300c-4909-96f3-57b9802dd026" providerId="AD" clId="Web-{CF173B3B-212B-C853-2DEC-6DD978CAF0B0}" dt="2026-08-11T18:12:16.767" v="1"/>
      <pc:docMkLst>
        <pc:docMk/>
      </pc:docMkLst>
      <pc:sldChg chg="add">
        <pc:chgData name="Maggie Hernan" userId="S::mhernan@brynmawr.edu::9ce1beb5-300c-4909-96f3-57b9802dd026" providerId="AD" clId="Web-{CF173B3B-212B-C853-2DEC-6DD978CAF0B0}" dt="2026-08-11T18:12:15.580" v="0"/>
        <pc:sldMkLst>
          <pc:docMk/>
          <pc:sldMk cId="2888632533" sldId="263"/>
        </pc:sldMkLst>
      </pc:sldChg>
    </pc:docChg>
  </pc:docChgLst>
  <pc:docChgLst>
    <pc:chgData name="Maggie Hernan" userId="S::mhernan@brynmawr.edu::9ce1beb5-300c-4909-96f3-57b9802dd026" providerId="AD" clId="Web-{5B24A221-C8C8-0893-9EF3-A38FB47E9DE2}"/>
    <pc:docChg chg="addSld modSld">
      <pc:chgData name="Maggie Hernan" userId="S::mhernan@brynmawr.edu::9ce1beb5-300c-4909-96f3-57b9802dd026" providerId="AD" clId="Web-{5B24A221-C8C8-0893-9EF3-A38FB47E9DE2}" dt="2026-08-11T18:15:48.170" v="32" actId="20577"/>
      <pc:docMkLst>
        <pc:docMk/>
      </pc:docMkLst>
      <pc:sldChg chg="modSp new">
        <pc:chgData name="Maggie Hernan" userId="S::mhernan@brynmawr.edu::9ce1beb5-300c-4909-96f3-57b9802dd026" providerId="AD" clId="Web-{5B24A221-C8C8-0893-9EF3-A38FB47E9DE2}" dt="2026-08-11T18:15:48.170" v="32" actId="20577"/>
        <pc:sldMkLst>
          <pc:docMk/>
          <pc:sldMk cId="959209723" sldId="270"/>
        </pc:sldMkLst>
        <pc:spChg chg="mod">
          <ac:chgData name="Maggie Hernan" userId="S::mhernan@brynmawr.edu::9ce1beb5-300c-4909-96f3-57b9802dd026" providerId="AD" clId="Web-{5B24A221-C8C8-0893-9EF3-A38FB47E9DE2}" dt="2026-08-11T18:15:48.170" v="32" actId="20577"/>
          <ac:spMkLst>
            <pc:docMk/>
            <pc:sldMk cId="959209723" sldId="270"/>
            <ac:spMk id="2" creationId="{AA594564-E9EC-F6E3-509C-A98BBC2345B0}"/>
          </ac:spMkLst>
        </pc:spChg>
        <pc:spChg chg="mod">
          <ac:chgData name="Maggie Hernan" userId="S::mhernan@brynmawr.edu::9ce1beb5-300c-4909-96f3-57b9802dd026" providerId="AD" clId="Web-{5B24A221-C8C8-0893-9EF3-A38FB47E9DE2}" dt="2026-08-11T18:15:29.388" v="16" actId="20577"/>
          <ac:spMkLst>
            <pc:docMk/>
            <pc:sldMk cId="959209723" sldId="270"/>
            <ac:spMk id="3" creationId="{1711C2A1-BACE-9AE1-BE2D-6BE6BAE2161A}"/>
          </ac:spMkLst>
        </pc:spChg>
      </pc:sldChg>
    </pc:docChg>
  </pc:docChgLst>
  <pc:docChgLst>
    <pc:chgData name="Andrew Wilbraham" userId="e4beae70-4c85-41a2-b22e-944117cb43b9" providerId="ADAL" clId="{17E30115-BA65-4825-8EA4-AF40A2313740}"/>
    <pc:docChg chg="addSld delSld modSld">
      <pc:chgData name="Andrew Wilbraham" userId="e4beae70-4c85-41a2-b22e-944117cb43b9" providerId="ADAL" clId="{17E30115-BA65-4825-8EA4-AF40A2313740}" dt="2026-08-28T16:21:09.009" v="235" actId="20577"/>
      <pc:docMkLst>
        <pc:docMk/>
      </pc:docMkLst>
      <pc:sldChg chg="addSp delSp modSp mod">
        <pc:chgData name="Andrew Wilbraham" userId="e4beae70-4c85-41a2-b22e-944117cb43b9" providerId="ADAL" clId="{17E30115-BA65-4825-8EA4-AF40A2313740}" dt="2026-08-11T18:52:16.184" v="8"/>
        <pc:sldMkLst>
          <pc:docMk/>
          <pc:sldMk cId="3764894232" sldId="267"/>
        </pc:sldMkLst>
        <pc:spChg chg="mod">
          <ac:chgData name="Andrew Wilbraham" userId="e4beae70-4c85-41a2-b22e-944117cb43b9" providerId="ADAL" clId="{17E30115-BA65-4825-8EA4-AF40A2313740}" dt="2026-08-11T18:52:12.340" v="5" actId="20577"/>
          <ac:spMkLst>
            <pc:docMk/>
            <pc:sldMk cId="3764894232" sldId="267"/>
            <ac:spMk id="2" creationId="{4BF8CC2A-9BB5-8B00-5DC7-CE0427CFB678}"/>
          </ac:spMkLst>
        </pc:spChg>
      </pc:sldChg>
      <pc:sldChg chg="new del">
        <pc:chgData name="Andrew Wilbraham" userId="e4beae70-4c85-41a2-b22e-944117cb43b9" providerId="ADAL" clId="{17E30115-BA65-4825-8EA4-AF40A2313740}" dt="2026-08-28T16:18:11.161" v="11" actId="2696"/>
        <pc:sldMkLst>
          <pc:docMk/>
          <pc:sldMk cId="545397107" sldId="271"/>
        </pc:sldMkLst>
      </pc:sldChg>
      <pc:sldChg chg="modSp add mod">
        <pc:chgData name="Andrew Wilbraham" userId="e4beae70-4c85-41a2-b22e-944117cb43b9" providerId="ADAL" clId="{17E30115-BA65-4825-8EA4-AF40A2313740}" dt="2026-08-28T16:21:09.009" v="235" actId="20577"/>
        <pc:sldMkLst>
          <pc:docMk/>
          <pc:sldMk cId="4139282420" sldId="272"/>
        </pc:sldMkLst>
        <pc:spChg chg="mod">
          <ac:chgData name="Andrew Wilbraham" userId="e4beae70-4c85-41a2-b22e-944117cb43b9" providerId="ADAL" clId="{17E30115-BA65-4825-8EA4-AF40A2313740}" dt="2026-08-28T16:21:09.009" v="235" actId="20577"/>
          <ac:spMkLst>
            <pc:docMk/>
            <pc:sldMk cId="4139282420" sldId="272"/>
            <ac:spMk id="4" creationId="{A192245E-3010-C4C3-8460-E1EB4A9B10DE}"/>
          </ac:spMkLst>
        </pc:spChg>
        <pc:spChg chg="mod">
          <ac:chgData name="Andrew Wilbraham" userId="e4beae70-4c85-41a2-b22e-944117cb43b9" providerId="ADAL" clId="{17E30115-BA65-4825-8EA4-AF40A2313740}" dt="2026-08-28T16:19:16.501" v="205" actId="20577"/>
          <ac:spMkLst>
            <pc:docMk/>
            <pc:sldMk cId="4139282420" sldId="272"/>
            <ac:spMk id="5" creationId="{9BC76A2A-F7AB-C726-7DC8-48716C3EB87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4C08F-5A76-F78B-F789-6EABC5703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/>
          <a:lstStyle>
            <a:lvl1pPr algn="ctr">
              <a:defRPr sz="6000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C6800D-3DDB-81D0-E5E9-44308C814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Helvetica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659B8-3EFD-1E6E-4D0F-3EF9EE1F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49AE7-CE79-9874-C1E4-0D71E3EC6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F8DD3-40B8-BC15-2649-9F75C502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4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69EC8-E802-EFC8-F868-3062126F1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C2948-5879-C384-37EB-59F33452E2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5FF01-5792-2A82-C430-39C4446E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1C145-72B1-FE59-4438-803E03EF5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AACFE-0793-49FC-8E8D-1896BF54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77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5C6AA-D2F7-33EA-40A2-9FE8203379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AB333C-4F32-8A71-F9A8-AF7638372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A1284A-2F6A-8781-4B56-CEDB28C9B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40155-2B3B-138C-D902-DB027AB8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A527BC-F266-F12B-09A9-8DA0A64E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43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4F58-370F-EFC7-1BED-35D714816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5C783-2D27-FDEF-2C62-E63F9ED17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 sz="2800">
                <a:latin typeface="Helvetica" pitchFamily="2" charset="0"/>
              </a:defRPr>
            </a:lvl2pPr>
            <a:lvl3pPr>
              <a:defRPr sz="2400">
                <a:latin typeface="Helvetica" pitchFamily="2" charset="0"/>
              </a:defRPr>
            </a:lvl3pPr>
            <a:lvl4pPr>
              <a:defRPr lang="en-US" sz="2200" dirty="0" smtClean="0"/>
            </a:lvl4pPr>
            <a:lvl5pPr>
              <a:defRPr lang="en-US" sz="20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B88D0-E69C-744C-DF84-50F33E76A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2CE616-A053-2037-6D18-89A8BA72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E5040-295F-EA69-E53A-57EE439E5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70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1F9DE-6EB4-DC2A-F6C0-CB49AFFEE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ctr"/>
          <a:lstStyle>
            <a:lvl1pPr algn="ctr">
              <a:defRPr sz="6000"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C06E6-6A0D-FF45-1CD6-3F65D2BF2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185C2-B876-B82B-618B-B32E04835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382E-0D25-C24B-4D85-F75AA897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E071-58A7-9409-08FC-71C0B6F2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2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59F2-750D-7E23-B98A-FD0262BD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369F7-199E-7857-8642-FAA8386B0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2EF1E-09FF-1FCD-A42A-57D380C48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C433F3-1793-9695-E3D4-B0371A092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DB415-9299-6973-FA84-D4AAAAD38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4DCC7-848B-A2FB-5F61-AF8C5ADCB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1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F266F-7ABB-F269-FF21-D1B924D53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F9341-86FA-CE37-5886-BD06FA545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F7D42-FA84-FFE7-7DF6-2066CE2EE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71475-26DE-D8E0-09AC-8436D5CCD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Helvetica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0B7BA4-EF26-3ACD-5654-1187C55D59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B1552E-2FA5-4B58-C676-D94DAFB9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163B89-8ECB-22ED-313E-5C9866CFD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73A13E-99E8-2475-A907-97F7D4EF2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54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11D71-8CFB-197D-A6B8-D0308E312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56FBDF-4681-DFF5-70A4-B2358A1C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E3C84-B966-8270-CE65-ADA8A938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99F2E-6B2A-C046-FD44-72771621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6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4AFD6B-F019-8D58-C195-4518DD0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5756A-D7BC-EBDB-1C26-67E827326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B3771-0023-6697-9D6B-99B41B651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8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443EA-58EC-53D2-6284-7D1E6F5E9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70BCE-BADE-C15E-99D9-B9E72213B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E0CED8-ACDD-1CEB-BEA3-68C8807F6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2E7C24-B9BA-92DF-34D9-2C70E149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12A1E-4607-D91F-EC7C-86A84A471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713BD-61C3-E36C-97FC-CA36A3B9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26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DA73-BC40-AAEC-1581-A124C8D40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1BC1FD-084E-FA90-9D03-74EF64C58E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026B9-D34D-D85B-4799-3C91E8A17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1BBDF-0509-37BF-61AB-AE8533DF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E9AB69-A332-CC9A-97A7-796C306D2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25D53D-03CF-388D-CDD0-81D90AF2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7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711CDD-23DC-6CC9-4B41-739161D1C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361A66-AEA8-BFEE-1105-9076EF252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CBE10-0AE2-D13F-7C38-4EBE1BF0DA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9ADECD-0AFB-EB47-9773-ACD7FB49D41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096FAC-89D0-AE87-BD1F-3B754505AB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150C5-588F-1E4B-E3CB-F6AEA6CD97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38C596-55AF-954A-BBCA-30C771B2B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9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DC6DE-648C-1318-B9E9-1D8DA200AB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Helvetica" pitchFamily="2" charset="0"/>
              </a:rPr>
              <a:t>THRIVE Week 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B2DAB-06A1-8DF3-83FB-E80827831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22918"/>
            <a:ext cx="9144000" cy="1655762"/>
          </a:xfrm>
        </p:spPr>
        <p:txBody>
          <a:bodyPr>
            <a:normAutofit/>
          </a:bodyPr>
          <a:lstStyle/>
          <a:p>
            <a:r>
              <a:rPr lang="en-US" sz="4800"/>
              <a:t>Return to Academics</a:t>
            </a:r>
          </a:p>
        </p:txBody>
      </p:sp>
    </p:spTree>
    <p:extLst>
      <p:ext uri="{BB962C8B-B14F-4D97-AF65-F5344CB8AC3E}">
        <p14:creationId xmlns:p14="http://schemas.microsoft.com/office/powerpoint/2010/main" val="398851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039F9-F401-2090-3A96-915F9F6AA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Closing: Know it Owl Padlet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90D675-2EE4-7013-3773-3FFDFFC9E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32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3F8ED-ECF2-AB3D-7904-8DF5FAC8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>
                <a:latin typeface="Helvetica" pitchFamily="2" charset="0"/>
              </a:rPr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02877-22A2-EF17-5D8E-86A0E70101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Ice Breaker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Major Exploration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Class Game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/>
              <a:t>Academic Advising</a:t>
            </a:r>
          </a:p>
          <a:p>
            <a:endParaRPr lang="en-US" sz="2400">
              <a:latin typeface="Helvetica" pitchFamily="2" charset="0"/>
            </a:endParaRPr>
          </a:p>
        </p:txBody>
      </p:sp>
      <p:pic>
        <p:nvPicPr>
          <p:cNvPr id="5" name="Picture 2" descr="Departments and Programs">
            <a:extLst>
              <a:ext uri="{FF2B5EF4-FFF2-40B4-BE49-F238E27FC236}">
                <a16:creationId xmlns:a16="http://schemas.microsoft.com/office/drawing/2014/main" id="{D41DADB0-0C1F-DD77-2D20-755D9B668975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r="16791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40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1D3CA-6ECB-5E94-43CB-85E5027D3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Ice Breaker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4D28F-92E4-6841-5E05-EC3BE6515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69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59D98-983B-324A-F298-611F13C6D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B151F-DD6F-FBD9-38BE-B6EC50903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/>
              <a:t>In week two we asked how you learn best and discussed what might be different between your high school and college experiences. </a:t>
            </a:r>
          </a:p>
          <a:p>
            <a:pPr lvl="1">
              <a:lnSpc>
                <a:spcPct val="100000"/>
              </a:lnSpc>
            </a:pPr>
            <a:r>
              <a:rPr lang="en-US"/>
              <a:t>Have you noticed any differences? </a:t>
            </a:r>
          </a:p>
          <a:p>
            <a:pPr lvl="1">
              <a:lnSpc>
                <a:spcPct val="100000"/>
              </a:lnSpc>
            </a:pPr>
            <a:r>
              <a:rPr lang="en-US"/>
              <a:t>What are they? </a:t>
            </a:r>
          </a:p>
          <a:p>
            <a:pPr lvl="1">
              <a:lnSpc>
                <a:spcPct val="100000"/>
              </a:lnSpc>
            </a:pPr>
            <a:r>
              <a:rPr lang="en-US"/>
              <a:t>What has changed for you?  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019512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8CC2A-9BB5-8B00-5DC7-CE0427CFB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Exploration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C912E-04C6-3D64-12CE-D95EBA8497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94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94564-E9EC-F6E3-509C-A98BBC234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Helvetica"/>
                <a:cs typeface="Helvetica"/>
              </a:rPr>
              <a:t>Discussion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1C2A1-BACE-9AE1-BE2D-6BE6BAE21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>
                <a:latin typeface="Helvetica"/>
                <a:cs typeface="Helvetica"/>
              </a:rPr>
              <a:t>Think about the courses you are enrolled in this semester. </a:t>
            </a:r>
            <a:endParaRPr lang="en-US">
              <a:cs typeface="Helvetica" pitchFamily="2" charset="0"/>
            </a:endParaRPr>
          </a:p>
          <a:p>
            <a:pPr lvl="1">
              <a:lnSpc>
                <a:spcPct val="100000"/>
              </a:lnSpc>
            </a:pPr>
            <a:r>
              <a:rPr lang="en-US">
                <a:latin typeface="Helvetica"/>
                <a:cs typeface="Helvetica"/>
              </a:rPr>
              <a:t>Why did you select them? </a:t>
            </a:r>
          </a:p>
          <a:p>
            <a:pPr lvl="1">
              <a:lnSpc>
                <a:spcPct val="100000"/>
              </a:lnSpc>
            </a:pPr>
            <a:r>
              <a:rPr lang="en-US">
                <a:latin typeface="Helvetica"/>
                <a:cs typeface="Helvetica"/>
              </a:rPr>
              <a:t>Were they interests you previously had? </a:t>
            </a:r>
            <a:endParaRPr lang="en-US">
              <a:cs typeface="Helvetica" pitchFamily="2" charset="0"/>
            </a:endParaRPr>
          </a:p>
          <a:p>
            <a:pPr lvl="1">
              <a:lnSpc>
                <a:spcPct val="100000"/>
              </a:lnSpc>
            </a:pPr>
            <a:r>
              <a:rPr lang="en-US">
                <a:latin typeface="Helvetica"/>
                <a:cs typeface="Helvetica"/>
              </a:rPr>
              <a:t>Are you still interested in that subject? </a:t>
            </a:r>
            <a:endParaRPr lang="en-US">
              <a:cs typeface="Helvetica" pitchFamily="2" charset="0"/>
            </a:endParaRPr>
          </a:p>
          <a:p>
            <a:pPr lvl="1">
              <a:lnSpc>
                <a:spcPct val="100000"/>
              </a:lnSpc>
            </a:pPr>
            <a:r>
              <a:rPr lang="en-US">
                <a:latin typeface="Helvetica"/>
                <a:cs typeface="Helvetica"/>
              </a:rPr>
              <a:t>Do you have new interests? </a:t>
            </a:r>
            <a:endParaRPr lang="en-US">
              <a:cs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209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9C72-A02F-59F6-6B86-F6720364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Game!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2C6B1-B7C8-BA4E-185F-777CB9FDF1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000" dirty="0"/>
              <a:t>ARCH B252-001 Pompeii </a:t>
            </a:r>
          </a:p>
          <a:p>
            <a:pPr fontAlgn="base"/>
            <a:r>
              <a:rPr lang="en-US" sz="2000" dirty="0"/>
              <a:t>POLS B279-001 City and Immigration </a:t>
            </a:r>
          </a:p>
          <a:p>
            <a:pPr fontAlgn="base"/>
            <a:r>
              <a:rPr lang="en-US" sz="2000" dirty="0"/>
              <a:t>ENGL B357 A Star is Born: Race, Gender, and Celebrity </a:t>
            </a:r>
          </a:p>
          <a:p>
            <a:pPr fontAlgn="base"/>
            <a:r>
              <a:rPr lang="en-US" sz="2000" dirty="0"/>
              <a:t>ENGL B230-001 Speculative Asias </a:t>
            </a:r>
          </a:p>
          <a:p>
            <a:pPr fontAlgn="base"/>
            <a:r>
              <a:rPr lang="en-US" sz="2000" dirty="0"/>
              <a:t>ENGL B305-001 Early Modern Trans Studies </a:t>
            </a:r>
          </a:p>
          <a:p>
            <a:pPr fontAlgn="base"/>
            <a:r>
              <a:rPr lang="en-US" sz="2000" dirty="0"/>
              <a:t>PHIL B307-001 What Is Beauty Good For? </a:t>
            </a:r>
          </a:p>
          <a:p>
            <a:pPr fontAlgn="base"/>
            <a:r>
              <a:rPr lang="en-US" sz="2000" dirty="0"/>
              <a:t>POLS B228-001 Living Justly in an Unkind World </a:t>
            </a:r>
          </a:p>
          <a:p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8BF161-08B6-AF9B-A0FF-C3382A27A7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000" dirty="0"/>
              <a:t>MATH B208-001 Introduction to Modeling and Simulation </a:t>
            </a:r>
          </a:p>
          <a:p>
            <a:pPr fontAlgn="base"/>
            <a:r>
              <a:rPr lang="en-US" sz="2000" dirty="0"/>
              <a:t>PSYC B205-001 Research Methods and Statistics </a:t>
            </a:r>
          </a:p>
          <a:p>
            <a:pPr fontAlgn="base"/>
            <a:r>
              <a:rPr lang="en-US" sz="2000" dirty="0"/>
              <a:t>PSYC B332-001 Unlocking the self-control toolbox </a:t>
            </a:r>
          </a:p>
          <a:p>
            <a:pPr fontAlgn="base"/>
            <a:r>
              <a:rPr lang="en-US" sz="2000" dirty="0"/>
              <a:t>ANTH B354-001 Political Economy in Vietnam </a:t>
            </a:r>
          </a:p>
          <a:p>
            <a:pPr fontAlgn="base"/>
            <a:r>
              <a:rPr lang="en-US" sz="2000" dirty="0"/>
              <a:t>SOCL B307-001 Transnational Queer Politics </a:t>
            </a:r>
          </a:p>
          <a:p>
            <a:pPr fontAlgn="base"/>
            <a:r>
              <a:rPr lang="en-US" sz="2000" dirty="0"/>
              <a:t>GEOL B202-001 Mineralogy and Crystal Chemistry </a:t>
            </a:r>
          </a:p>
          <a:p>
            <a:pPr fontAlgn="base"/>
            <a:r>
              <a:rPr lang="en-US" sz="2000" dirty="0"/>
              <a:t>GEOL B206-001 Energy Resources and Sustainability 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4895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4E6C4-3356-473C-E12A-EEAB0A06D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BD732-1974-CFD3-402B-AE89CB2E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Game!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2245E-3010-C4C3-8460-E1EB4A9B10D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000" dirty="0"/>
              <a:t>Pompeii </a:t>
            </a:r>
          </a:p>
          <a:p>
            <a:pPr fontAlgn="base"/>
            <a:r>
              <a:rPr lang="en-US" sz="2000" dirty="0"/>
              <a:t>City and Immigration </a:t>
            </a:r>
          </a:p>
          <a:p>
            <a:pPr fontAlgn="base"/>
            <a:r>
              <a:rPr lang="en-US" sz="2000" dirty="0"/>
              <a:t>A Star is Born: Race, Gender, and Celebrity (I can’t </a:t>
            </a:r>
            <a:r>
              <a:rPr lang="en-US" sz="2000"/>
              <a:t>find this one)</a:t>
            </a:r>
            <a:endParaRPr lang="en-US" sz="2000" dirty="0"/>
          </a:p>
          <a:p>
            <a:pPr fontAlgn="base"/>
            <a:r>
              <a:rPr lang="en-US" sz="2000" dirty="0"/>
              <a:t>Speculative Asias </a:t>
            </a:r>
          </a:p>
          <a:p>
            <a:pPr fontAlgn="base"/>
            <a:r>
              <a:rPr lang="en-US" sz="2000" dirty="0"/>
              <a:t>Early Modern Trans Studies </a:t>
            </a:r>
          </a:p>
          <a:p>
            <a:pPr fontAlgn="base"/>
            <a:r>
              <a:rPr lang="en-US" sz="2000" dirty="0"/>
              <a:t>What Is Beauty Good For? </a:t>
            </a:r>
          </a:p>
          <a:p>
            <a:pPr fontAlgn="base"/>
            <a:r>
              <a:rPr lang="en-US" sz="2000" dirty="0"/>
              <a:t>Living Justly in an Unkind World </a:t>
            </a:r>
          </a:p>
          <a:p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BC76A2A-F7AB-C726-7DC8-48716C3EB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739767"/>
          </a:xfrm>
        </p:spPr>
        <p:txBody>
          <a:bodyPr>
            <a:noAutofit/>
          </a:bodyPr>
          <a:lstStyle/>
          <a:p>
            <a:pPr fontAlgn="base"/>
            <a:r>
              <a:rPr lang="en-US" sz="2000" dirty="0"/>
              <a:t>Introduction to Modeling and Simulation </a:t>
            </a:r>
          </a:p>
          <a:p>
            <a:pPr fontAlgn="base"/>
            <a:r>
              <a:rPr lang="en-US" sz="2000" dirty="0"/>
              <a:t>Research Methods and Statistics </a:t>
            </a:r>
          </a:p>
          <a:p>
            <a:pPr fontAlgn="base"/>
            <a:r>
              <a:rPr lang="en-US" sz="2000" dirty="0"/>
              <a:t>Unlocking the self-control toolbox </a:t>
            </a:r>
          </a:p>
          <a:p>
            <a:pPr fontAlgn="base"/>
            <a:r>
              <a:rPr lang="en-US" sz="2000" dirty="0"/>
              <a:t>Political Economy in Vietnam </a:t>
            </a:r>
          </a:p>
          <a:p>
            <a:pPr fontAlgn="base"/>
            <a:r>
              <a:rPr lang="en-US" sz="2000" dirty="0"/>
              <a:t>Transnational Queer Politics </a:t>
            </a:r>
          </a:p>
          <a:p>
            <a:pPr fontAlgn="base"/>
            <a:r>
              <a:rPr lang="en-US" sz="2000" dirty="0"/>
              <a:t>Mineralogy and Crystal Chemistry </a:t>
            </a:r>
          </a:p>
          <a:p>
            <a:pPr fontAlgn="base"/>
            <a:r>
              <a:rPr lang="en-US" sz="2000" dirty="0"/>
              <a:t>Energy Resources and Sustainability 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3928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DDDB-9173-EBFF-D110-7E53FF8CB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Dean MB Discusses Academic Advising</a:t>
            </a:r>
          </a:p>
        </p:txBody>
      </p:sp>
    </p:spTree>
    <p:extLst>
      <p:ext uri="{BB962C8B-B14F-4D97-AF65-F5344CB8AC3E}">
        <p14:creationId xmlns:p14="http://schemas.microsoft.com/office/powerpoint/2010/main" val="2446236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RIVE Week 5" id="{D8F0E19B-76C4-084B-BB2F-1F94FD663B15}" vid="{AEEF3CD8-3CA1-314F-9056-C45572C3B7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270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Helvetica</vt:lpstr>
      <vt:lpstr>Office Theme</vt:lpstr>
      <vt:lpstr>THRIVE Week 7</vt:lpstr>
      <vt:lpstr>Agenda</vt:lpstr>
      <vt:lpstr>Ice Breaker</vt:lpstr>
      <vt:lpstr>Reflection</vt:lpstr>
      <vt:lpstr>Course Exploration</vt:lpstr>
      <vt:lpstr>Discussion</vt:lpstr>
      <vt:lpstr>Game!</vt:lpstr>
      <vt:lpstr>Game!</vt:lpstr>
      <vt:lpstr>Dean MB Discusses Academic Advising</vt:lpstr>
      <vt:lpstr>Closing: Know it Owl Padlet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Maggie Hernan</dc:creator>
  <cp:lastModifiedBy>Andrew Wilbraham</cp:lastModifiedBy>
  <cp:revision>1</cp:revision>
  <dcterms:created xsi:type="dcterms:W3CDTF">2026-08-11T16:24:45Z</dcterms:created>
  <dcterms:modified xsi:type="dcterms:W3CDTF">2026-08-28T16:21:14Z</dcterms:modified>
</cp:coreProperties>
</file>